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72" autoAdjust="0"/>
  </p:normalViewPr>
  <p:slideViewPr>
    <p:cSldViewPr snapToGrid="0">
      <p:cViewPr varScale="1">
        <p:scale>
          <a:sx n="102" d="100"/>
          <a:sy n="102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0928-CC0F-4963-9594-D79DF2702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82FD7-1244-41D9-8277-30ADCFFC4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75B66-DDC0-4E92-8CC0-E69FB38A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3E95-EAB8-48FD-8252-D29BC9B2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52CC-15C5-461B-B77B-1B74C49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EBBD-7C2B-4CFE-B0E2-CB6589EC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BA20C-8CF4-41F2-8004-88C799E70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59DA-4B2E-4AB4-9BB7-6AC527FD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0406-7EE1-426C-B14A-9FBF41D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DE08-12AB-48C2-A425-C14EBE4C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4B2CD-2192-4241-BD47-D0EABD3FE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C0693-4708-4BE5-A91B-60964705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A5F7-FD93-41AB-989E-5A791392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B710-0605-48DA-815B-AC8FA19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7E55-998A-4236-9B27-D2FA70A0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30FF-DB2C-4045-AA96-C512764E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6D99-B110-4D3E-8A8D-AC50C3B1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9AB7-0945-4A79-A3B1-D568EF44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C61F-1EEA-4680-9236-B672A314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D2CE-A907-444F-B232-3586DC7C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0F-1F8F-4196-9D35-75BE7BD7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88BF-5F5E-4BD5-8A40-69291408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17B5-D270-4ABE-A35C-6068F034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0FB7-9D31-4505-B27C-04168AB7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0F1F-F887-408F-93BA-BB06B800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E00A-A465-441A-BCB1-DFA9AB82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76FF-8FED-4092-8A80-5E979B8F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50C5-1552-4F62-A512-5719AB92A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0AD4-8738-401C-AA2B-D926763F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3944-A1E7-4DA8-B441-DD492C2B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715E-E7C6-4077-A626-FBE27D5F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20E6-3009-4B4D-A50F-4F9D08A4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9841D-FD69-44A5-9133-9ED2C5B0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8929-4667-40CE-940A-60FE8D7F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40054-CFB8-4C1A-A0C4-334F2081B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38280-862E-48A1-A816-A4035F0F9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60EC5-D1B8-4FE6-851E-18B8CCB4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E156-C67D-4E49-8591-5249D7A8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DA509-607D-4C75-B625-06C1E82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7DBC-3CCD-4E7D-A75B-3F464E0A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ED8C8-33D6-47E1-AA41-04A3F268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A81F9-6E63-4354-AF65-7F6CA349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B7FC-1207-4967-96C4-395BEFAB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83D6-C1AA-44F0-9290-7BFEAE6D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C5712-D65F-4E40-B7E3-FC40B1FD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81B67-57D5-4D66-A55F-71449E9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567C-75A3-4ABA-BBE2-BDE9F8E7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6B17-60D5-42E4-B48D-B0D87250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2A667-B38F-405D-8D93-4AA6A498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FAFEF-5431-42AB-89F3-4FB26167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68C7-CA3F-4516-B7CD-2DF75A4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17C6E-B9FB-4211-9419-CC1AA23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1B86-80E8-4754-93A9-549C1BE0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C5325-3969-4006-808A-B00D0A450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FE36-C7BA-4671-BCDC-8B8D08F5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F8D9-8B18-4090-845C-0B3970FB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C267C-079A-46A5-A7A2-38E265E1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845F-7B7F-4E0F-9549-9FDD8A39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13857-F157-4E43-B068-892CEDB9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1F42-C081-4C34-A02D-A8D3A372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78E1-2989-4788-A81F-C5E2E3D8A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C373-DB5A-4432-8ED2-E8365074B3C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E264-6BEF-4339-BB01-512F593CE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7C7E-7B2D-42D7-9B69-9F19B002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A139-0366-4859-B830-1019A9951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7FD7-DFAC-4991-A53F-78D0ED6EC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CTC Office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0A778-B564-4359-9354-8F04318C8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2A0ED-F5E2-4655-8042-2FFDC04E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68" y="0"/>
            <a:ext cx="837966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4C5DF-27E3-4FF8-AA6D-822399C1C305}"/>
              </a:ext>
            </a:extLst>
          </p:cNvPr>
          <p:cNvSpPr/>
          <p:nvPr/>
        </p:nvSpPr>
        <p:spPr>
          <a:xfrm>
            <a:off x="4519421" y="4457152"/>
            <a:ext cx="13471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Occupied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24C63-33D8-4344-B13E-92F7E76E6C25}"/>
              </a:ext>
            </a:extLst>
          </p:cNvPr>
          <p:cNvSpPr/>
          <p:nvPr/>
        </p:nvSpPr>
        <p:spPr>
          <a:xfrm>
            <a:off x="4519421" y="4816958"/>
            <a:ext cx="1347118" cy="307777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C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B9F2E8-F2E7-46A1-B648-95829222C518}"/>
              </a:ext>
            </a:extLst>
          </p:cNvPr>
          <p:cNvSpPr/>
          <p:nvPr/>
        </p:nvSpPr>
        <p:spPr>
          <a:xfrm>
            <a:off x="6205491" y="3923930"/>
            <a:ext cx="408374" cy="1526960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FED3EE-BCEE-4E23-BC16-EF70CD63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68" y="0"/>
            <a:ext cx="837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78D6DC-61ED-474C-B873-77F51B0A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68" y="0"/>
            <a:ext cx="837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D6024-9AF3-4814-ACD1-D40B2A7F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68" y="0"/>
            <a:ext cx="837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2E150-EBA4-4112-84EE-918E5D96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68" y="0"/>
            <a:ext cx="837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0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4439A-43D0-4CC5-85DF-7E21F424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68" y="0"/>
            <a:ext cx="8379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CTC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CTC Office</dc:title>
  <dc:creator>Posey, Benjamin Russell</dc:creator>
  <cp:lastModifiedBy>Posey, Benjamin Russell</cp:lastModifiedBy>
  <cp:revision>3</cp:revision>
  <dcterms:created xsi:type="dcterms:W3CDTF">2018-01-31T07:44:32Z</dcterms:created>
  <dcterms:modified xsi:type="dcterms:W3CDTF">2018-01-31T08:21:03Z</dcterms:modified>
</cp:coreProperties>
</file>