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6349" autoAdjust="0"/>
  </p:normalViewPr>
  <p:slideViewPr>
    <p:cSldViewPr snapToGrid="0">
      <p:cViewPr>
        <p:scale>
          <a:sx n="66" d="100"/>
          <a:sy n="66" d="100"/>
        </p:scale>
        <p:origin x="220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85E2-E15A-4CB0-853A-766BA0B21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9D731-E619-4D33-91A5-215505FBF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F0B5-DFBF-470C-9B6F-33CF89A7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1A3-8170-429C-A257-F65CD77385F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C5FD-E0DF-4ECD-8DD1-D7CF67FA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9B01-2472-42F5-A196-B8802FB5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C77-273A-4B60-B956-F01D788B1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5493-F39D-44D7-9066-B2ED5EFA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72864-FC51-42BD-AE82-580DFDB5E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5846D-49EE-4B63-943E-F3CA7FAD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1A3-8170-429C-A257-F65CD77385F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18694-3F7A-4903-8DB4-35A3C28F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5FFA-EA37-435E-A9F6-6DE8C300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C77-273A-4B60-B956-F01D788B1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8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0C76-D293-42EA-A535-6A4AD73E8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A66F-AE71-47C4-ACC6-781DF52CB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48A6-3520-4708-910D-930F1C54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1A3-8170-429C-A257-F65CD77385F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616B-B82B-462B-9B67-C0B76863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37A5-64C7-4C9B-ADC4-613DFAED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C77-273A-4B60-B956-F01D788B1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0C54-2DBC-46D0-B8F1-C0400D5C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4E36-888A-432E-AE3B-7C13B1DD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75EF-AC54-4535-AF6E-F7AABB23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1A3-8170-429C-A257-F65CD77385F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CFA5-2D6C-421A-ADA0-E726A9E3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AA9E-C469-49C3-A80C-B284C7D7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C77-273A-4B60-B956-F01D788B1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4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BD48-215E-4BC3-B68D-A19BB4B3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B9784-C238-4618-BDB3-1FE51D931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D25BE-FE94-4090-9A0A-21CF404F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1A3-8170-429C-A257-F65CD77385F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676D-55D3-4943-928D-D108ACD0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FF7E-1E08-4737-B15A-2125CF90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C77-273A-4B60-B956-F01D788B1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6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A1B3-0859-443F-86D6-E146D734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2DAC-C00B-4A70-BBCC-F814B367D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76976-269C-474D-B75B-DD7D35D2E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3105E-7C65-4263-B9D2-0C7F4224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1A3-8170-429C-A257-F65CD77385F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161B-D3F9-4FED-A876-2C5D7B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EAF43-FC3C-4246-8D6D-F2BEA027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C77-273A-4B60-B956-F01D788B1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6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5411-9149-4D31-8B9F-62539C68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D1C5-9572-48FC-B816-7013CD06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2717-2F36-4829-B52D-9AC7704B2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FE882-6D7D-47FF-8A3D-93CE3B1F5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174A9-61A0-4961-9105-28E5AE33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5D87-21ED-4637-B915-266FD375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1A3-8170-429C-A257-F65CD77385F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B1977-52A0-431F-8051-D3618FE4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1F5C2-927B-48DB-BC24-20FB4B4D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C77-273A-4B60-B956-F01D788B1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2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E367-C5DC-4178-8CD0-5723EA47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9408A-52A9-4145-B85A-4933930D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1A3-8170-429C-A257-F65CD77385F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76AD0-F002-495A-B144-D02F2D95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0BEBD-48A4-45CE-A6B6-0A5AABE7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C77-273A-4B60-B956-F01D788B1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1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A6D72-49C2-4D03-8F30-5E1A2C37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1A3-8170-429C-A257-F65CD77385F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99DB3-8F6F-45AA-A08B-D2551CC6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10F9C-B89D-4326-8C40-71283184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C77-273A-4B60-B956-F01D788B1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C4E5-7103-4346-8DD7-8A309EBA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333D-C327-4A1A-B8AE-8EC4DE1F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25CD3-FCDD-4BF8-900D-A7E8B02F3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ADD44-1502-4AAB-AF0E-D5490E03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1A3-8170-429C-A257-F65CD77385F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F37FC-50CC-4688-B4D6-A3383881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7E330-3E49-4A52-80ED-2E04A91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C77-273A-4B60-B956-F01D788B1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2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38C4-063D-46A2-8DC0-21097869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99F7-D189-479F-8868-74C189643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DE709-BD69-4B77-B602-BC80998F5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1B3A-496D-4955-B17D-4C6A5538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1A3-8170-429C-A257-F65CD77385F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F2E5E-868B-4C8E-A213-DA995320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40C45-EC0D-4DE2-8DE8-0F22FFAC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BC77-273A-4B60-B956-F01D788B1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6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2ACCD-8BCE-4E0C-B2ED-C9F2FA08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0BA05-AE11-455B-BD62-9898E5D4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C68C-C8CC-4AE0-9A8B-42CBB6BEE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081A3-8170-429C-A257-F65CD77385F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4729-D758-48D8-8AC5-590CA5BD1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36E8-16E1-4A77-B288-BC35CCA7B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ABC77-273A-4B60-B956-F01D788B1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5383DA-0AA2-4143-B964-35407B4DA7ED}"/>
              </a:ext>
            </a:extLst>
          </p:cNvPr>
          <p:cNvSpPr txBox="1"/>
          <p:nvPr/>
        </p:nvSpPr>
        <p:spPr>
          <a:xfrm>
            <a:off x="5294338" y="140678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CTC OFFICE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EC5CC39-FF6C-45C0-9967-91B6E630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35812" cy="6858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E22C71C-1206-4B2A-8CDE-0BFD86405639}"/>
              </a:ext>
            </a:extLst>
          </p:cNvPr>
          <p:cNvSpPr/>
          <p:nvPr/>
        </p:nvSpPr>
        <p:spPr>
          <a:xfrm>
            <a:off x="4568884" y="3758184"/>
            <a:ext cx="536380" cy="16276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0C8752-4C46-4F1F-8CD5-3246630AC137}"/>
              </a:ext>
            </a:extLst>
          </p:cNvPr>
          <p:cNvSpPr txBox="1"/>
          <p:nvPr/>
        </p:nvSpPr>
        <p:spPr>
          <a:xfrm>
            <a:off x="2704955" y="3763518"/>
            <a:ext cx="17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Sample Track Display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B4A79E-F3E0-46B1-8E1F-E2E0AF839449}"/>
              </a:ext>
            </a:extLst>
          </p:cNvPr>
          <p:cNvSpPr/>
          <p:nvPr/>
        </p:nvSpPr>
        <p:spPr>
          <a:xfrm>
            <a:off x="2884097" y="4123324"/>
            <a:ext cx="134711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Occupied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4C951E-6F7B-445D-A2E1-4AE42ED0391C}"/>
              </a:ext>
            </a:extLst>
          </p:cNvPr>
          <p:cNvSpPr/>
          <p:nvPr/>
        </p:nvSpPr>
        <p:spPr>
          <a:xfrm>
            <a:off x="2884097" y="4483130"/>
            <a:ext cx="1347118" cy="307777"/>
          </a:xfrm>
          <a:prstGeom prst="rect">
            <a:avLst/>
          </a:prstGeom>
          <a:pattFill prst="dkUpDiag">
            <a:fgClr>
              <a:schemeClr val="tx1"/>
            </a:fgClr>
            <a:bgClr>
              <a:srgbClr val="FFC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2A4A04-0FF7-4D8A-972E-37024A547C24}"/>
              </a:ext>
            </a:extLst>
          </p:cNvPr>
          <p:cNvSpPr/>
          <p:nvPr/>
        </p:nvSpPr>
        <p:spPr>
          <a:xfrm>
            <a:off x="4958994" y="4303404"/>
            <a:ext cx="1108604" cy="11086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Graphic 55" descr="Direction">
            <a:extLst>
              <a:ext uri="{FF2B5EF4-FFF2-40B4-BE49-F238E27FC236}">
                <a16:creationId xmlns:a16="http://schemas.microsoft.com/office/drawing/2014/main" id="{5AC8B162-8FDB-4FDE-AEC1-1D0D2DB90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781268" y="4120026"/>
            <a:ext cx="451974" cy="45197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7977D4E-41D9-4508-8704-82BA461F2E9E}"/>
              </a:ext>
            </a:extLst>
          </p:cNvPr>
          <p:cNvSpPr/>
          <p:nvPr/>
        </p:nvSpPr>
        <p:spPr>
          <a:xfrm>
            <a:off x="5141549" y="4493145"/>
            <a:ext cx="743494" cy="297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17E21B-A558-4A11-BD5A-68731B2D4997}"/>
              </a:ext>
            </a:extLst>
          </p:cNvPr>
          <p:cNvSpPr/>
          <p:nvPr/>
        </p:nvSpPr>
        <p:spPr>
          <a:xfrm>
            <a:off x="5135812" y="4933841"/>
            <a:ext cx="743494" cy="2977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79AACCA9-3E8B-4180-9B99-E1A6DCC53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97632"/>
              </p:ext>
            </p:extLst>
          </p:nvPr>
        </p:nvGraphicFramePr>
        <p:xfrm>
          <a:off x="6234160" y="1253084"/>
          <a:ext cx="5819675" cy="41804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3935">
                  <a:extLst>
                    <a:ext uri="{9D8B030D-6E8A-4147-A177-3AD203B41FA5}">
                      <a16:colId xmlns:a16="http://schemas.microsoft.com/office/drawing/2014/main" val="1352780186"/>
                    </a:ext>
                  </a:extLst>
                </a:gridCol>
                <a:gridCol w="1163935">
                  <a:extLst>
                    <a:ext uri="{9D8B030D-6E8A-4147-A177-3AD203B41FA5}">
                      <a16:colId xmlns:a16="http://schemas.microsoft.com/office/drawing/2014/main" val="3795432215"/>
                    </a:ext>
                  </a:extLst>
                </a:gridCol>
                <a:gridCol w="1155006">
                  <a:extLst>
                    <a:ext uri="{9D8B030D-6E8A-4147-A177-3AD203B41FA5}">
                      <a16:colId xmlns:a16="http://schemas.microsoft.com/office/drawing/2014/main" val="3693863654"/>
                    </a:ext>
                  </a:extLst>
                </a:gridCol>
                <a:gridCol w="1172864">
                  <a:extLst>
                    <a:ext uri="{9D8B030D-6E8A-4147-A177-3AD203B41FA5}">
                      <a16:colId xmlns:a16="http://schemas.microsoft.com/office/drawing/2014/main" val="1263318982"/>
                    </a:ext>
                  </a:extLst>
                </a:gridCol>
                <a:gridCol w="1163935">
                  <a:extLst>
                    <a:ext uri="{9D8B030D-6E8A-4147-A177-3AD203B41FA5}">
                      <a16:colId xmlns:a16="http://schemas.microsoft.com/office/drawing/2014/main" val="2406402721"/>
                    </a:ext>
                  </a:extLst>
                </a:gridCol>
              </a:tblGrid>
              <a:tr h="696736">
                <a:tc>
                  <a:txBody>
                    <a:bodyPr/>
                    <a:lstStyle/>
                    <a:p>
                      <a:r>
                        <a:rPr lang="en-US" dirty="0"/>
                        <a:t>Train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 (m/sec)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Authority</a:t>
                      </a:r>
                    </a:p>
                    <a:p>
                      <a:r>
                        <a:rPr lang="en-US" dirty="0"/>
                        <a:t>(Blocks)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99995"/>
                  </a:ext>
                </a:extLst>
              </a:tr>
              <a:tr h="6967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001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2B0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16</a:t>
                      </a:r>
                      <a:endParaRPr lang="en-US" sz="2800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2B0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26904"/>
                  </a:ext>
                </a:extLst>
              </a:tr>
              <a:tr h="6967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010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18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13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15</a:t>
                      </a:r>
                      <a:endParaRPr lang="en-US" sz="2800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2B0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b="1" dirty="0">
                        <a:solidFill>
                          <a:srgbClr val="92D050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02B0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651892"/>
                  </a:ext>
                </a:extLst>
              </a:tr>
              <a:tr h="6967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013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10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35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50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797120"/>
                  </a:ext>
                </a:extLst>
              </a:tr>
              <a:tr h="6967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210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5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</a:rPr>
                        <a:t>66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effectLst/>
                        </a:rPr>
                        <a:t>72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31868"/>
                  </a:ext>
                </a:extLst>
              </a:tr>
              <a:tr h="6967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72821"/>
                  </a:ext>
                </a:extLst>
              </a:tr>
            </a:tbl>
          </a:graphicData>
        </a:graphic>
      </p:graphicFrame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F0A7CB-4390-4FA8-941C-D0182C3FBEBB}"/>
              </a:ext>
            </a:extLst>
          </p:cNvPr>
          <p:cNvCxnSpPr/>
          <p:nvPr/>
        </p:nvCxnSpPr>
        <p:spPr>
          <a:xfrm>
            <a:off x="9143997" y="5628930"/>
            <a:ext cx="0" cy="951484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37669F8-E9DE-4C2D-8D1A-4FEF82E891F6}"/>
              </a:ext>
            </a:extLst>
          </p:cNvPr>
          <p:cNvSpPr txBox="1"/>
          <p:nvPr/>
        </p:nvSpPr>
        <p:spPr>
          <a:xfrm>
            <a:off x="7373128" y="638629"/>
            <a:ext cx="3541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 Throughput: </a:t>
            </a:r>
            <a:r>
              <a:rPr lang="en-US" sz="2000" b="1" dirty="0"/>
              <a:t>4</a:t>
            </a:r>
            <a:r>
              <a:rPr lang="en-US" sz="2000" dirty="0"/>
              <a:t> Trains</a:t>
            </a:r>
          </a:p>
        </p:txBody>
      </p:sp>
    </p:spTree>
    <p:extLst>
      <p:ext uri="{BB962C8B-B14F-4D97-AF65-F5344CB8AC3E}">
        <p14:creationId xmlns:p14="http://schemas.microsoft.com/office/powerpoint/2010/main" val="109278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50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Posey, Benjamin Russell</dc:creator>
  <cp:lastModifiedBy>Posey, Benjamin Russell</cp:lastModifiedBy>
  <cp:revision>9</cp:revision>
  <dcterms:created xsi:type="dcterms:W3CDTF">2018-01-24T06:17:44Z</dcterms:created>
  <dcterms:modified xsi:type="dcterms:W3CDTF">2018-01-24T08:53:06Z</dcterms:modified>
</cp:coreProperties>
</file>