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52" d="100"/>
          <a:sy n="52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</a:t>
            </a:r>
            <a:r>
              <a:rPr lang="de-DE" dirty="0" err="1">
                <a:solidFill>
                  <a:srgbClr val="C00000"/>
                </a:solidFill>
              </a:rPr>
              <a:t>Kubernetes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5375920" y="3280748"/>
            <a:ext cx="1438821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Extensions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(Infra/ App)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398601"/>
            <a:ext cx="8496945" cy="425841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Microservice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Platform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96" y="5882977"/>
            <a:ext cx="866775" cy="7143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1F74B5-B4EA-48DB-9356-631EC6EB4604}"/>
              </a:ext>
            </a:extLst>
          </p:cNvPr>
          <p:cNvSpPr/>
          <p:nvPr/>
        </p:nvSpPr>
        <p:spPr>
          <a:xfrm>
            <a:off x="1425990" y="3280748"/>
            <a:ext cx="3951269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Orchestration (AKS)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D8050-06F5-41E5-BCD7-9B0396CD38DE}"/>
              </a:ext>
            </a:extLst>
          </p:cNvPr>
          <p:cNvSpPr/>
          <p:nvPr/>
        </p:nvSpPr>
        <p:spPr>
          <a:xfrm>
            <a:off x="1415481" y="1840589"/>
            <a:ext cx="5399260" cy="14401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rgbClr val="C00000"/>
                </a:solidFill>
              </a:rPr>
              <a:t>Workload</a:t>
            </a:r>
            <a:r>
              <a:rPr lang="de-DE" dirty="0">
                <a:solidFill>
                  <a:srgbClr val="C00000"/>
                </a:solidFill>
              </a:rPr>
              <a:t> (Container)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295800" y="3784805"/>
            <a:ext cx="866775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0B490-FBC9-497C-A4C8-152FB57DD71B}"/>
              </a:ext>
            </a:extLst>
          </p:cNvPr>
          <p:cNvSpPr/>
          <p:nvPr/>
        </p:nvSpPr>
        <p:spPr>
          <a:xfrm>
            <a:off x="1559496" y="3820811"/>
            <a:ext cx="1728192" cy="41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Controller </a:t>
            </a:r>
            <a:r>
              <a:rPr lang="de-DE" dirty="0" err="1">
                <a:solidFill>
                  <a:srgbClr val="C00000"/>
                </a:solidFill>
              </a:rPr>
              <a:t>Mgr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57967-84BE-47F4-86EE-44795F74D9A9}"/>
              </a:ext>
            </a:extLst>
          </p:cNvPr>
          <p:cNvSpPr/>
          <p:nvPr/>
        </p:nvSpPr>
        <p:spPr>
          <a:xfrm>
            <a:off x="1559496" y="4401347"/>
            <a:ext cx="1224136" cy="396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086391-12C6-4624-94E0-6089C54DE037}"/>
              </a:ext>
            </a:extLst>
          </p:cNvPr>
          <p:cNvSpPr/>
          <p:nvPr/>
        </p:nvSpPr>
        <p:spPr>
          <a:xfrm>
            <a:off x="1559496" y="4905403"/>
            <a:ext cx="864096" cy="43204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etcd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E43E9-82E3-402B-AE0D-6CDB7C6B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984605"/>
            <a:ext cx="1700235" cy="11334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4AE43D8-6A30-47E8-95C2-FB2C538CE381}"/>
              </a:ext>
            </a:extLst>
          </p:cNvPr>
          <p:cNvSpPr/>
          <p:nvPr/>
        </p:nvSpPr>
        <p:spPr>
          <a:xfrm>
            <a:off x="7968208" y="1840589"/>
            <a:ext cx="1584176" cy="3600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Cross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Functionality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Provisioning</a:t>
            </a:r>
            <a:r>
              <a:rPr lang="de-DE" dirty="0">
                <a:solidFill>
                  <a:srgbClr val="C00000"/>
                </a:solidFill>
              </a:rPr>
              <a:t>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C0786C-50C0-4620-9426-EAAC6857C4AA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4713870" y="3118095"/>
            <a:ext cx="15318" cy="666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31CA4A4-59EC-4C9A-B1D2-0AFAE458B0E2}"/>
              </a:ext>
            </a:extLst>
          </p:cNvPr>
          <p:cNvCxnSpPr>
            <a:endCxn id="65" idx="2"/>
          </p:cNvCxnSpPr>
          <p:nvPr/>
        </p:nvCxnSpPr>
        <p:spPr>
          <a:xfrm flipV="1">
            <a:off x="2495600" y="4432877"/>
            <a:ext cx="2233588" cy="688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3728AA-E761-42A2-91DC-37CA8A6A67E8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 flipV="1">
            <a:off x="2783632" y="4108841"/>
            <a:ext cx="1512168" cy="490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0C3F5-7637-413D-9E45-D831F9AC71A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287688" y="3964825"/>
            <a:ext cx="100811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3F5F46-B0F3-41C4-9275-D280014F4B4E}"/>
              </a:ext>
            </a:extLst>
          </p:cNvPr>
          <p:cNvCxnSpPr>
            <a:stCxn id="65" idx="3"/>
            <a:endCxn id="11" idx="0"/>
          </p:cNvCxnSpPr>
          <p:nvPr/>
        </p:nvCxnSpPr>
        <p:spPr>
          <a:xfrm>
            <a:off x="5162575" y="4108841"/>
            <a:ext cx="428209" cy="17741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B0A67F-3201-450F-A7C3-F0E3A6948689}"/>
              </a:ext>
            </a:extLst>
          </p:cNvPr>
          <p:cNvSpPr/>
          <p:nvPr/>
        </p:nvSpPr>
        <p:spPr>
          <a:xfrm>
            <a:off x="6814741" y="3136733"/>
            <a:ext cx="115346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D65F430-54F1-4BD2-8808-DFB6BB95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21" y="410369"/>
            <a:ext cx="866775" cy="71437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967E-C601-4A93-B010-F20D6C276739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flipH="1">
            <a:off x="4713870" y="1124744"/>
            <a:ext cx="12639" cy="85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13AB8-850C-493E-9CAB-CFA2B62C984F}"/>
              </a:ext>
            </a:extLst>
          </p:cNvPr>
          <p:cNvSpPr txBox="1"/>
          <p:nvPr/>
        </p:nvSpPr>
        <p:spPr>
          <a:xfrm>
            <a:off x="5375920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F8AF0-B306-4442-9D2F-64C0B03A71BC}"/>
              </a:ext>
            </a:extLst>
          </p:cNvPr>
          <p:cNvSpPr txBox="1"/>
          <p:nvPr/>
        </p:nvSpPr>
        <p:spPr>
          <a:xfrm>
            <a:off x="6023992" y="60840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admin</a:t>
            </a:r>
            <a:endParaRPr lang="de-DE" dirty="0"/>
          </a:p>
        </p:txBody>
      </p:sp>
      <p:pic>
        <p:nvPicPr>
          <p:cNvPr id="1026" name="Picture 2" descr="Microsoft | Azure AKS | Opsera Ecosystem">
            <a:extLst>
              <a:ext uri="{FF2B5EF4-FFF2-40B4-BE49-F238E27FC236}">
                <a16:creationId xmlns:a16="http://schemas.microsoft.com/office/drawing/2014/main" id="{53BB3C55-6AAF-4C28-92B7-7C46FAB7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9" y="5089291"/>
            <a:ext cx="496319" cy="4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-container-instances - Microsoft Q&amp;A">
            <a:extLst>
              <a:ext uri="{FF2B5EF4-FFF2-40B4-BE49-F238E27FC236}">
                <a16:creationId xmlns:a16="http://schemas.microsoft.com/office/drawing/2014/main" id="{31E2FE21-DD19-42E9-A89C-6E90E8AB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6" y="5130795"/>
            <a:ext cx="396042" cy="3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ise – Containerregistrierung | Microsoft Azure">
            <a:extLst>
              <a:ext uri="{FF2B5EF4-FFF2-40B4-BE49-F238E27FC236}">
                <a16:creationId xmlns:a16="http://schemas.microsoft.com/office/drawing/2014/main" id="{2CE0C207-A78C-4D5E-AC5D-F11D9845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29" y="3118095"/>
            <a:ext cx="643646" cy="3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chtige Azure-Dienste für .NET-Entwickler | Microsoft Docs">
            <a:extLst>
              <a:ext uri="{FF2B5EF4-FFF2-40B4-BE49-F238E27FC236}">
                <a16:creationId xmlns:a16="http://schemas.microsoft.com/office/drawing/2014/main" id="{FAA879F0-8EB0-4499-9287-C5E0D40E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08" y="3526678"/>
            <a:ext cx="406376" cy="4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tual Network | Microsoft Azure Color">
            <a:extLst>
              <a:ext uri="{FF2B5EF4-FFF2-40B4-BE49-F238E27FC236}">
                <a16:creationId xmlns:a16="http://schemas.microsoft.com/office/drawing/2014/main" id="{101D352A-C977-43A8-874A-8AFCD9B0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37" y="4002987"/>
            <a:ext cx="351117" cy="3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ise – Azure Active Directory | Microsoft Azure">
            <a:extLst>
              <a:ext uri="{FF2B5EF4-FFF2-40B4-BE49-F238E27FC236}">
                <a16:creationId xmlns:a16="http://schemas.microsoft.com/office/drawing/2014/main" id="{899D8ED6-059A-40D0-A047-25E1484F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99" y="4424038"/>
            <a:ext cx="818415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57</cp:revision>
  <dcterms:created xsi:type="dcterms:W3CDTF">2021-08-02T12:07:14Z</dcterms:created>
  <dcterms:modified xsi:type="dcterms:W3CDTF">2021-10-24T11:42:59Z</dcterms:modified>
</cp:coreProperties>
</file>