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>
        <p:scale>
          <a:sx n="74" d="100"/>
          <a:sy n="74" d="100"/>
        </p:scale>
        <p:origin x="31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4295799" y="2276873"/>
            <a:ext cx="3252161" cy="20882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3143672" y="1226000"/>
            <a:ext cx="3240360" cy="895646"/>
          </a:xfrm>
          <a:prstGeom prst="wedgeRoundRectCallout">
            <a:avLst>
              <a:gd name="adj1" fmla="val -63123"/>
              <a:gd name="adj2" fmla="val 25054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Entire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compliance</a:t>
            </a:r>
            <a:r>
              <a:rPr lang="de-DE" dirty="0"/>
              <a:t>/ </a:t>
            </a:r>
            <a:r>
              <a:rPr lang="de-DE" dirty="0" err="1"/>
              <a:t>integration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6524375" cy="28803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666916" y="2780929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App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B1ED9-3F86-4FB6-B160-7C14B8199D21}"/>
              </a:ext>
            </a:extLst>
          </p:cNvPr>
          <p:cNvSpPr/>
          <p:nvPr/>
        </p:nvSpPr>
        <p:spPr>
          <a:xfrm>
            <a:off x="4666916" y="3440211"/>
            <a:ext cx="1368152" cy="780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  <a:p>
            <a:pPr algn="ctr"/>
            <a:r>
              <a:rPr lang="de-DE" dirty="0">
                <a:solidFill>
                  <a:srgbClr val="C00000"/>
                </a:solidFill>
              </a:rPr>
              <a:t>Infra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1415480" y="2276872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1551113" y="3049989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1551113" y="3642433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3071664" y="2996953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595825" y="3197887"/>
            <a:ext cx="1451370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DA9F812C-A617-44D5-8EEE-051D6F5F265C}"/>
              </a:ext>
            </a:extLst>
          </p:cNvPr>
          <p:cNvSpPr/>
          <p:nvPr/>
        </p:nvSpPr>
        <p:spPr>
          <a:xfrm>
            <a:off x="479376" y="4509120"/>
            <a:ext cx="2808312" cy="1296145"/>
          </a:xfrm>
          <a:prstGeom prst="wedgeRoundRectCallout">
            <a:avLst>
              <a:gd name="adj1" fmla="val -5341"/>
              <a:gd name="adj2" fmla="val -72770"/>
              <a:gd name="adj3" fmla="val 16667"/>
            </a:avLst>
          </a:prstGeom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Monitored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r>
              <a:rPr lang="de-DE" b="1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emit</a:t>
            </a:r>
            <a:r>
              <a:rPr lang="de-DE" dirty="0"/>
              <a:t> </a:t>
            </a:r>
            <a:r>
              <a:rPr lang="de-DE" dirty="0" err="1"/>
              <a:t>telemetry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kept</a:t>
            </a:r>
            <a:r>
              <a:rPr lang="de-DE" dirty="0"/>
              <a:t> in operational </a:t>
            </a:r>
            <a:r>
              <a:rPr lang="de-DE" dirty="0" err="1"/>
              <a:t>boundaries</a:t>
            </a:r>
            <a:r>
              <a:rPr lang="de-DE" dirty="0"/>
              <a:t> (=</a:t>
            </a:r>
            <a:r>
              <a:rPr lang="de-DE" dirty="0" err="1"/>
              <a:t>baseline</a:t>
            </a:r>
            <a:r>
              <a:rPr lang="de-DE" dirty="0"/>
              <a:t>)</a:t>
            </a:r>
          </a:p>
        </p:txBody>
      </p:sp>
      <p:sp>
        <p:nvSpPr>
          <p:cNvPr id="77" name="Speech Bubble: Rectangle with Corners Rounded 76">
            <a:extLst>
              <a:ext uri="{FF2B5EF4-FFF2-40B4-BE49-F238E27FC236}">
                <a16:creationId xmlns:a16="http://schemas.microsoft.com/office/drawing/2014/main" id="{951A5FA9-6DAF-416C-B750-03CA9C81ECCC}"/>
              </a:ext>
            </a:extLst>
          </p:cNvPr>
          <p:cNvSpPr/>
          <p:nvPr/>
        </p:nvSpPr>
        <p:spPr>
          <a:xfrm>
            <a:off x="3719736" y="4509120"/>
            <a:ext cx="4067477" cy="1584175"/>
          </a:xfrm>
          <a:prstGeom prst="wedgeRoundRectCallout">
            <a:avLst>
              <a:gd name="adj1" fmla="val -29797"/>
              <a:gd name="adj2" fmla="val -63038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Monitoring Pipeline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. Stages: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Collection/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Analysis/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Visualization</a:t>
            </a:r>
            <a:r>
              <a:rPr lang="de-DE" dirty="0"/>
              <a:t>/ </a:t>
            </a:r>
            <a:r>
              <a:rPr lang="de-DE" dirty="0" err="1"/>
              <a:t>Alerting</a:t>
            </a:r>
            <a:endParaRPr lang="de-DE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1BE373E6-1D22-4EC0-8240-E3C9B7A1421F}"/>
              </a:ext>
            </a:extLst>
          </p:cNvPr>
          <p:cNvSpPr/>
          <p:nvPr/>
        </p:nvSpPr>
        <p:spPr>
          <a:xfrm>
            <a:off x="7611342" y="2024994"/>
            <a:ext cx="3309194" cy="1404005"/>
          </a:xfrm>
          <a:prstGeom prst="wedgeRoundRectCallout">
            <a:avLst>
              <a:gd name="adj1" fmla="val -60277"/>
              <a:gd name="adj2" fmla="val 54830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Monitoring Consumer </a:t>
            </a:r>
            <a:r>
              <a:rPr lang="de-DE" dirty="0" err="1"/>
              <a:t>focusing</a:t>
            </a:r>
            <a:r>
              <a:rPr lang="de-DE" dirty="0"/>
              <a:t> at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(</a:t>
            </a:r>
            <a:r>
              <a:rPr lang="de-DE" dirty="0" err="1"/>
              <a:t>Cost</a:t>
            </a:r>
            <a:r>
              <a:rPr lang="de-DE" dirty="0"/>
              <a:t>, Performance (</a:t>
            </a:r>
            <a:r>
              <a:rPr lang="de-DE" dirty="0" err="1"/>
              <a:t>Health</a:t>
            </a:r>
            <a:r>
              <a:rPr lang="de-DE" dirty="0"/>
              <a:t>, </a:t>
            </a:r>
            <a:r>
              <a:rPr lang="de-DE" dirty="0" err="1"/>
              <a:t>Availability</a:t>
            </a:r>
            <a:r>
              <a:rPr lang="de-DE" dirty="0"/>
              <a:t>, Performance), Compliance)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3138216"/>
            <a:ext cx="866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8514CE-5C4F-4CF7-890D-0AEB0F5E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2276872"/>
            <a:ext cx="460899" cy="40559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772816"/>
            <a:ext cx="7776865" cy="38884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666916" y="2780928"/>
            <a:ext cx="1368152" cy="1457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App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1415480" y="2276872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1551113" y="3049989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1551113" y="3642433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592517" y="3212403"/>
            <a:ext cx="1457985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Performanve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00" y="3071812"/>
            <a:ext cx="866775" cy="71437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3217451-D6B3-4FB6-8528-52968EBD91C7}"/>
              </a:ext>
            </a:extLst>
          </p:cNvPr>
          <p:cNvSpPr/>
          <p:nvPr/>
        </p:nvSpPr>
        <p:spPr>
          <a:xfrm>
            <a:off x="4295800" y="4937972"/>
            <a:ext cx="2448273" cy="507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Archive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2CD814C9-9BA4-4068-A96C-742D057B9B86}"/>
              </a:ext>
            </a:extLst>
          </p:cNvPr>
          <p:cNvSpPr/>
          <p:nvPr/>
        </p:nvSpPr>
        <p:spPr>
          <a:xfrm>
            <a:off x="5447928" y="4365105"/>
            <a:ext cx="288032" cy="572867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738DD7-7E35-40F6-BFC0-110B3CBB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5085184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7AB38-B961-4CD1-929B-B414C417FE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22" y="2348880"/>
            <a:ext cx="362866" cy="37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4E3B65-6454-4AA5-8A5A-27DAA7F28D7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297892"/>
            <a:ext cx="40005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7C440D8-D3A6-4BD2-A45C-19FBF2876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968" y="4427304"/>
            <a:ext cx="551515" cy="49284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4820AA-E624-4E4A-91D9-395B453D1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136" y="2297892"/>
            <a:ext cx="485775" cy="414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C1689-EDCE-4089-80AE-5457BFA5D4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169" y="2334028"/>
            <a:ext cx="362866" cy="3420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13AE0A6-999E-4B7E-83FC-E1F6A16B2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0019" y="5000558"/>
            <a:ext cx="386636" cy="369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FD49A-C834-4007-909B-6BAB0F1BC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4954" y="2307945"/>
            <a:ext cx="390525" cy="37147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4295799" y="2276873"/>
            <a:ext cx="4536505" cy="20882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3071664" y="2996953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8514CE-5C4F-4CF7-890D-0AEB0F5E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276872"/>
            <a:ext cx="460899" cy="40559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772816"/>
            <a:ext cx="7920881" cy="38884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Infra Monitoring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4666916" y="2780928"/>
            <a:ext cx="1368152" cy="1457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Infra</a:t>
            </a:r>
          </a:p>
          <a:p>
            <a:pPr algn="ctr"/>
            <a:r>
              <a:rPr lang="de-DE" dirty="0" err="1">
                <a:solidFill>
                  <a:srgbClr val="C00000"/>
                </a:solidFill>
              </a:rPr>
              <a:t>Telemetry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E93547-9461-4B5D-B4E8-46D76EB19F77}"/>
              </a:ext>
            </a:extLst>
          </p:cNvPr>
          <p:cNvSpPr/>
          <p:nvPr/>
        </p:nvSpPr>
        <p:spPr>
          <a:xfrm>
            <a:off x="1415480" y="2276872"/>
            <a:ext cx="175972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Monitored</a:t>
            </a:r>
            <a:r>
              <a:rPr lang="de-DE" dirty="0">
                <a:solidFill>
                  <a:schemeClr val="accent1"/>
                </a:solidFill>
              </a:rPr>
              <a:t> Resources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A97AA9-DF2C-4940-AB1E-8436B2914446}"/>
              </a:ext>
            </a:extLst>
          </p:cNvPr>
          <p:cNvSpPr/>
          <p:nvPr/>
        </p:nvSpPr>
        <p:spPr>
          <a:xfrm>
            <a:off x="1551113" y="3049989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ABC117-FD5B-4BF5-BD51-B9CD2BC76375}"/>
              </a:ext>
            </a:extLst>
          </p:cNvPr>
          <p:cNvSpPr/>
          <p:nvPr/>
        </p:nvSpPr>
        <p:spPr>
          <a:xfrm>
            <a:off x="1551113" y="3642433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Infra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A06A8-0258-447C-B52A-CB5A78CB4FAA}"/>
              </a:ext>
            </a:extLst>
          </p:cNvPr>
          <p:cNvSpPr/>
          <p:nvPr/>
        </p:nvSpPr>
        <p:spPr>
          <a:xfrm rot="16200000">
            <a:off x="5592517" y="3212403"/>
            <a:ext cx="1457985" cy="595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Performanve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Perspective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0B99-8244-4AF9-8CE6-7617A473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00" y="3071812"/>
            <a:ext cx="866775" cy="71437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3217451-D6B3-4FB6-8528-52968EBD91C7}"/>
              </a:ext>
            </a:extLst>
          </p:cNvPr>
          <p:cNvSpPr/>
          <p:nvPr/>
        </p:nvSpPr>
        <p:spPr>
          <a:xfrm>
            <a:off x="4295800" y="4937972"/>
            <a:ext cx="2448273" cy="50725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Archive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2CD814C9-9BA4-4068-A96C-742D057B9B86}"/>
              </a:ext>
            </a:extLst>
          </p:cNvPr>
          <p:cNvSpPr/>
          <p:nvPr/>
        </p:nvSpPr>
        <p:spPr>
          <a:xfrm>
            <a:off x="5447928" y="4365105"/>
            <a:ext cx="288032" cy="572867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738DD7-7E35-40F6-BFC0-110B3CBB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5085184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4E3B65-6454-4AA5-8A5A-27DAA7F28D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297892"/>
            <a:ext cx="40005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7C440D8-D3A6-4BD2-A45C-19FBF2876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968" y="4427304"/>
            <a:ext cx="551515" cy="49284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4820AA-E624-4E4A-91D9-395B453D1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2297892"/>
            <a:ext cx="485775" cy="414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C1689-EDCE-4089-80AE-5457BFA5D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169" y="2334028"/>
            <a:ext cx="362866" cy="3420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13AE0A6-999E-4B7E-83FC-E1F6A16B2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0019" y="5000558"/>
            <a:ext cx="386636" cy="369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FD49A-C834-4007-909B-6BAB0F1BC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6922" y="2307945"/>
            <a:ext cx="390525" cy="37147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4295799" y="2276873"/>
            <a:ext cx="4608513" cy="208823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>
                <a:solidFill>
                  <a:srgbClr val="C00000"/>
                </a:solidFill>
              </a:rPr>
              <a:t>Monitoring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CC00FE-55A2-4A62-B275-FB0F0B2043E0}"/>
              </a:ext>
            </a:extLst>
          </p:cNvPr>
          <p:cNvGrpSpPr/>
          <p:nvPr/>
        </p:nvGrpSpPr>
        <p:grpSpPr>
          <a:xfrm>
            <a:off x="3071664" y="2996953"/>
            <a:ext cx="1656184" cy="1296144"/>
            <a:chOff x="4007768" y="5373216"/>
            <a:chExt cx="1656184" cy="1296144"/>
          </a:xfrm>
        </p:grpSpPr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08153687-BB23-44FC-BBD4-6C1236A431F8}"/>
                </a:ext>
              </a:extLst>
            </p:cNvPr>
            <p:cNvSpPr/>
            <p:nvPr/>
          </p:nvSpPr>
          <p:spPr>
            <a:xfrm>
              <a:off x="4079776" y="537321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4" name="Arrow: Curved Down 73">
              <a:extLst>
                <a:ext uri="{FF2B5EF4-FFF2-40B4-BE49-F238E27FC236}">
                  <a16:creationId xmlns:a16="http://schemas.microsoft.com/office/drawing/2014/main" id="{6234BAEF-BD10-4B3C-923C-D96BC409DA61}"/>
                </a:ext>
              </a:extLst>
            </p:cNvPr>
            <p:cNvSpPr/>
            <p:nvPr/>
          </p:nvSpPr>
          <p:spPr>
            <a:xfrm flipH="1" flipV="1">
              <a:off x="4007768" y="6093296"/>
              <a:ext cx="1584176" cy="576064"/>
            </a:xfrm>
            <a:prstGeom prst="curved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5EC22-0C1F-4EAD-BED2-EE749380F2CB}"/>
                </a:ext>
              </a:extLst>
            </p:cNvPr>
            <p:cNvSpPr txBox="1"/>
            <p:nvPr/>
          </p:nvSpPr>
          <p:spPr>
            <a:xfrm>
              <a:off x="4062689" y="572809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C00000"/>
                  </a:solidFill>
                </a:rPr>
                <a:t>Monitoring</a:t>
              </a:r>
            </a:p>
            <a:p>
              <a:pPr algn="ctr"/>
              <a:r>
                <a:rPr lang="de-DE" dirty="0">
                  <a:solidFill>
                    <a:srgbClr val="C00000"/>
                  </a:solidFill>
                </a:rPr>
                <a:t>Pipeline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98C92-1DDC-48EF-8047-E255FFDD3C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1307" y="2347429"/>
            <a:ext cx="302409" cy="2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51</cp:revision>
  <dcterms:created xsi:type="dcterms:W3CDTF">2021-08-02T12:07:14Z</dcterms:created>
  <dcterms:modified xsi:type="dcterms:W3CDTF">2021-08-27T21:08:24Z</dcterms:modified>
</cp:coreProperties>
</file>