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>
      <p:cViewPr varScale="1">
        <p:scale>
          <a:sx n="52" d="100"/>
          <a:sy n="52" d="100"/>
        </p:scale>
        <p:origin x="67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E15-5460-4567-8F4D-C060F17A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51C9F-F9E1-4977-8485-3956F66B9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C5D7-A594-402C-BE7A-735CDD3D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6784-7350-421D-9A82-252E97C2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A490-1FD5-4BA6-80A5-9EED25FF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4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1949-D26E-479F-8E8E-A0AB8189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BD20F-8A0E-41EF-87F1-6318AE81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8E69-5C79-4470-90FC-176877C1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BD71-9893-45E2-8CF8-EC2E53CB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3ABF-2797-44E4-9871-E6AE6DCA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84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20581-4DEF-43AE-BA43-E1ECF784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7AD34-A3B1-4A0F-8365-237871C9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D6D4-7A78-41AE-8AB9-4185773A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C6D8-925F-48FA-84AC-6A63448B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34A-93FD-4E4F-B8D4-9C035CA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F511-AC6B-4EFA-995F-343BB2DF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7962-E98B-4844-A339-69375AE2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7A1C-EDC3-4BBB-B6D4-8318B69B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798-56BB-4D6C-91EF-6951662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A32C-53D1-468C-868A-9385EF48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5A9B-7E7B-4525-BDFC-0BAD4501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84B5-03C4-478A-9ECD-0E8800DA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894C-3A26-4042-9958-3A05EC05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334-A029-4968-843E-325E379E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C06E-C771-4DCB-A99C-71697412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14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15FA-B63D-4F10-95B7-60FDA309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5BB8-33EE-470B-B9C2-F0138AD3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57CA-0480-4DDC-BBE8-6A09C447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151F-43CA-4671-AEDC-6BD8E1EC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7409-8F42-4B5A-8432-D2B8F34E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70F6-B171-4D2D-92C6-08742763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19FF-720B-4A92-9579-7FC566FD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9807-E498-4851-A507-8DAF8845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F632E-BEC6-40D9-BE18-A83410CC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29716-CAF7-4952-93FF-8876B8F65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EA3E8-A5E2-486A-8390-9061339AF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3F77-9CE6-4815-847F-E64A497B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6912A-5F6A-460C-82AC-39331297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20CEC-8261-4736-8058-BB8B87EF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72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2DDC-1717-43C6-90D0-1DC033C7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83C78-1834-4B8C-A500-9DBA3757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A422A-8205-496C-B948-D34D5862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05BC8-0A90-4C27-8A41-E52A0718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9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CB9C4-83B0-4557-B1A7-AF5E0C3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3ADE6-946D-414A-882C-C703F385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C8E7-8FA8-49D5-885B-6E115538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2B9-6588-4136-B4E5-01B222C8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8195-7CC1-4534-BF73-E5AA9E48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DB66-3F96-48AE-8D54-CF1310B0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2CD27-CDC1-414A-B0D4-A8343FD3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C2799-7471-4944-8760-0229AD73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190E-2DA2-4487-B64E-430CD48D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F73A-D6CC-409A-B1F7-F813F8EE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E3A7E-02B5-48E7-A06D-CBB4647C0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00594-4ED1-4E8B-84FF-61797483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BA93F-21EA-4429-B19F-44FCE873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18F6-FB2D-4661-8E5D-1911ED17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E728-A509-4CEE-A521-43410D99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1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8679F-3E36-488B-BB7A-1E759460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48159-AF23-46C0-8126-6A3B0C57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F170-41E4-4F9B-843C-0E312DB8B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0CA2-8CC7-4DD3-AED1-204C5B67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3DF5-7A00-479F-9872-F955DD97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1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15F260F-CA12-4EC1-9F94-DDE749635DA7}"/>
              </a:ext>
            </a:extLst>
          </p:cNvPr>
          <p:cNvSpPr/>
          <p:nvPr/>
        </p:nvSpPr>
        <p:spPr>
          <a:xfrm rot="16200000">
            <a:off x="3946034" y="3467592"/>
            <a:ext cx="1877379" cy="648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Pipeline </a:t>
            </a: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Validate</a:t>
            </a:r>
            <a:r>
              <a:rPr lang="de-DE" dirty="0">
                <a:solidFill>
                  <a:srgbClr val="C00000"/>
                </a:solidFill>
              </a:rPr>
              <a:t>, </a:t>
            </a:r>
            <a:r>
              <a:rPr lang="de-DE" dirty="0" err="1">
                <a:solidFill>
                  <a:srgbClr val="C00000"/>
                </a:solidFill>
              </a:rPr>
              <a:t>Build</a:t>
            </a:r>
            <a:r>
              <a:rPr lang="de-DE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7A87CA-2C11-4533-BE0A-703A64B41269}"/>
              </a:ext>
            </a:extLst>
          </p:cNvPr>
          <p:cNvSpPr/>
          <p:nvPr/>
        </p:nvSpPr>
        <p:spPr>
          <a:xfrm>
            <a:off x="5208758" y="2852938"/>
            <a:ext cx="1368152" cy="1872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App </a:t>
            </a:r>
            <a:r>
              <a:rPr lang="de-DE" dirty="0" err="1">
                <a:solidFill>
                  <a:schemeClr val="accent1"/>
                </a:solidFill>
              </a:rPr>
              <a:t>code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1D192-1282-4271-9221-DF92A9A326C4}"/>
              </a:ext>
            </a:extLst>
          </p:cNvPr>
          <p:cNvSpPr/>
          <p:nvPr/>
        </p:nvSpPr>
        <p:spPr>
          <a:xfrm>
            <a:off x="4192262" y="2420888"/>
            <a:ext cx="2493770" cy="266429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Automation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F7A49E-F8B6-4E6E-B0AB-8BA3D1E391FD}"/>
              </a:ext>
            </a:extLst>
          </p:cNvPr>
          <p:cNvGrpSpPr/>
          <p:nvPr/>
        </p:nvGrpSpPr>
        <p:grpSpPr>
          <a:xfrm>
            <a:off x="2232431" y="2156647"/>
            <a:ext cx="407185" cy="355707"/>
            <a:chOff x="5382069" y="2183319"/>
            <a:chExt cx="501254" cy="454584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6E67F191-9A73-4D7D-ACB5-9591D769C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069" y="2183319"/>
              <a:ext cx="501254" cy="454584"/>
            </a:xfrm>
            <a:custGeom>
              <a:avLst/>
              <a:gdLst>
                <a:gd name="T0" fmla="*/ 45 w 325"/>
                <a:gd name="T1" fmla="*/ 61 h 294"/>
                <a:gd name="T2" fmla="*/ 183 w 325"/>
                <a:gd name="T3" fmla="*/ 3 h 294"/>
                <a:gd name="T4" fmla="*/ 308 w 325"/>
                <a:gd name="T5" fmla="*/ 75 h 294"/>
                <a:gd name="T6" fmla="*/ 178 w 325"/>
                <a:gd name="T7" fmla="*/ 294 h 294"/>
                <a:gd name="T8" fmla="*/ 45 w 325"/>
                <a:gd name="T9" fmla="*/ 6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294">
                  <a:moveTo>
                    <a:pt x="45" y="61"/>
                  </a:moveTo>
                  <a:cubicBezTo>
                    <a:pt x="103" y="0"/>
                    <a:pt x="183" y="3"/>
                    <a:pt x="183" y="3"/>
                  </a:cubicBezTo>
                  <a:cubicBezTo>
                    <a:pt x="205" y="25"/>
                    <a:pt x="294" y="20"/>
                    <a:pt x="308" y="75"/>
                  </a:cubicBezTo>
                  <a:cubicBezTo>
                    <a:pt x="325" y="148"/>
                    <a:pt x="284" y="281"/>
                    <a:pt x="178" y="294"/>
                  </a:cubicBezTo>
                  <a:cubicBezTo>
                    <a:pt x="0" y="265"/>
                    <a:pt x="45" y="61"/>
                    <a:pt x="45" y="61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802A911A-1439-44BE-8236-0137F9F0C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628" y="2245261"/>
              <a:ext cx="246594" cy="336473"/>
            </a:xfrm>
            <a:custGeom>
              <a:avLst/>
              <a:gdLst>
                <a:gd name="T0" fmla="*/ 137 w 160"/>
                <a:gd name="T1" fmla="*/ 40 h 218"/>
                <a:gd name="T2" fmla="*/ 137 w 160"/>
                <a:gd name="T3" fmla="*/ 38 h 218"/>
                <a:gd name="T4" fmla="*/ 137 w 160"/>
                <a:gd name="T5" fmla="*/ 37 h 218"/>
                <a:gd name="T6" fmla="*/ 135 w 160"/>
                <a:gd name="T7" fmla="*/ 0 h 218"/>
                <a:gd name="T8" fmla="*/ 33 w 160"/>
                <a:gd name="T9" fmla="*/ 43 h 218"/>
                <a:gd name="T10" fmla="*/ 133 w 160"/>
                <a:gd name="T11" fmla="*/ 218 h 218"/>
                <a:gd name="T12" fmla="*/ 137 w 160"/>
                <a:gd name="T13" fmla="*/ 4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8">
                  <a:moveTo>
                    <a:pt x="137" y="40"/>
                  </a:moveTo>
                  <a:cubicBezTo>
                    <a:pt x="137" y="39"/>
                    <a:pt x="137" y="39"/>
                    <a:pt x="137" y="38"/>
                  </a:cubicBezTo>
                  <a:cubicBezTo>
                    <a:pt x="137" y="38"/>
                    <a:pt x="137" y="38"/>
                    <a:pt x="137" y="37"/>
                  </a:cubicBezTo>
                  <a:cubicBezTo>
                    <a:pt x="135" y="20"/>
                    <a:pt x="134" y="9"/>
                    <a:pt x="135" y="0"/>
                  </a:cubicBezTo>
                  <a:cubicBezTo>
                    <a:pt x="124" y="0"/>
                    <a:pt x="72" y="3"/>
                    <a:pt x="33" y="43"/>
                  </a:cubicBezTo>
                  <a:cubicBezTo>
                    <a:pt x="33" y="43"/>
                    <a:pt x="0" y="196"/>
                    <a:pt x="133" y="218"/>
                  </a:cubicBezTo>
                  <a:cubicBezTo>
                    <a:pt x="160" y="170"/>
                    <a:pt x="144" y="91"/>
                    <a:pt x="137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pic>
        <p:nvPicPr>
          <p:cNvPr id="20" name="Picture 2" descr="Github, logo Kostenlos Symbol von Garden stroke">
            <a:extLst>
              <a:ext uri="{FF2B5EF4-FFF2-40B4-BE49-F238E27FC236}">
                <a16:creationId xmlns:a16="http://schemas.microsoft.com/office/drawing/2014/main" id="{34E7E5AB-7329-4399-A29B-6153DA15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44" y="215066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32D0041-6D2F-4A69-B8C2-18240D1C9DC5}"/>
              </a:ext>
            </a:extLst>
          </p:cNvPr>
          <p:cNvGrpSpPr/>
          <p:nvPr/>
        </p:nvGrpSpPr>
        <p:grpSpPr>
          <a:xfrm>
            <a:off x="2840345" y="2178263"/>
            <a:ext cx="282307" cy="317706"/>
            <a:chOff x="7628125" y="3966722"/>
            <a:chExt cx="491038" cy="463218"/>
          </a:xfrm>
        </p:grpSpPr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E04FE5FC-A4C2-4766-B151-CD9C054BF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8125" y="3966722"/>
              <a:ext cx="491038" cy="299075"/>
            </a:xfrm>
            <a:custGeom>
              <a:avLst/>
              <a:gdLst>
                <a:gd name="T0" fmla="*/ 55 w 149"/>
                <a:gd name="T1" fmla="*/ 28 h 91"/>
                <a:gd name="T2" fmla="*/ 85 w 149"/>
                <a:gd name="T3" fmla="*/ 91 h 91"/>
                <a:gd name="T4" fmla="*/ 96 w 149"/>
                <a:gd name="T5" fmla="*/ 69 h 91"/>
                <a:gd name="T6" fmla="*/ 142 w 149"/>
                <a:gd name="T7" fmla="*/ 68 h 91"/>
                <a:gd name="T8" fmla="*/ 149 w 149"/>
                <a:gd name="T9" fmla="*/ 41 h 91"/>
                <a:gd name="T10" fmla="*/ 108 w 149"/>
                <a:gd name="T11" fmla="*/ 0 h 91"/>
                <a:gd name="T12" fmla="*/ 74 w 149"/>
                <a:gd name="T13" fmla="*/ 25 h 91"/>
                <a:gd name="T14" fmla="*/ 40 w 149"/>
                <a:gd name="T15" fmla="*/ 0 h 91"/>
                <a:gd name="T16" fmla="*/ 0 w 149"/>
                <a:gd name="T17" fmla="*/ 41 h 91"/>
                <a:gd name="T18" fmla="*/ 7 w 149"/>
                <a:gd name="T19" fmla="*/ 68 h 91"/>
                <a:gd name="T20" fmla="*/ 45 w 149"/>
                <a:gd name="T21" fmla="*/ 68 h 91"/>
                <a:gd name="T22" fmla="*/ 55 w 149"/>
                <a:gd name="T23" fmla="*/ 2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91">
                  <a:moveTo>
                    <a:pt x="55" y="28"/>
                  </a:moveTo>
                  <a:cubicBezTo>
                    <a:pt x="85" y="91"/>
                    <a:pt x="85" y="91"/>
                    <a:pt x="85" y="91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6" y="59"/>
                    <a:pt x="149" y="50"/>
                    <a:pt x="149" y="41"/>
                  </a:cubicBezTo>
                  <a:cubicBezTo>
                    <a:pt x="149" y="19"/>
                    <a:pt x="131" y="0"/>
                    <a:pt x="108" y="0"/>
                  </a:cubicBezTo>
                  <a:cubicBezTo>
                    <a:pt x="94" y="0"/>
                    <a:pt x="81" y="13"/>
                    <a:pt x="74" y="25"/>
                  </a:cubicBezTo>
                  <a:cubicBezTo>
                    <a:pt x="67" y="13"/>
                    <a:pt x="54" y="0"/>
                    <a:pt x="40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0"/>
                    <a:pt x="2" y="59"/>
                    <a:pt x="7" y="68"/>
                  </a:cubicBezTo>
                  <a:cubicBezTo>
                    <a:pt x="45" y="68"/>
                    <a:pt x="45" y="68"/>
                    <a:pt x="45" y="68"/>
                  </a:cubicBezTo>
                  <a:lnTo>
                    <a:pt x="55" y="28"/>
                  </a:lnTo>
                  <a:close/>
                </a:path>
              </a:pathLst>
            </a:custGeom>
            <a:solidFill>
              <a:srgbClr val="FF30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2D0DCB70-E115-44C6-85CA-D0D4CCFAB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292" y="4147558"/>
              <a:ext cx="418704" cy="282382"/>
            </a:xfrm>
            <a:custGeom>
              <a:avLst/>
              <a:gdLst>
                <a:gd name="T0" fmla="*/ 91 w 127"/>
                <a:gd name="T1" fmla="*/ 22 h 86"/>
                <a:gd name="T2" fmla="*/ 74 w 127"/>
                <a:gd name="T3" fmla="*/ 56 h 86"/>
                <a:gd name="T4" fmla="*/ 46 w 127"/>
                <a:gd name="T5" fmla="*/ 0 h 86"/>
                <a:gd name="T6" fmla="*/ 41 w 127"/>
                <a:gd name="T7" fmla="*/ 21 h 86"/>
                <a:gd name="T8" fmla="*/ 0 w 127"/>
                <a:gd name="T9" fmla="*/ 21 h 86"/>
                <a:gd name="T10" fmla="*/ 63 w 127"/>
                <a:gd name="T11" fmla="*/ 86 h 86"/>
                <a:gd name="T12" fmla="*/ 127 w 127"/>
                <a:gd name="T13" fmla="*/ 22 h 86"/>
                <a:gd name="T14" fmla="*/ 91 w 127"/>
                <a:gd name="T15" fmla="*/ 2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86">
                  <a:moveTo>
                    <a:pt x="91" y="22"/>
                  </a:moveTo>
                  <a:cubicBezTo>
                    <a:pt x="74" y="56"/>
                    <a:pt x="74" y="56"/>
                    <a:pt x="74" y="5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8" y="55"/>
                    <a:pt x="54" y="86"/>
                    <a:pt x="63" y="86"/>
                  </a:cubicBezTo>
                  <a:cubicBezTo>
                    <a:pt x="72" y="86"/>
                    <a:pt x="108" y="56"/>
                    <a:pt x="127" y="22"/>
                  </a:cubicBezTo>
                  <a:lnTo>
                    <a:pt x="91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7F17DA-9044-4B70-8052-3456A07EDACB}"/>
              </a:ext>
            </a:extLst>
          </p:cNvPr>
          <p:cNvGrpSpPr/>
          <p:nvPr/>
        </p:nvGrpSpPr>
        <p:grpSpPr>
          <a:xfrm>
            <a:off x="1730263" y="2139639"/>
            <a:ext cx="434327" cy="390765"/>
            <a:chOff x="8537639" y="3727255"/>
            <a:chExt cx="851512" cy="792000"/>
          </a:xfrm>
        </p:grpSpPr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6A41357C-0434-4484-818F-A8D852EA6B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37639" y="3727255"/>
              <a:ext cx="851512" cy="792000"/>
            </a:xfrm>
            <a:custGeom>
              <a:avLst/>
              <a:gdLst>
                <a:gd name="T0" fmla="*/ 34 w 233"/>
                <a:gd name="T1" fmla="*/ 170 h 217"/>
                <a:gd name="T2" fmla="*/ 56 w 233"/>
                <a:gd name="T3" fmla="*/ 32 h 217"/>
                <a:gd name="T4" fmla="*/ 199 w 233"/>
                <a:gd name="T5" fmla="*/ 52 h 217"/>
                <a:gd name="T6" fmla="*/ 173 w 233"/>
                <a:gd name="T7" fmla="*/ 184 h 217"/>
                <a:gd name="T8" fmla="*/ 34 w 233"/>
                <a:gd name="T9" fmla="*/ 17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34" y="170"/>
                  </a:moveTo>
                  <a:cubicBezTo>
                    <a:pt x="0" y="126"/>
                    <a:pt x="10" y="65"/>
                    <a:pt x="56" y="32"/>
                  </a:cubicBezTo>
                  <a:cubicBezTo>
                    <a:pt x="102" y="0"/>
                    <a:pt x="166" y="9"/>
                    <a:pt x="199" y="52"/>
                  </a:cubicBezTo>
                  <a:cubicBezTo>
                    <a:pt x="233" y="96"/>
                    <a:pt x="219" y="152"/>
                    <a:pt x="173" y="184"/>
                  </a:cubicBezTo>
                  <a:cubicBezTo>
                    <a:pt x="128" y="217"/>
                    <a:pt x="67" y="213"/>
                    <a:pt x="34" y="170"/>
                  </a:cubicBezTo>
                </a:path>
              </a:pathLst>
            </a:custGeom>
            <a:solidFill>
              <a:srgbClr val="0070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6202956-F8F4-48B0-866B-C33F8277DAB6}"/>
                </a:ext>
              </a:extLst>
            </p:cNvPr>
            <p:cNvGrpSpPr/>
            <p:nvPr/>
          </p:nvGrpSpPr>
          <p:grpSpPr>
            <a:xfrm>
              <a:off x="8712387" y="3954648"/>
              <a:ext cx="502016" cy="337214"/>
              <a:chOff x="4002873" y="2694280"/>
              <a:chExt cx="502016" cy="33721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F43B95-AFA5-43F4-A2C9-A175542402FF}"/>
                  </a:ext>
                </a:extLst>
              </p:cNvPr>
              <p:cNvSpPr/>
              <p:nvPr/>
            </p:nvSpPr>
            <p:spPr>
              <a:xfrm>
                <a:off x="4002873" y="2900134"/>
                <a:ext cx="133163" cy="131360"/>
              </a:xfrm>
              <a:prstGeom prst="rect">
                <a:avLst/>
              </a:prstGeom>
              <a:solidFill>
                <a:srgbClr val="12ABDB">
                  <a:lumMod val="60000"/>
                  <a:lumOff val="4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A2C86E-8804-4F43-9473-C4F510FA59F1}"/>
                  </a:ext>
                </a:extLst>
              </p:cNvPr>
              <p:cNvSpPr/>
              <p:nvPr/>
            </p:nvSpPr>
            <p:spPr>
              <a:xfrm>
                <a:off x="4187300" y="2900134"/>
                <a:ext cx="133163" cy="131360"/>
              </a:xfrm>
              <a:prstGeom prst="rect">
                <a:avLst/>
              </a:prstGeom>
              <a:solidFill>
                <a:srgbClr val="12ABDB">
                  <a:lumMod val="60000"/>
                  <a:lumOff val="4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B19978C9-D9DE-41F9-A1B2-C1306B1BF50F}"/>
                  </a:ext>
                </a:extLst>
              </p:cNvPr>
              <p:cNvCxnSpPr>
                <a:cxnSpLocks/>
                <a:stCxn id="52" idx="2"/>
                <a:endCxn id="46" idx="0"/>
              </p:cNvCxnSpPr>
              <p:nvPr/>
            </p:nvCxnSpPr>
            <p:spPr>
              <a:xfrm rot="5400000">
                <a:off x="4124423" y="2770674"/>
                <a:ext cx="74493" cy="184427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FCDC58A4-FB8A-4999-B48D-34A7028AB365}"/>
                  </a:ext>
                </a:extLst>
              </p:cNvPr>
              <p:cNvCxnSpPr>
                <a:cxnSpLocks/>
                <a:stCxn id="51" idx="0"/>
                <a:endCxn id="52" idx="2"/>
              </p:cNvCxnSpPr>
              <p:nvPr/>
            </p:nvCxnSpPr>
            <p:spPr>
              <a:xfrm rot="16200000" flipV="1">
                <a:off x="4308849" y="2770675"/>
                <a:ext cx="74493" cy="184426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723C7D6-1E36-46C0-BDDB-F0E037F47526}"/>
                  </a:ext>
                </a:extLst>
              </p:cNvPr>
              <p:cNvGrpSpPr/>
              <p:nvPr/>
            </p:nvGrpSpPr>
            <p:grpSpPr>
              <a:xfrm>
                <a:off x="4187300" y="2694280"/>
                <a:ext cx="133163" cy="131361"/>
                <a:chOff x="10864028" y="3749774"/>
                <a:chExt cx="167141" cy="164880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884C52C-6099-4B39-98F3-CE05A19E3AC8}"/>
                    </a:ext>
                  </a:extLst>
                </p:cNvPr>
                <p:cNvSpPr/>
                <p:nvPr/>
              </p:nvSpPr>
              <p:spPr>
                <a:xfrm>
                  <a:off x="10864028" y="3749774"/>
                  <a:ext cx="167141" cy="164880"/>
                </a:xfrm>
                <a:prstGeom prst="rect">
                  <a:avLst/>
                </a:prstGeom>
                <a:solidFill>
                  <a:srgbClr val="12ABDB">
                    <a:lumMod val="60000"/>
                    <a:lumOff val="40000"/>
                  </a:srgbClr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7DB92EB5-3364-4A18-B6CE-46FDC66E7E4B}"/>
                    </a:ext>
                  </a:extLst>
                </p:cNvPr>
                <p:cNvGrpSpPr/>
                <p:nvPr/>
              </p:nvGrpSpPr>
              <p:grpSpPr>
                <a:xfrm>
                  <a:off x="10902356" y="3774231"/>
                  <a:ext cx="90484" cy="115963"/>
                  <a:chOff x="7539610" y="5078000"/>
                  <a:chExt cx="347193" cy="451069"/>
                </a:xfrm>
              </p:grpSpPr>
              <p:sp>
                <p:nvSpPr>
                  <p:cNvPr id="54" name="Freeform 8">
                    <a:extLst>
                      <a:ext uri="{FF2B5EF4-FFF2-40B4-BE49-F238E27FC236}">
                        <a16:creationId xmlns:a16="http://schemas.microsoft.com/office/drawing/2014/main" id="{163A7E11-C47C-4F23-83D1-67DDA83F10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21303" y="5078000"/>
                    <a:ext cx="185568" cy="200710"/>
                  </a:xfrm>
                  <a:custGeom>
                    <a:avLst/>
                    <a:gdLst>
                      <a:gd name="T0" fmla="*/ 105 w 197"/>
                      <a:gd name="T1" fmla="*/ 209 h 213"/>
                      <a:gd name="T2" fmla="*/ 196 w 197"/>
                      <a:gd name="T3" fmla="*/ 100 h 213"/>
                      <a:gd name="T4" fmla="*/ 99 w 197"/>
                      <a:gd name="T5" fmla="*/ 4 h 213"/>
                      <a:gd name="T6" fmla="*/ 2 w 197"/>
                      <a:gd name="T7" fmla="*/ 113 h 213"/>
                      <a:gd name="T8" fmla="*/ 105 w 197"/>
                      <a:gd name="T9" fmla="*/ 209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" h="213">
                        <a:moveTo>
                          <a:pt x="105" y="209"/>
                        </a:moveTo>
                        <a:cubicBezTo>
                          <a:pt x="160" y="205"/>
                          <a:pt x="197" y="156"/>
                          <a:pt x="196" y="100"/>
                        </a:cubicBezTo>
                        <a:cubicBezTo>
                          <a:pt x="194" y="43"/>
                          <a:pt x="154" y="0"/>
                          <a:pt x="99" y="4"/>
                        </a:cubicBezTo>
                        <a:cubicBezTo>
                          <a:pt x="44" y="8"/>
                          <a:pt x="0" y="57"/>
                          <a:pt x="2" y="113"/>
                        </a:cubicBezTo>
                        <a:cubicBezTo>
                          <a:pt x="3" y="170"/>
                          <a:pt x="50" y="213"/>
                          <a:pt x="105" y="20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5" name="Freeform 9">
                    <a:extLst>
                      <a:ext uri="{FF2B5EF4-FFF2-40B4-BE49-F238E27FC236}">
                        <a16:creationId xmlns:a16="http://schemas.microsoft.com/office/drawing/2014/main" id="{20FCAA8A-922F-46B3-9552-B995714C14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39610" y="5301246"/>
                    <a:ext cx="347193" cy="227823"/>
                  </a:xfrm>
                  <a:custGeom>
                    <a:avLst/>
                    <a:gdLst>
                      <a:gd name="T0" fmla="*/ 1 w 369"/>
                      <a:gd name="T1" fmla="*/ 207 h 242"/>
                      <a:gd name="T2" fmla="*/ 5 w 369"/>
                      <a:gd name="T3" fmla="*/ 162 h 242"/>
                      <a:gd name="T4" fmla="*/ 137 w 369"/>
                      <a:gd name="T5" fmla="*/ 28 h 242"/>
                      <a:gd name="T6" fmla="*/ 356 w 369"/>
                      <a:gd name="T7" fmla="*/ 131 h 242"/>
                      <a:gd name="T8" fmla="*/ 304 w 369"/>
                      <a:gd name="T9" fmla="*/ 218 h 242"/>
                      <a:gd name="T10" fmla="*/ 1 w 369"/>
                      <a:gd name="T11" fmla="*/ 207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69" h="242">
                        <a:moveTo>
                          <a:pt x="1" y="207"/>
                        </a:moveTo>
                        <a:cubicBezTo>
                          <a:pt x="0" y="193"/>
                          <a:pt x="2" y="178"/>
                          <a:pt x="5" y="162"/>
                        </a:cubicBezTo>
                        <a:cubicBezTo>
                          <a:pt x="20" y="95"/>
                          <a:pt x="72" y="42"/>
                          <a:pt x="137" y="28"/>
                        </a:cubicBezTo>
                        <a:cubicBezTo>
                          <a:pt x="260" y="0"/>
                          <a:pt x="333" y="62"/>
                          <a:pt x="356" y="131"/>
                        </a:cubicBezTo>
                        <a:cubicBezTo>
                          <a:pt x="369" y="170"/>
                          <a:pt x="344" y="212"/>
                          <a:pt x="304" y="218"/>
                        </a:cubicBezTo>
                        <a:cubicBezTo>
                          <a:pt x="165" y="242"/>
                          <a:pt x="85" y="203"/>
                          <a:pt x="1" y="20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</p:grp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192638-FD19-437D-8AA8-2DF359E7BE28}"/>
                  </a:ext>
                </a:extLst>
              </p:cNvPr>
              <p:cNvSpPr/>
              <p:nvPr/>
            </p:nvSpPr>
            <p:spPr>
              <a:xfrm>
                <a:off x="4371726" y="2900134"/>
                <a:ext cx="133163" cy="131360"/>
              </a:xfrm>
              <a:prstGeom prst="rect">
                <a:avLst/>
              </a:prstGeom>
              <a:solidFill>
                <a:srgbClr val="12ABDB">
                  <a:lumMod val="60000"/>
                  <a:lumOff val="4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4D2A9C3-9322-4925-9E4A-58D6A10DD2B0}"/>
              </a:ext>
            </a:extLst>
          </p:cNvPr>
          <p:cNvSpPr/>
          <p:nvPr/>
        </p:nvSpPr>
        <p:spPr>
          <a:xfrm rot="16200000">
            <a:off x="3793634" y="3683614"/>
            <a:ext cx="1877379" cy="648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Pipeline </a:t>
            </a: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Validate</a:t>
            </a:r>
            <a:r>
              <a:rPr lang="de-DE" dirty="0">
                <a:solidFill>
                  <a:srgbClr val="C00000"/>
                </a:solidFill>
              </a:rPr>
              <a:t>, </a:t>
            </a:r>
            <a:r>
              <a:rPr lang="de-DE" dirty="0" err="1">
                <a:solidFill>
                  <a:srgbClr val="C00000"/>
                </a:solidFill>
              </a:rPr>
              <a:t>Build</a:t>
            </a:r>
            <a:r>
              <a:rPr lang="de-DE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39F82B-CD98-4AE2-8255-D88DE755F5AF}"/>
              </a:ext>
            </a:extLst>
          </p:cNvPr>
          <p:cNvSpPr/>
          <p:nvPr/>
        </p:nvSpPr>
        <p:spPr>
          <a:xfrm>
            <a:off x="5056358" y="3068961"/>
            <a:ext cx="1368152" cy="957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App </a:t>
            </a:r>
            <a:r>
              <a:rPr lang="de-DE" dirty="0" err="1">
                <a:solidFill>
                  <a:schemeClr val="accent1"/>
                </a:solidFill>
              </a:rPr>
              <a:t>code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31753D-7F06-41B6-838E-F14B1C8E5D70}"/>
              </a:ext>
            </a:extLst>
          </p:cNvPr>
          <p:cNvSpPr/>
          <p:nvPr/>
        </p:nvSpPr>
        <p:spPr>
          <a:xfrm>
            <a:off x="5056358" y="4026860"/>
            <a:ext cx="1368152" cy="914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Infra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code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14F721-C722-497D-8E31-F243F1BD2900}"/>
              </a:ext>
            </a:extLst>
          </p:cNvPr>
          <p:cNvSpPr/>
          <p:nvPr/>
        </p:nvSpPr>
        <p:spPr>
          <a:xfrm>
            <a:off x="8040216" y="2420887"/>
            <a:ext cx="1759721" cy="244827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7792662" y="2636912"/>
            <a:ext cx="1759721" cy="244827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Environment</a:t>
            </a:r>
          </a:p>
          <a:p>
            <a:pPr algn="ctr"/>
            <a:r>
              <a:rPr lang="de-DE" dirty="0">
                <a:solidFill>
                  <a:srgbClr val="C00000"/>
                </a:solidFill>
              </a:rPr>
              <a:t>(e.g. Test)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8252F8-A6B9-42BC-AE41-125D8CCA452C}"/>
              </a:ext>
            </a:extLst>
          </p:cNvPr>
          <p:cNvSpPr/>
          <p:nvPr/>
        </p:nvSpPr>
        <p:spPr>
          <a:xfrm>
            <a:off x="1343472" y="2996952"/>
            <a:ext cx="1114744" cy="17281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Repo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9F8C21-1126-4643-8111-B05349631F2B}"/>
              </a:ext>
            </a:extLst>
          </p:cNvPr>
          <p:cNvSpPr/>
          <p:nvPr/>
        </p:nvSpPr>
        <p:spPr>
          <a:xfrm>
            <a:off x="1430464" y="3437385"/>
            <a:ext cx="929503" cy="600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App </a:t>
            </a:r>
            <a:r>
              <a:rPr lang="de-DE" dirty="0" err="1">
                <a:solidFill>
                  <a:schemeClr val="accent1"/>
                </a:solidFill>
              </a:rPr>
              <a:t>code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AAF230D-FEE1-49FD-B7AA-5FFBB081906D}"/>
              </a:ext>
            </a:extLst>
          </p:cNvPr>
          <p:cNvSpPr/>
          <p:nvPr/>
        </p:nvSpPr>
        <p:spPr>
          <a:xfrm>
            <a:off x="1430464" y="4038126"/>
            <a:ext cx="929503" cy="612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Infra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code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4E14536-3A5B-4250-9A6B-CF8AF716E272}"/>
              </a:ext>
            </a:extLst>
          </p:cNvPr>
          <p:cNvSpPr/>
          <p:nvPr/>
        </p:nvSpPr>
        <p:spPr>
          <a:xfrm>
            <a:off x="2446960" y="3429000"/>
            <a:ext cx="1704824" cy="48226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PR, </a:t>
            </a:r>
            <a:r>
              <a:rPr lang="de-DE" dirty="0" err="1"/>
              <a:t>Commits</a:t>
            </a:r>
            <a:endParaRPr lang="de-DE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E4509F9B-E95C-461D-9438-3121300252D3}"/>
              </a:ext>
            </a:extLst>
          </p:cNvPr>
          <p:cNvSpPr/>
          <p:nvPr/>
        </p:nvSpPr>
        <p:spPr>
          <a:xfrm>
            <a:off x="6712542" y="3789040"/>
            <a:ext cx="1053611" cy="4320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Deploy</a:t>
            </a:r>
            <a:endParaRPr lang="de-DE" dirty="0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CEDD3F12-EBFB-4253-910F-FC6D67DB9C86}"/>
              </a:ext>
            </a:extLst>
          </p:cNvPr>
          <p:cNvSpPr/>
          <p:nvPr/>
        </p:nvSpPr>
        <p:spPr>
          <a:xfrm>
            <a:off x="2454766" y="3861048"/>
            <a:ext cx="1704824" cy="454584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Traceability</a:t>
            </a:r>
            <a:endParaRPr lang="de-DE" dirty="0"/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7B35FE77-4886-47F9-9269-F3E01F8CAF60}"/>
              </a:ext>
            </a:extLst>
          </p:cNvPr>
          <p:cNvSpPr/>
          <p:nvPr/>
        </p:nvSpPr>
        <p:spPr>
          <a:xfrm>
            <a:off x="2536078" y="583189"/>
            <a:ext cx="3055866" cy="762840"/>
          </a:xfrm>
          <a:prstGeom prst="wedgeRoundRectCallout">
            <a:avLst>
              <a:gd name="adj1" fmla="val -60715"/>
              <a:gd name="adj2" fmla="val 81543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Entire</a:t>
            </a:r>
            <a:r>
              <a:rPr lang="de-DE" b="1" dirty="0"/>
              <a:t> </a:t>
            </a:r>
            <a:r>
              <a:rPr lang="de-DE" b="1" dirty="0" err="1"/>
              <a:t>process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concerns</a:t>
            </a:r>
            <a:endParaRPr lang="de-DE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628800"/>
            <a:ext cx="8760114" cy="36356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tx1"/>
                </a:solidFill>
              </a:rPr>
              <a:t>Provisioning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7928295" y="3328407"/>
            <a:ext cx="1368152" cy="606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Deployed</a:t>
            </a:r>
            <a:endParaRPr lang="de-DE" dirty="0">
              <a:solidFill>
                <a:schemeClr val="accent1"/>
              </a:solidFill>
            </a:endParaRPr>
          </a:p>
          <a:p>
            <a:pPr algn="ctr"/>
            <a:r>
              <a:rPr lang="de-DE" dirty="0">
                <a:solidFill>
                  <a:schemeClr val="accent1"/>
                </a:solidFill>
              </a:rPr>
              <a:t>App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7B1ED9-3F86-4FB6-B160-7C14B8199D21}"/>
              </a:ext>
            </a:extLst>
          </p:cNvPr>
          <p:cNvSpPr/>
          <p:nvPr/>
        </p:nvSpPr>
        <p:spPr>
          <a:xfrm>
            <a:off x="7928295" y="3920851"/>
            <a:ext cx="1368152" cy="578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Deployed</a:t>
            </a:r>
            <a:r>
              <a:rPr lang="de-DE" dirty="0">
                <a:solidFill>
                  <a:schemeClr val="accent1"/>
                </a:solidFill>
              </a:rPr>
              <a:t> Infra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C3360A4-86EA-4DD8-92A4-E930124EDBB6}"/>
              </a:ext>
            </a:extLst>
          </p:cNvPr>
          <p:cNvSpPr/>
          <p:nvPr/>
        </p:nvSpPr>
        <p:spPr>
          <a:xfrm>
            <a:off x="748902" y="5066108"/>
            <a:ext cx="1962722" cy="799087"/>
          </a:xfrm>
          <a:prstGeom prst="wedgeRoundRectCallout">
            <a:avLst>
              <a:gd name="adj1" fmla="val 5406"/>
              <a:gd name="adj2" fmla="val -75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Infra/ </a:t>
            </a:r>
            <a:r>
              <a:rPr lang="de-DE" b="1" dirty="0" err="1"/>
              <a:t>Application</a:t>
            </a:r>
            <a:r>
              <a:rPr lang="de-DE" b="1" dirty="0"/>
              <a:t> Code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transported</a:t>
            </a:r>
            <a:endParaRPr lang="de-DE" dirty="0"/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04CFDD14-4C05-472F-98F7-D6CAC81E3FEA}"/>
              </a:ext>
            </a:extLst>
          </p:cNvPr>
          <p:cNvSpPr/>
          <p:nvPr/>
        </p:nvSpPr>
        <p:spPr>
          <a:xfrm>
            <a:off x="4244628" y="5357655"/>
            <a:ext cx="2931492" cy="799087"/>
          </a:xfrm>
          <a:prstGeom prst="wedgeRoundRectCallout">
            <a:avLst>
              <a:gd name="adj1" fmla="val 1122"/>
              <a:gd name="adj2" fmla="val -98011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Automation Code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deploy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8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15F260F-CA12-4EC1-9F94-DDE749635DA7}"/>
              </a:ext>
            </a:extLst>
          </p:cNvPr>
          <p:cNvSpPr/>
          <p:nvPr/>
        </p:nvSpPr>
        <p:spPr>
          <a:xfrm rot="16200000">
            <a:off x="3946034" y="3467592"/>
            <a:ext cx="1877379" cy="648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7A87CA-2C11-4533-BE0A-703A64B41269}"/>
              </a:ext>
            </a:extLst>
          </p:cNvPr>
          <p:cNvSpPr/>
          <p:nvPr/>
        </p:nvSpPr>
        <p:spPr>
          <a:xfrm>
            <a:off x="5208758" y="2852938"/>
            <a:ext cx="1368152" cy="1872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1D192-1282-4271-9221-DF92A9A326C4}"/>
              </a:ext>
            </a:extLst>
          </p:cNvPr>
          <p:cNvSpPr/>
          <p:nvPr/>
        </p:nvSpPr>
        <p:spPr>
          <a:xfrm>
            <a:off x="4192262" y="2420888"/>
            <a:ext cx="2493770" cy="266429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D2A9C3-9322-4925-9E4A-58D6A10DD2B0}"/>
              </a:ext>
            </a:extLst>
          </p:cNvPr>
          <p:cNvSpPr/>
          <p:nvPr/>
        </p:nvSpPr>
        <p:spPr>
          <a:xfrm rot="16200000">
            <a:off x="3793634" y="3683614"/>
            <a:ext cx="1877379" cy="648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39F82B-CD98-4AE2-8255-D88DE755F5AF}"/>
              </a:ext>
            </a:extLst>
          </p:cNvPr>
          <p:cNvSpPr/>
          <p:nvPr/>
        </p:nvSpPr>
        <p:spPr>
          <a:xfrm>
            <a:off x="5056358" y="3068961"/>
            <a:ext cx="1368152" cy="957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31753D-7F06-41B6-838E-F14B1C8E5D70}"/>
              </a:ext>
            </a:extLst>
          </p:cNvPr>
          <p:cNvSpPr/>
          <p:nvPr/>
        </p:nvSpPr>
        <p:spPr>
          <a:xfrm>
            <a:off x="5056358" y="4026860"/>
            <a:ext cx="1368152" cy="914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Infra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14F721-C722-497D-8E31-F243F1BD2900}"/>
              </a:ext>
            </a:extLst>
          </p:cNvPr>
          <p:cNvSpPr/>
          <p:nvPr/>
        </p:nvSpPr>
        <p:spPr>
          <a:xfrm>
            <a:off x="8040216" y="2420887"/>
            <a:ext cx="1759721" cy="244827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7792662" y="2636912"/>
            <a:ext cx="1759721" cy="244827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 Test)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8252F8-A6B9-42BC-AE41-125D8CCA452C}"/>
              </a:ext>
            </a:extLst>
          </p:cNvPr>
          <p:cNvSpPr/>
          <p:nvPr/>
        </p:nvSpPr>
        <p:spPr>
          <a:xfrm>
            <a:off x="1343472" y="2996952"/>
            <a:ext cx="1114744" cy="17281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9F8C21-1126-4643-8111-B05349631F2B}"/>
              </a:ext>
            </a:extLst>
          </p:cNvPr>
          <p:cNvSpPr/>
          <p:nvPr/>
        </p:nvSpPr>
        <p:spPr>
          <a:xfrm>
            <a:off x="1430464" y="3437385"/>
            <a:ext cx="929503" cy="600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AAF230D-FEE1-49FD-B7AA-5FFBB081906D}"/>
              </a:ext>
            </a:extLst>
          </p:cNvPr>
          <p:cNvSpPr/>
          <p:nvPr/>
        </p:nvSpPr>
        <p:spPr>
          <a:xfrm>
            <a:off x="1430464" y="4038126"/>
            <a:ext cx="929503" cy="612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Infra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4E14536-3A5B-4250-9A6B-CF8AF716E272}"/>
              </a:ext>
            </a:extLst>
          </p:cNvPr>
          <p:cNvSpPr/>
          <p:nvPr/>
        </p:nvSpPr>
        <p:spPr>
          <a:xfrm>
            <a:off x="2446960" y="3429000"/>
            <a:ext cx="1704824" cy="48226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PR,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E4509F9B-E95C-461D-9438-3121300252D3}"/>
              </a:ext>
            </a:extLst>
          </p:cNvPr>
          <p:cNvSpPr/>
          <p:nvPr/>
        </p:nvSpPr>
        <p:spPr>
          <a:xfrm>
            <a:off x="6712542" y="3789040"/>
            <a:ext cx="1053611" cy="4320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CEDD3F12-EBFB-4253-910F-FC6D67DB9C86}"/>
              </a:ext>
            </a:extLst>
          </p:cNvPr>
          <p:cNvSpPr/>
          <p:nvPr/>
        </p:nvSpPr>
        <p:spPr>
          <a:xfrm>
            <a:off x="2454766" y="3861048"/>
            <a:ext cx="1704824" cy="454584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Traceability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7B35FE77-4886-47F9-9269-F3E01F8CAF60}"/>
              </a:ext>
            </a:extLst>
          </p:cNvPr>
          <p:cNvSpPr/>
          <p:nvPr/>
        </p:nvSpPr>
        <p:spPr>
          <a:xfrm>
            <a:off x="2896118" y="701258"/>
            <a:ext cx="4280002" cy="855534"/>
          </a:xfrm>
          <a:prstGeom prst="wedgeRoundRectCallout">
            <a:avLst>
              <a:gd name="adj1" fmla="val -60715"/>
              <a:gd name="adj2" fmla="val 81543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Entire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concerns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such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monitoring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compliance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mapping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628800"/>
            <a:ext cx="8760114" cy="36356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Provisioning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7928295" y="3328407"/>
            <a:ext cx="1368152" cy="606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Deployed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7B1ED9-3F86-4FB6-B160-7C14B8199D21}"/>
              </a:ext>
            </a:extLst>
          </p:cNvPr>
          <p:cNvSpPr/>
          <p:nvPr/>
        </p:nvSpPr>
        <p:spPr>
          <a:xfrm>
            <a:off x="7928295" y="3920851"/>
            <a:ext cx="1368152" cy="578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Deployed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Infra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C3360A4-86EA-4DD8-92A4-E930124EDBB6}"/>
              </a:ext>
            </a:extLst>
          </p:cNvPr>
          <p:cNvSpPr/>
          <p:nvPr/>
        </p:nvSpPr>
        <p:spPr>
          <a:xfrm>
            <a:off x="748902" y="5066108"/>
            <a:ext cx="2493770" cy="1077400"/>
          </a:xfrm>
          <a:prstGeom prst="wedgeRoundRectCallout">
            <a:avLst>
              <a:gd name="adj1" fmla="val 5406"/>
              <a:gd name="adj2" fmla="val -75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Infra/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Code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transported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hosted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inside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externally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04CFDD14-4C05-472F-98F7-D6CAC81E3FEA}"/>
              </a:ext>
            </a:extLst>
          </p:cNvPr>
          <p:cNvSpPr/>
          <p:nvPr/>
        </p:nvSpPr>
        <p:spPr>
          <a:xfrm>
            <a:off x="4244627" y="5357655"/>
            <a:ext cx="3219525" cy="799087"/>
          </a:xfrm>
          <a:prstGeom prst="wedgeRoundRectCallout">
            <a:avLst>
              <a:gd name="adj1" fmla="val 1122"/>
              <a:gd name="adj2" fmla="val -98011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Automation Code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Azure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DevOps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GitHub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Actions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C5220C7-C06A-4120-9B89-C0646A42D4AA}"/>
              </a:ext>
            </a:extLst>
          </p:cNvPr>
          <p:cNvGrpSpPr/>
          <p:nvPr/>
        </p:nvGrpSpPr>
        <p:grpSpPr>
          <a:xfrm>
            <a:off x="2232431" y="2156647"/>
            <a:ext cx="407185" cy="355707"/>
            <a:chOff x="5382069" y="2183319"/>
            <a:chExt cx="501254" cy="454584"/>
          </a:xfrm>
        </p:grpSpPr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EF8DAFEE-D603-4172-8684-A70020988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069" y="2183319"/>
              <a:ext cx="501254" cy="454584"/>
            </a:xfrm>
            <a:custGeom>
              <a:avLst/>
              <a:gdLst>
                <a:gd name="T0" fmla="*/ 45 w 325"/>
                <a:gd name="T1" fmla="*/ 61 h 294"/>
                <a:gd name="T2" fmla="*/ 183 w 325"/>
                <a:gd name="T3" fmla="*/ 3 h 294"/>
                <a:gd name="T4" fmla="*/ 308 w 325"/>
                <a:gd name="T5" fmla="*/ 75 h 294"/>
                <a:gd name="T6" fmla="*/ 178 w 325"/>
                <a:gd name="T7" fmla="*/ 294 h 294"/>
                <a:gd name="T8" fmla="*/ 45 w 325"/>
                <a:gd name="T9" fmla="*/ 6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294">
                  <a:moveTo>
                    <a:pt x="45" y="61"/>
                  </a:moveTo>
                  <a:cubicBezTo>
                    <a:pt x="103" y="0"/>
                    <a:pt x="183" y="3"/>
                    <a:pt x="183" y="3"/>
                  </a:cubicBezTo>
                  <a:cubicBezTo>
                    <a:pt x="205" y="25"/>
                    <a:pt x="294" y="20"/>
                    <a:pt x="308" y="75"/>
                  </a:cubicBezTo>
                  <a:cubicBezTo>
                    <a:pt x="325" y="148"/>
                    <a:pt x="284" y="281"/>
                    <a:pt x="178" y="294"/>
                  </a:cubicBezTo>
                  <a:cubicBezTo>
                    <a:pt x="0" y="265"/>
                    <a:pt x="45" y="61"/>
                    <a:pt x="45" y="61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82094CEA-7DA1-430C-B43A-ECE3D5A2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628" y="2245261"/>
              <a:ext cx="246594" cy="336473"/>
            </a:xfrm>
            <a:custGeom>
              <a:avLst/>
              <a:gdLst>
                <a:gd name="T0" fmla="*/ 137 w 160"/>
                <a:gd name="T1" fmla="*/ 40 h 218"/>
                <a:gd name="T2" fmla="*/ 137 w 160"/>
                <a:gd name="T3" fmla="*/ 38 h 218"/>
                <a:gd name="T4" fmla="*/ 137 w 160"/>
                <a:gd name="T5" fmla="*/ 37 h 218"/>
                <a:gd name="T6" fmla="*/ 135 w 160"/>
                <a:gd name="T7" fmla="*/ 0 h 218"/>
                <a:gd name="T8" fmla="*/ 33 w 160"/>
                <a:gd name="T9" fmla="*/ 43 h 218"/>
                <a:gd name="T10" fmla="*/ 133 w 160"/>
                <a:gd name="T11" fmla="*/ 218 h 218"/>
                <a:gd name="T12" fmla="*/ 137 w 160"/>
                <a:gd name="T13" fmla="*/ 4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8">
                  <a:moveTo>
                    <a:pt x="137" y="40"/>
                  </a:moveTo>
                  <a:cubicBezTo>
                    <a:pt x="137" y="39"/>
                    <a:pt x="137" y="39"/>
                    <a:pt x="137" y="38"/>
                  </a:cubicBezTo>
                  <a:cubicBezTo>
                    <a:pt x="137" y="38"/>
                    <a:pt x="137" y="38"/>
                    <a:pt x="137" y="37"/>
                  </a:cubicBezTo>
                  <a:cubicBezTo>
                    <a:pt x="135" y="20"/>
                    <a:pt x="134" y="9"/>
                    <a:pt x="135" y="0"/>
                  </a:cubicBezTo>
                  <a:cubicBezTo>
                    <a:pt x="124" y="0"/>
                    <a:pt x="72" y="3"/>
                    <a:pt x="33" y="43"/>
                  </a:cubicBezTo>
                  <a:cubicBezTo>
                    <a:pt x="33" y="43"/>
                    <a:pt x="0" y="196"/>
                    <a:pt x="133" y="218"/>
                  </a:cubicBezTo>
                  <a:cubicBezTo>
                    <a:pt x="160" y="170"/>
                    <a:pt x="144" y="91"/>
                    <a:pt x="137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pic>
        <p:nvPicPr>
          <p:cNvPr id="63" name="Picture 2" descr="Github, logo Kostenlos Symbol von Garden stroke">
            <a:extLst>
              <a:ext uri="{FF2B5EF4-FFF2-40B4-BE49-F238E27FC236}">
                <a16:creationId xmlns:a16="http://schemas.microsoft.com/office/drawing/2014/main" id="{4B1B41E4-A570-4D81-BE50-92F5DA3C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44" y="215066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EE2AA1C4-60F6-4DFC-97F8-77ADE89CC248}"/>
              </a:ext>
            </a:extLst>
          </p:cNvPr>
          <p:cNvGrpSpPr/>
          <p:nvPr/>
        </p:nvGrpSpPr>
        <p:grpSpPr>
          <a:xfrm>
            <a:off x="2840345" y="2178263"/>
            <a:ext cx="282307" cy="317706"/>
            <a:chOff x="7628125" y="3966722"/>
            <a:chExt cx="491038" cy="463218"/>
          </a:xfrm>
        </p:grpSpPr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id="{BB85852F-2821-4398-93FA-54D2EF44F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8125" y="3966722"/>
              <a:ext cx="491038" cy="299075"/>
            </a:xfrm>
            <a:custGeom>
              <a:avLst/>
              <a:gdLst>
                <a:gd name="T0" fmla="*/ 55 w 149"/>
                <a:gd name="T1" fmla="*/ 28 h 91"/>
                <a:gd name="T2" fmla="*/ 85 w 149"/>
                <a:gd name="T3" fmla="*/ 91 h 91"/>
                <a:gd name="T4" fmla="*/ 96 w 149"/>
                <a:gd name="T5" fmla="*/ 69 h 91"/>
                <a:gd name="T6" fmla="*/ 142 w 149"/>
                <a:gd name="T7" fmla="*/ 68 h 91"/>
                <a:gd name="T8" fmla="*/ 149 w 149"/>
                <a:gd name="T9" fmla="*/ 41 h 91"/>
                <a:gd name="T10" fmla="*/ 108 w 149"/>
                <a:gd name="T11" fmla="*/ 0 h 91"/>
                <a:gd name="T12" fmla="*/ 74 w 149"/>
                <a:gd name="T13" fmla="*/ 25 h 91"/>
                <a:gd name="T14" fmla="*/ 40 w 149"/>
                <a:gd name="T15" fmla="*/ 0 h 91"/>
                <a:gd name="T16" fmla="*/ 0 w 149"/>
                <a:gd name="T17" fmla="*/ 41 h 91"/>
                <a:gd name="T18" fmla="*/ 7 w 149"/>
                <a:gd name="T19" fmla="*/ 68 h 91"/>
                <a:gd name="T20" fmla="*/ 45 w 149"/>
                <a:gd name="T21" fmla="*/ 68 h 91"/>
                <a:gd name="T22" fmla="*/ 55 w 149"/>
                <a:gd name="T23" fmla="*/ 2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91">
                  <a:moveTo>
                    <a:pt x="55" y="28"/>
                  </a:moveTo>
                  <a:cubicBezTo>
                    <a:pt x="85" y="91"/>
                    <a:pt x="85" y="91"/>
                    <a:pt x="85" y="91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6" y="59"/>
                    <a:pt x="149" y="50"/>
                    <a:pt x="149" y="41"/>
                  </a:cubicBezTo>
                  <a:cubicBezTo>
                    <a:pt x="149" y="19"/>
                    <a:pt x="131" y="0"/>
                    <a:pt x="108" y="0"/>
                  </a:cubicBezTo>
                  <a:cubicBezTo>
                    <a:pt x="94" y="0"/>
                    <a:pt x="81" y="13"/>
                    <a:pt x="74" y="25"/>
                  </a:cubicBezTo>
                  <a:cubicBezTo>
                    <a:pt x="67" y="13"/>
                    <a:pt x="54" y="0"/>
                    <a:pt x="40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0"/>
                    <a:pt x="2" y="59"/>
                    <a:pt x="7" y="68"/>
                  </a:cubicBezTo>
                  <a:cubicBezTo>
                    <a:pt x="45" y="68"/>
                    <a:pt x="45" y="68"/>
                    <a:pt x="45" y="68"/>
                  </a:cubicBezTo>
                  <a:lnTo>
                    <a:pt x="55" y="28"/>
                  </a:lnTo>
                  <a:close/>
                </a:path>
              </a:pathLst>
            </a:custGeom>
            <a:solidFill>
              <a:srgbClr val="FF30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id="{57AE11C6-9232-4123-B34A-934B3AD8D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292" y="4147558"/>
              <a:ext cx="418704" cy="282382"/>
            </a:xfrm>
            <a:custGeom>
              <a:avLst/>
              <a:gdLst>
                <a:gd name="T0" fmla="*/ 91 w 127"/>
                <a:gd name="T1" fmla="*/ 22 h 86"/>
                <a:gd name="T2" fmla="*/ 74 w 127"/>
                <a:gd name="T3" fmla="*/ 56 h 86"/>
                <a:gd name="T4" fmla="*/ 46 w 127"/>
                <a:gd name="T5" fmla="*/ 0 h 86"/>
                <a:gd name="T6" fmla="*/ 41 w 127"/>
                <a:gd name="T7" fmla="*/ 21 h 86"/>
                <a:gd name="T8" fmla="*/ 0 w 127"/>
                <a:gd name="T9" fmla="*/ 21 h 86"/>
                <a:gd name="T10" fmla="*/ 63 w 127"/>
                <a:gd name="T11" fmla="*/ 86 h 86"/>
                <a:gd name="T12" fmla="*/ 127 w 127"/>
                <a:gd name="T13" fmla="*/ 22 h 86"/>
                <a:gd name="T14" fmla="*/ 91 w 127"/>
                <a:gd name="T15" fmla="*/ 2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86">
                  <a:moveTo>
                    <a:pt x="91" y="22"/>
                  </a:moveTo>
                  <a:cubicBezTo>
                    <a:pt x="74" y="56"/>
                    <a:pt x="74" y="56"/>
                    <a:pt x="74" y="5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8" y="55"/>
                    <a:pt x="54" y="86"/>
                    <a:pt x="63" y="86"/>
                  </a:cubicBezTo>
                  <a:cubicBezTo>
                    <a:pt x="72" y="86"/>
                    <a:pt x="108" y="56"/>
                    <a:pt x="127" y="22"/>
                  </a:cubicBezTo>
                  <a:lnTo>
                    <a:pt x="91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6FA382-4915-45F3-92E3-E888ADB2C164}"/>
              </a:ext>
            </a:extLst>
          </p:cNvPr>
          <p:cNvGrpSpPr/>
          <p:nvPr/>
        </p:nvGrpSpPr>
        <p:grpSpPr>
          <a:xfrm>
            <a:off x="1730263" y="2139639"/>
            <a:ext cx="434327" cy="390765"/>
            <a:chOff x="8537639" y="3727255"/>
            <a:chExt cx="851512" cy="792000"/>
          </a:xfrm>
        </p:grpSpPr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8B6ADADC-B54E-4D46-A9E5-B49AC426CE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37639" y="3727255"/>
              <a:ext cx="851512" cy="792000"/>
            </a:xfrm>
            <a:custGeom>
              <a:avLst/>
              <a:gdLst>
                <a:gd name="T0" fmla="*/ 34 w 233"/>
                <a:gd name="T1" fmla="*/ 170 h 217"/>
                <a:gd name="T2" fmla="*/ 56 w 233"/>
                <a:gd name="T3" fmla="*/ 32 h 217"/>
                <a:gd name="T4" fmla="*/ 199 w 233"/>
                <a:gd name="T5" fmla="*/ 52 h 217"/>
                <a:gd name="T6" fmla="*/ 173 w 233"/>
                <a:gd name="T7" fmla="*/ 184 h 217"/>
                <a:gd name="T8" fmla="*/ 34 w 233"/>
                <a:gd name="T9" fmla="*/ 17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34" y="170"/>
                  </a:moveTo>
                  <a:cubicBezTo>
                    <a:pt x="0" y="126"/>
                    <a:pt x="10" y="65"/>
                    <a:pt x="56" y="32"/>
                  </a:cubicBezTo>
                  <a:cubicBezTo>
                    <a:pt x="102" y="0"/>
                    <a:pt x="166" y="9"/>
                    <a:pt x="199" y="52"/>
                  </a:cubicBezTo>
                  <a:cubicBezTo>
                    <a:pt x="233" y="96"/>
                    <a:pt x="219" y="152"/>
                    <a:pt x="173" y="184"/>
                  </a:cubicBezTo>
                  <a:cubicBezTo>
                    <a:pt x="128" y="217"/>
                    <a:pt x="67" y="213"/>
                    <a:pt x="34" y="170"/>
                  </a:cubicBezTo>
                </a:path>
              </a:pathLst>
            </a:custGeom>
            <a:solidFill>
              <a:srgbClr val="0070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5DF1E09-555E-40AD-B51B-92A7F58EB434}"/>
                </a:ext>
              </a:extLst>
            </p:cNvPr>
            <p:cNvGrpSpPr/>
            <p:nvPr/>
          </p:nvGrpSpPr>
          <p:grpSpPr>
            <a:xfrm>
              <a:off x="8712387" y="3954648"/>
              <a:ext cx="502016" cy="337214"/>
              <a:chOff x="4002873" y="2694280"/>
              <a:chExt cx="502016" cy="33721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FF5C646-553B-4047-AC1D-0B8BA414946B}"/>
                  </a:ext>
                </a:extLst>
              </p:cNvPr>
              <p:cNvSpPr/>
              <p:nvPr/>
            </p:nvSpPr>
            <p:spPr>
              <a:xfrm>
                <a:off x="4002873" y="2900134"/>
                <a:ext cx="133163" cy="131360"/>
              </a:xfrm>
              <a:prstGeom prst="rect">
                <a:avLst/>
              </a:prstGeom>
              <a:solidFill>
                <a:srgbClr val="12ABDB">
                  <a:lumMod val="60000"/>
                  <a:lumOff val="4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CB1DDA6-B9BC-4C8E-A4E6-721378F28EAC}"/>
                  </a:ext>
                </a:extLst>
              </p:cNvPr>
              <p:cNvSpPr/>
              <p:nvPr/>
            </p:nvSpPr>
            <p:spPr>
              <a:xfrm>
                <a:off x="4187300" y="2900134"/>
                <a:ext cx="133163" cy="131360"/>
              </a:xfrm>
              <a:prstGeom prst="rect">
                <a:avLst/>
              </a:prstGeom>
              <a:solidFill>
                <a:srgbClr val="12ABDB">
                  <a:lumMod val="60000"/>
                  <a:lumOff val="4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A2B50CA8-51EA-4558-8B45-2DD53AFC0AB9}"/>
                  </a:ext>
                </a:extLst>
              </p:cNvPr>
              <p:cNvCxnSpPr>
                <a:cxnSpLocks/>
                <a:stCxn id="85" idx="2"/>
                <a:endCxn id="79" idx="0"/>
              </p:cNvCxnSpPr>
              <p:nvPr/>
            </p:nvCxnSpPr>
            <p:spPr>
              <a:xfrm rot="5400000">
                <a:off x="4124423" y="2770674"/>
                <a:ext cx="74493" cy="184427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C809BDDB-D651-428B-B0FC-4E72A76B8074}"/>
                  </a:ext>
                </a:extLst>
              </p:cNvPr>
              <p:cNvCxnSpPr>
                <a:cxnSpLocks/>
                <a:stCxn id="84" idx="0"/>
                <a:endCxn id="85" idx="2"/>
              </p:cNvCxnSpPr>
              <p:nvPr/>
            </p:nvCxnSpPr>
            <p:spPr>
              <a:xfrm rot="16200000" flipV="1">
                <a:off x="4308849" y="2770675"/>
                <a:ext cx="74493" cy="184426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3F3B51C-8F41-4D85-8AFD-C88F9040CA06}"/>
                  </a:ext>
                </a:extLst>
              </p:cNvPr>
              <p:cNvGrpSpPr/>
              <p:nvPr/>
            </p:nvGrpSpPr>
            <p:grpSpPr>
              <a:xfrm>
                <a:off x="4187300" y="2694280"/>
                <a:ext cx="133163" cy="131361"/>
                <a:chOff x="10864028" y="3749774"/>
                <a:chExt cx="167141" cy="16488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6ED5CD8-6A0F-405E-B36D-1AEBF6F8413F}"/>
                    </a:ext>
                  </a:extLst>
                </p:cNvPr>
                <p:cNvSpPr/>
                <p:nvPr/>
              </p:nvSpPr>
              <p:spPr>
                <a:xfrm>
                  <a:off x="10864028" y="3749774"/>
                  <a:ext cx="167141" cy="164880"/>
                </a:xfrm>
                <a:prstGeom prst="rect">
                  <a:avLst/>
                </a:prstGeom>
                <a:solidFill>
                  <a:srgbClr val="12ABDB">
                    <a:lumMod val="60000"/>
                    <a:lumOff val="40000"/>
                  </a:srgbClr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AF208DCC-7965-4C52-A0BF-32070BAD9408}"/>
                    </a:ext>
                  </a:extLst>
                </p:cNvPr>
                <p:cNvGrpSpPr/>
                <p:nvPr/>
              </p:nvGrpSpPr>
              <p:grpSpPr>
                <a:xfrm>
                  <a:off x="10902356" y="3774231"/>
                  <a:ext cx="90484" cy="115963"/>
                  <a:chOff x="7539610" y="5078000"/>
                  <a:chExt cx="347193" cy="451069"/>
                </a:xfrm>
              </p:grpSpPr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4E288851-21F9-4F8B-BFF2-61724C4C33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21303" y="5078000"/>
                    <a:ext cx="185568" cy="200710"/>
                  </a:xfrm>
                  <a:custGeom>
                    <a:avLst/>
                    <a:gdLst>
                      <a:gd name="T0" fmla="*/ 105 w 197"/>
                      <a:gd name="T1" fmla="*/ 209 h 213"/>
                      <a:gd name="T2" fmla="*/ 196 w 197"/>
                      <a:gd name="T3" fmla="*/ 100 h 213"/>
                      <a:gd name="T4" fmla="*/ 99 w 197"/>
                      <a:gd name="T5" fmla="*/ 4 h 213"/>
                      <a:gd name="T6" fmla="*/ 2 w 197"/>
                      <a:gd name="T7" fmla="*/ 113 h 213"/>
                      <a:gd name="T8" fmla="*/ 105 w 197"/>
                      <a:gd name="T9" fmla="*/ 209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" h="213">
                        <a:moveTo>
                          <a:pt x="105" y="209"/>
                        </a:moveTo>
                        <a:cubicBezTo>
                          <a:pt x="160" y="205"/>
                          <a:pt x="197" y="156"/>
                          <a:pt x="196" y="100"/>
                        </a:cubicBezTo>
                        <a:cubicBezTo>
                          <a:pt x="194" y="43"/>
                          <a:pt x="154" y="0"/>
                          <a:pt x="99" y="4"/>
                        </a:cubicBezTo>
                        <a:cubicBezTo>
                          <a:pt x="44" y="8"/>
                          <a:pt x="0" y="57"/>
                          <a:pt x="2" y="113"/>
                        </a:cubicBezTo>
                        <a:cubicBezTo>
                          <a:pt x="3" y="170"/>
                          <a:pt x="50" y="213"/>
                          <a:pt x="105" y="20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DFC98AE8-7C7E-4264-957D-62A48DE46A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39610" y="5301246"/>
                    <a:ext cx="347193" cy="227823"/>
                  </a:xfrm>
                  <a:custGeom>
                    <a:avLst/>
                    <a:gdLst>
                      <a:gd name="T0" fmla="*/ 1 w 369"/>
                      <a:gd name="T1" fmla="*/ 207 h 242"/>
                      <a:gd name="T2" fmla="*/ 5 w 369"/>
                      <a:gd name="T3" fmla="*/ 162 h 242"/>
                      <a:gd name="T4" fmla="*/ 137 w 369"/>
                      <a:gd name="T5" fmla="*/ 28 h 242"/>
                      <a:gd name="T6" fmla="*/ 356 w 369"/>
                      <a:gd name="T7" fmla="*/ 131 h 242"/>
                      <a:gd name="T8" fmla="*/ 304 w 369"/>
                      <a:gd name="T9" fmla="*/ 218 h 242"/>
                      <a:gd name="T10" fmla="*/ 1 w 369"/>
                      <a:gd name="T11" fmla="*/ 207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69" h="242">
                        <a:moveTo>
                          <a:pt x="1" y="207"/>
                        </a:moveTo>
                        <a:cubicBezTo>
                          <a:pt x="0" y="193"/>
                          <a:pt x="2" y="178"/>
                          <a:pt x="5" y="162"/>
                        </a:cubicBezTo>
                        <a:cubicBezTo>
                          <a:pt x="20" y="95"/>
                          <a:pt x="72" y="42"/>
                          <a:pt x="137" y="28"/>
                        </a:cubicBezTo>
                        <a:cubicBezTo>
                          <a:pt x="260" y="0"/>
                          <a:pt x="333" y="62"/>
                          <a:pt x="356" y="131"/>
                        </a:cubicBezTo>
                        <a:cubicBezTo>
                          <a:pt x="369" y="170"/>
                          <a:pt x="344" y="212"/>
                          <a:pt x="304" y="218"/>
                        </a:cubicBezTo>
                        <a:cubicBezTo>
                          <a:pt x="165" y="242"/>
                          <a:pt x="85" y="203"/>
                          <a:pt x="1" y="20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</p:grp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17631DF-F224-4460-924E-C52652B29D58}"/>
                  </a:ext>
                </a:extLst>
              </p:cNvPr>
              <p:cNvSpPr/>
              <p:nvPr/>
            </p:nvSpPr>
            <p:spPr>
              <a:xfrm>
                <a:off x="4371726" y="2900134"/>
                <a:ext cx="133163" cy="131360"/>
              </a:xfrm>
              <a:prstGeom prst="rect">
                <a:avLst/>
              </a:prstGeom>
              <a:solidFill>
                <a:srgbClr val="12ABDB">
                  <a:lumMod val="60000"/>
                  <a:lumOff val="4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</p:grpSp>
      <p:sp>
        <p:nvSpPr>
          <p:cNvPr id="89" name="Speech Bubble: Rectangle with Corners Rounded 88">
            <a:extLst>
              <a:ext uri="{FF2B5EF4-FFF2-40B4-BE49-F238E27FC236}">
                <a16:creationId xmlns:a16="http://schemas.microsoft.com/office/drawing/2014/main" id="{8C01CBE2-648D-4D5F-A617-6F58BD3F432A}"/>
              </a:ext>
            </a:extLst>
          </p:cNvPr>
          <p:cNvSpPr/>
          <p:nvPr/>
        </p:nvSpPr>
        <p:spPr>
          <a:xfrm>
            <a:off x="7773019" y="5373216"/>
            <a:ext cx="3219525" cy="799087"/>
          </a:xfrm>
          <a:prstGeom prst="wedgeRoundRectCallout">
            <a:avLst>
              <a:gd name="adj1" fmla="val -20098"/>
              <a:gd name="adj2" fmla="val -101957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Modelling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Environments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via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subscriptions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91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71C9F76-A614-4C09-B8AC-454E251FE181}"/>
              </a:ext>
            </a:extLst>
          </p:cNvPr>
          <p:cNvSpPr/>
          <p:nvPr/>
        </p:nvSpPr>
        <p:spPr>
          <a:xfrm>
            <a:off x="1703511" y="2203692"/>
            <a:ext cx="3657425" cy="23774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Azure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DevOps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61526739-843A-4F32-89D1-EB264B1525BA}"/>
              </a:ext>
            </a:extLst>
          </p:cNvPr>
          <p:cNvSpPr/>
          <p:nvPr/>
        </p:nvSpPr>
        <p:spPr>
          <a:xfrm rot="5400000">
            <a:off x="3361397" y="2780398"/>
            <a:ext cx="356639" cy="4104457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3A98434-1F17-420D-9463-6D55F1C85410}"/>
              </a:ext>
            </a:extLst>
          </p:cNvPr>
          <p:cNvSpPr/>
          <p:nvPr/>
        </p:nvSpPr>
        <p:spPr>
          <a:xfrm>
            <a:off x="6983464" y="2204864"/>
            <a:ext cx="1704824" cy="2232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4CE7B0-D783-4D7C-AB50-44CE8C3D464E}"/>
              </a:ext>
            </a:extLst>
          </p:cNvPr>
          <p:cNvSpPr/>
          <p:nvPr/>
        </p:nvSpPr>
        <p:spPr>
          <a:xfrm>
            <a:off x="6831064" y="2348879"/>
            <a:ext cx="1704824" cy="2232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Environments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55E174-8706-4435-BF2C-C1B762BE4FAF}"/>
              </a:ext>
            </a:extLst>
          </p:cNvPr>
          <p:cNvSpPr/>
          <p:nvPr/>
        </p:nvSpPr>
        <p:spPr>
          <a:xfrm>
            <a:off x="3723062" y="3068960"/>
            <a:ext cx="1405833" cy="649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Deployable</a:t>
            </a:r>
            <a:r>
              <a:rPr lang="de-DE" dirty="0">
                <a:solidFill>
                  <a:schemeClr val="accent1"/>
                </a:solidFill>
              </a:rPr>
              <a:t> App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F8EF78-5954-4CE9-8365-C1A80A8029D6}"/>
              </a:ext>
            </a:extLst>
          </p:cNvPr>
          <p:cNvSpPr/>
          <p:nvPr/>
        </p:nvSpPr>
        <p:spPr>
          <a:xfrm>
            <a:off x="3719735" y="3717032"/>
            <a:ext cx="1405833" cy="649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Deployable</a:t>
            </a:r>
            <a:r>
              <a:rPr lang="de-DE" dirty="0">
                <a:solidFill>
                  <a:schemeClr val="accent1"/>
                </a:solidFill>
              </a:rPr>
              <a:t> Infra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C771EC-0533-4437-83D6-83E8306387DA}"/>
              </a:ext>
            </a:extLst>
          </p:cNvPr>
          <p:cNvSpPr/>
          <p:nvPr/>
        </p:nvSpPr>
        <p:spPr>
          <a:xfrm>
            <a:off x="1703512" y="5229200"/>
            <a:ext cx="3657424" cy="10801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Complementing</a:t>
            </a:r>
            <a:r>
              <a:rPr lang="de-DE" dirty="0">
                <a:solidFill>
                  <a:schemeClr val="tx1"/>
                </a:solidFill>
              </a:rPr>
              <a:t> Automation Services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4229F51-0D90-4B22-8EBA-130B25A0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52" y="2675337"/>
            <a:ext cx="272318" cy="355197"/>
          </a:xfrm>
          <a:prstGeom prst="rect">
            <a:avLst/>
          </a:prstGeom>
          <a:ln>
            <a:noFill/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B0E78E7-8633-4D33-BCA2-9E178891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91" y="2714531"/>
            <a:ext cx="336725" cy="316003"/>
          </a:xfrm>
          <a:prstGeom prst="rect">
            <a:avLst/>
          </a:prstGeom>
          <a:ln>
            <a:noFill/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0C4BF53-D6B0-49E2-B4E9-8F6357C5FCF3}"/>
              </a:ext>
            </a:extLst>
          </p:cNvPr>
          <p:cNvSpPr/>
          <p:nvPr/>
        </p:nvSpPr>
        <p:spPr>
          <a:xfrm>
            <a:off x="3662712" y="2708920"/>
            <a:ext cx="1527152" cy="17281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Artefactory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472AA-8664-4F45-8C70-428D0A7B4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386" y="3439960"/>
            <a:ext cx="389870" cy="433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26E211-3E1D-4E8F-BF3C-7F0923546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214" y="2510407"/>
            <a:ext cx="323850" cy="323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F9911C-CEAE-4AAE-834D-03F7F1B12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136" y="2091705"/>
            <a:ext cx="304800" cy="2571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67BFE8A-6CB0-4E11-B1F7-AB4C20B2C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6908" y="2654572"/>
            <a:ext cx="403229" cy="396725"/>
          </a:xfrm>
          <a:prstGeom prst="rect">
            <a:avLst/>
          </a:prstGeom>
          <a:ln>
            <a:noFill/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D3D731C-F3F9-4DCA-91F6-9122021561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7608" y="5676099"/>
            <a:ext cx="438057" cy="417197"/>
          </a:xfrm>
          <a:prstGeom prst="rect">
            <a:avLst/>
          </a:prstGeom>
          <a:ln>
            <a:noFill/>
          </a:ln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D837A40-CB38-4181-A429-031B49F95E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5081" y="5715254"/>
            <a:ext cx="382543" cy="378042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azure-app-configuration - Microsoft Q&amp;A">
            <a:extLst>
              <a:ext uri="{FF2B5EF4-FFF2-40B4-BE49-F238E27FC236}">
                <a16:creationId xmlns:a16="http://schemas.microsoft.com/office/drawing/2014/main" id="{6055AB54-6167-47C0-8E1B-4131A921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03" y="5698268"/>
            <a:ext cx="37804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2066BA0-E3E4-4412-89DB-E3AF1A6D6E7A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069" y="5715254"/>
            <a:ext cx="362866" cy="37804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B2EB3081-C08E-403D-A635-DEC6C173B25A}"/>
              </a:ext>
            </a:extLst>
          </p:cNvPr>
          <p:cNvSpPr/>
          <p:nvPr/>
        </p:nvSpPr>
        <p:spPr>
          <a:xfrm>
            <a:off x="2320583" y="3429000"/>
            <a:ext cx="1399152" cy="5258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Build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EB58-7706-4595-AAE6-EDBDD7408C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2320" y="3508294"/>
            <a:ext cx="304800" cy="323850"/>
          </a:xfrm>
          <a:prstGeom prst="rect">
            <a:avLst/>
          </a:prstGeom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E8607E2A-E401-4115-9267-B28BD575D897}"/>
              </a:ext>
            </a:extLst>
          </p:cNvPr>
          <p:cNvSpPr/>
          <p:nvPr/>
        </p:nvSpPr>
        <p:spPr>
          <a:xfrm>
            <a:off x="5140438" y="3429000"/>
            <a:ext cx="1543168" cy="5258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Deploy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DE45F1-B89F-4B42-A41F-5D51250669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7815" y="3515649"/>
            <a:ext cx="3048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1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Schönfeld, Albrecht</dc:creator>
  <cp:lastModifiedBy>Schönfeld, Albrecht</cp:lastModifiedBy>
  <cp:revision>32</cp:revision>
  <dcterms:created xsi:type="dcterms:W3CDTF">2021-08-02T12:07:14Z</dcterms:created>
  <dcterms:modified xsi:type="dcterms:W3CDTF">2021-11-06T09:15:55Z</dcterms:modified>
</cp:coreProperties>
</file>