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A42B7-D373-4C86-939C-ED5A7903D3DD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B8EB7-9B5B-440A-B578-C2563B133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2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B8EB7-9B5B-440A-B578-C2563B1330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8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714612" y="1643050"/>
            <a:ext cx="371477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Zuul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7286644" y="3107529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Eureka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357290" y="4786322"/>
            <a:ext cx="1643074" cy="6429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Microservice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3428992" y="4786322"/>
            <a:ext cx="1643074" cy="6429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Microservice</a:t>
            </a:r>
            <a:r>
              <a:rPr lang="es-ES" dirty="0" smtClean="0"/>
              <a:t> 2</a:t>
            </a:r>
            <a:endParaRPr lang="es-ES" dirty="0"/>
          </a:p>
        </p:txBody>
      </p:sp>
      <p:grpSp>
        <p:nvGrpSpPr>
          <p:cNvPr id="10" name="9 Grupo"/>
          <p:cNvGrpSpPr/>
          <p:nvPr/>
        </p:nvGrpSpPr>
        <p:grpSpPr>
          <a:xfrm>
            <a:off x="4000496" y="2285992"/>
            <a:ext cx="1143008" cy="571504"/>
            <a:chOff x="4000496" y="1714488"/>
            <a:chExt cx="1143008" cy="571504"/>
          </a:xfrm>
        </p:grpSpPr>
        <p:sp>
          <p:nvSpPr>
            <p:cNvPr id="8" name="7 Rectángulo redondeado"/>
            <p:cNvSpPr/>
            <p:nvPr/>
          </p:nvSpPr>
          <p:spPr>
            <a:xfrm>
              <a:off x="4000496" y="1714488"/>
              <a:ext cx="1143008" cy="28575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Ribbon</a:t>
              </a:r>
              <a:endParaRPr lang="es-ES" sz="1400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143372" y="2000240"/>
              <a:ext cx="857256" cy="28575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Hystrix</a:t>
              </a:r>
              <a:endParaRPr lang="es-ES" sz="1400" dirty="0" smtClean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1571604" y="5429264"/>
            <a:ext cx="1143008" cy="571504"/>
            <a:chOff x="4000496" y="1714488"/>
            <a:chExt cx="1143008" cy="571504"/>
          </a:xfrm>
        </p:grpSpPr>
        <p:sp>
          <p:nvSpPr>
            <p:cNvPr id="12" name="11 Rectángulo redondeado"/>
            <p:cNvSpPr/>
            <p:nvPr/>
          </p:nvSpPr>
          <p:spPr>
            <a:xfrm>
              <a:off x="4000496" y="1714488"/>
              <a:ext cx="1143008" cy="28575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Ribbon</a:t>
              </a:r>
              <a:endParaRPr lang="es-ES" sz="1400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4143372" y="2000240"/>
              <a:ext cx="857256" cy="28575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Hystrix</a:t>
              </a:r>
              <a:endParaRPr lang="es-ES" sz="1400" dirty="0" smtClean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3714744" y="5429264"/>
            <a:ext cx="1143008" cy="571504"/>
            <a:chOff x="4000496" y="1714488"/>
            <a:chExt cx="1143008" cy="571504"/>
          </a:xfrm>
        </p:grpSpPr>
        <p:sp>
          <p:nvSpPr>
            <p:cNvPr id="15" name="14 Rectángulo redondeado"/>
            <p:cNvSpPr/>
            <p:nvPr/>
          </p:nvSpPr>
          <p:spPr>
            <a:xfrm>
              <a:off x="4000496" y="1714488"/>
              <a:ext cx="1143008" cy="28575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Ribbon</a:t>
              </a:r>
              <a:endParaRPr lang="es-ES" sz="1400" dirty="0"/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4143372" y="2000240"/>
              <a:ext cx="857256" cy="28575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Hystrix</a:t>
              </a:r>
              <a:endParaRPr lang="es-ES" sz="1400" dirty="0" smtClean="0"/>
            </a:p>
          </p:txBody>
        </p:sp>
      </p:grpSp>
      <p:sp>
        <p:nvSpPr>
          <p:cNvPr id="17" name="16 Rectángulo redondeado"/>
          <p:cNvSpPr/>
          <p:nvPr/>
        </p:nvSpPr>
        <p:spPr>
          <a:xfrm>
            <a:off x="7143768" y="4786322"/>
            <a:ext cx="1643074" cy="6429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Microservice</a:t>
            </a:r>
            <a:r>
              <a:rPr lang="es-ES" dirty="0" smtClean="0"/>
              <a:t> N</a:t>
            </a:r>
            <a:endParaRPr lang="es-ES" dirty="0"/>
          </a:p>
        </p:txBody>
      </p:sp>
      <p:grpSp>
        <p:nvGrpSpPr>
          <p:cNvPr id="18" name="17 Grupo"/>
          <p:cNvGrpSpPr/>
          <p:nvPr/>
        </p:nvGrpSpPr>
        <p:grpSpPr>
          <a:xfrm>
            <a:off x="7429520" y="5429264"/>
            <a:ext cx="1143008" cy="571504"/>
            <a:chOff x="4000496" y="1714488"/>
            <a:chExt cx="1143008" cy="571504"/>
          </a:xfrm>
        </p:grpSpPr>
        <p:sp>
          <p:nvSpPr>
            <p:cNvPr id="19" name="18 Rectángulo redondeado"/>
            <p:cNvSpPr/>
            <p:nvPr/>
          </p:nvSpPr>
          <p:spPr>
            <a:xfrm>
              <a:off x="4000496" y="1714488"/>
              <a:ext cx="1143008" cy="28575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Ribbon</a:t>
              </a:r>
              <a:endParaRPr lang="es-ES" sz="1400" dirty="0"/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4143372" y="2000240"/>
              <a:ext cx="857256" cy="28575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Hystrix</a:t>
              </a:r>
              <a:endParaRPr lang="es-ES" sz="1400" dirty="0" smtClean="0"/>
            </a:p>
          </p:txBody>
        </p:sp>
      </p:grpSp>
      <p:sp>
        <p:nvSpPr>
          <p:cNvPr id="21" name="20 Rectángulo redondeado"/>
          <p:cNvSpPr/>
          <p:nvPr/>
        </p:nvSpPr>
        <p:spPr>
          <a:xfrm>
            <a:off x="5286380" y="4786322"/>
            <a:ext cx="1643074" cy="642942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…</a:t>
            </a:r>
            <a:endParaRPr lang="es-ES" dirty="0"/>
          </a:p>
        </p:txBody>
      </p:sp>
      <p:cxnSp>
        <p:nvCxnSpPr>
          <p:cNvPr id="25" name="24 Conector angular"/>
          <p:cNvCxnSpPr>
            <a:stCxn id="6" idx="1"/>
            <a:endCxn id="5" idx="2"/>
          </p:cNvCxnSpPr>
          <p:nvPr/>
        </p:nvCxnSpPr>
        <p:spPr>
          <a:xfrm rot="10800000" flipH="1">
            <a:off x="1357289" y="3750471"/>
            <a:ext cx="6750891" cy="1357322"/>
          </a:xfrm>
          <a:prstGeom prst="bentConnector4">
            <a:avLst>
              <a:gd name="adj1" fmla="val -3386"/>
              <a:gd name="adj2" fmla="val 64537"/>
            </a:avLst>
          </a:prstGeom>
          <a:ln w="12700">
            <a:solidFill>
              <a:schemeClr val="accent1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24 Conector angular"/>
          <p:cNvCxnSpPr>
            <a:stCxn id="7" idx="1"/>
            <a:endCxn id="5" idx="2"/>
          </p:cNvCxnSpPr>
          <p:nvPr/>
        </p:nvCxnSpPr>
        <p:spPr>
          <a:xfrm rot="10800000" flipH="1">
            <a:off x="3428991" y="3750471"/>
            <a:ext cx="4679189" cy="1357322"/>
          </a:xfrm>
          <a:prstGeom prst="bentConnector4">
            <a:avLst>
              <a:gd name="adj1" fmla="val -4885"/>
              <a:gd name="adj2" fmla="val 61842"/>
            </a:avLst>
          </a:prstGeom>
          <a:ln w="12700">
            <a:solidFill>
              <a:schemeClr val="accent1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24 Conector angular"/>
          <p:cNvCxnSpPr>
            <a:stCxn id="17" idx="1"/>
            <a:endCxn id="5" idx="2"/>
          </p:cNvCxnSpPr>
          <p:nvPr/>
        </p:nvCxnSpPr>
        <p:spPr>
          <a:xfrm rot="10800000" flipH="1">
            <a:off x="7143767" y="3750471"/>
            <a:ext cx="964413" cy="1357322"/>
          </a:xfrm>
          <a:prstGeom prst="bentConnector4">
            <a:avLst>
              <a:gd name="adj1" fmla="val -23704"/>
              <a:gd name="adj2" fmla="val 58474"/>
            </a:avLst>
          </a:prstGeom>
          <a:ln w="12700">
            <a:solidFill>
              <a:schemeClr val="accent1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24 Conector angular"/>
          <p:cNvCxnSpPr>
            <a:stCxn id="4" idx="3"/>
            <a:endCxn id="5" idx="2"/>
          </p:cNvCxnSpPr>
          <p:nvPr/>
        </p:nvCxnSpPr>
        <p:spPr>
          <a:xfrm>
            <a:off x="6429388" y="1964521"/>
            <a:ext cx="1678793" cy="1785950"/>
          </a:xfrm>
          <a:prstGeom prst="bentConnector4">
            <a:avLst>
              <a:gd name="adj1" fmla="val 28255"/>
              <a:gd name="adj2" fmla="val 124064"/>
            </a:avLst>
          </a:prstGeom>
          <a:ln w="12700">
            <a:solidFill>
              <a:schemeClr val="accent1">
                <a:lumMod val="50000"/>
              </a:schemeClr>
            </a:solidFill>
            <a:prstDash val="dash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24 Conector angular"/>
          <p:cNvCxnSpPr>
            <a:stCxn id="9" idx="2"/>
            <a:endCxn id="6" idx="0"/>
          </p:cNvCxnSpPr>
          <p:nvPr/>
        </p:nvCxnSpPr>
        <p:spPr>
          <a:xfrm rot="5400000">
            <a:off x="2411001" y="2625323"/>
            <a:ext cx="1928826" cy="239317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50000"/>
              </a:schemeClr>
            </a:solidFill>
            <a:prstDash val="soli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24 Conector angular"/>
          <p:cNvCxnSpPr>
            <a:stCxn id="13" idx="2"/>
            <a:endCxn id="17" idx="0"/>
          </p:cNvCxnSpPr>
          <p:nvPr/>
        </p:nvCxnSpPr>
        <p:spPr>
          <a:xfrm rot="5400000" flipH="1" flipV="1">
            <a:off x="4446983" y="2482446"/>
            <a:ext cx="1214446" cy="5822197"/>
          </a:xfrm>
          <a:prstGeom prst="bentConnector5">
            <a:avLst>
              <a:gd name="adj1" fmla="val -28612"/>
              <a:gd name="adj2" fmla="val 75681"/>
              <a:gd name="adj3" fmla="val 118823"/>
            </a:avLst>
          </a:prstGeom>
          <a:ln w="12700">
            <a:solidFill>
              <a:schemeClr val="accent3">
                <a:lumMod val="50000"/>
              </a:schemeClr>
            </a:solidFill>
            <a:prstDash val="soli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0036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Zuul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000628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Auth</a:t>
            </a:r>
            <a:endParaRPr lang="es-ES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7000892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Microservice</a:t>
            </a:r>
            <a:endParaRPr lang="es-ES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50003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Client</a:t>
            </a:r>
            <a:endParaRPr lang="es-ES" dirty="0"/>
          </a:p>
        </p:txBody>
      </p:sp>
      <p:cxnSp>
        <p:nvCxnSpPr>
          <p:cNvPr id="32" name="31 Conector recto"/>
          <p:cNvCxnSpPr>
            <a:stCxn id="30" idx="2"/>
          </p:cNvCxnSpPr>
          <p:nvPr/>
        </p:nvCxnSpPr>
        <p:spPr>
          <a:xfrm rot="5400000">
            <a:off x="385852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4" idx="2"/>
          </p:cNvCxnSpPr>
          <p:nvPr/>
        </p:nvCxnSpPr>
        <p:spPr>
          <a:xfrm rot="5400000">
            <a:off x="2886182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29" idx="2"/>
          </p:cNvCxnSpPr>
          <p:nvPr/>
        </p:nvCxnSpPr>
        <p:spPr>
          <a:xfrm rot="5400000">
            <a:off x="6886710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rot="5400000" flipH="1" flipV="1">
            <a:off x="2516798" y="676575"/>
            <a:ext cx="1588" cy="23577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rot="5400000" flipH="1" flipV="1">
            <a:off x="2553368" y="1328381"/>
            <a:ext cx="1588" cy="234000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rot="5400000" flipH="1" flipV="1">
            <a:off x="5824478" y="29255"/>
            <a:ext cx="1588" cy="37800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5400000" flipH="1" flipV="1">
            <a:off x="5824478" y="538532"/>
            <a:ext cx="1588" cy="378000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Rectángulo redondeado"/>
          <p:cNvSpPr/>
          <p:nvPr/>
        </p:nvSpPr>
        <p:spPr>
          <a:xfrm>
            <a:off x="7715272" y="1857364"/>
            <a:ext cx="180000" cy="64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 redondeado"/>
          <p:cNvSpPr/>
          <p:nvPr/>
        </p:nvSpPr>
        <p:spPr>
          <a:xfrm>
            <a:off x="3705600" y="1784796"/>
            <a:ext cx="180000" cy="79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Rectángulo redondeado"/>
          <p:cNvSpPr/>
          <p:nvPr/>
        </p:nvSpPr>
        <p:spPr>
          <a:xfrm>
            <a:off x="1195578" y="1741490"/>
            <a:ext cx="180000" cy="9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Cerrar corchete"/>
          <p:cNvSpPr/>
          <p:nvPr/>
        </p:nvSpPr>
        <p:spPr>
          <a:xfrm flipV="1">
            <a:off x="7929586" y="1997430"/>
            <a:ext cx="214314" cy="360000"/>
          </a:xfrm>
          <a:prstGeom prst="rightBracket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74 CuadroTexto"/>
          <p:cNvSpPr txBox="1"/>
          <p:nvPr/>
        </p:nvSpPr>
        <p:spPr>
          <a:xfrm>
            <a:off x="5372479" y="2427738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403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Forbidden</a:t>
            </a:r>
            <a:endParaRPr lang="es-E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030227" y="2499176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403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Forbidden</a:t>
            </a:r>
            <a:endParaRPr lang="es-E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1571604" y="1570482"/>
            <a:ext cx="1818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microService</a:t>
            </a:r>
            <a:r>
              <a:rPr lang="es-ES" sz="1200" dirty="0" smtClean="0"/>
              <a:t>/</a:t>
            </a:r>
            <a:r>
              <a:rPr lang="es-ES" sz="1200" dirty="0" err="1" smtClean="0"/>
              <a:t>getResource</a:t>
            </a:r>
            <a:endParaRPr lang="es-ES" sz="12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5286380" y="1643050"/>
            <a:ext cx="956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getResource</a:t>
            </a:r>
            <a:endParaRPr lang="es-E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0036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Zuul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000628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Auth</a:t>
            </a:r>
            <a:endParaRPr lang="es-ES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7000892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Microservice</a:t>
            </a:r>
            <a:endParaRPr lang="es-ES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50003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Client</a:t>
            </a:r>
            <a:endParaRPr lang="es-ES" dirty="0"/>
          </a:p>
        </p:txBody>
      </p:sp>
      <p:cxnSp>
        <p:nvCxnSpPr>
          <p:cNvPr id="32" name="31 Conector recto"/>
          <p:cNvCxnSpPr>
            <a:stCxn id="30" idx="2"/>
          </p:cNvCxnSpPr>
          <p:nvPr/>
        </p:nvCxnSpPr>
        <p:spPr>
          <a:xfrm rot="5400000">
            <a:off x="385852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4" idx="2"/>
          </p:cNvCxnSpPr>
          <p:nvPr/>
        </p:nvCxnSpPr>
        <p:spPr>
          <a:xfrm rot="5400000">
            <a:off x="2886182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27" idx="2"/>
          </p:cNvCxnSpPr>
          <p:nvPr/>
        </p:nvCxnSpPr>
        <p:spPr>
          <a:xfrm rot="5400000">
            <a:off x="4886446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rot="5400000" flipH="1" flipV="1">
            <a:off x="2516798" y="677706"/>
            <a:ext cx="1588" cy="23577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rot="5400000" flipH="1" flipV="1">
            <a:off x="4796214" y="1019532"/>
            <a:ext cx="1588" cy="18360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rot="5400000" flipH="1" flipV="1">
            <a:off x="4792264" y="1528074"/>
            <a:ext cx="1588" cy="180000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rot="5400000" flipH="1" flipV="1">
            <a:off x="2553094" y="1329512"/>
            <a:ext cx="1588" cy="234000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42 Rectángulo redondeado"/>
          <p:cNvSpPr/>
          <p:nvPr/>
        </p:nvSpPr>
        <p:spPr>
          <a:xfrm>
            <a:off x="1195578" y="1714488"/>
            <a:ext cx="180000" cy="9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Rectángulo redondeado"/>
          <p:cNvSpPr/>
          <p:nvPr/>
        </p:nvSpPr>
        <p:spPr>
          <a:xfrm>
            <a:off x="5715008" y="1889430"/>
            <a:ext cx="180000" cy="61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Rectángulo redondeado"/>
          <p:cNvSpPr/>
          <p:nvPr/>
        </p:nvSpPr>
        <p:spPr>
          <a:xfrm>
            <a:off x="3705600" y="1785926"/>
            <a:ext cx="180000" cy="79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Cerrar corchete"/>
          <p:cNvSpPr/>
          <p:nvPr/>
        </p:nvSpPr>
        <p:spPr>
          <a:xfrm flipV="1">
            <a:off x="5929322" y="2000240"/>
            <a:ext cx="214314" cy="360000"/>
          </a:xfrm>
          <a:prstGeom prst="rightBracket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CuadroTexto"/>
          <p:cNvSpPr txBox="1"/>
          <p:nvPr/>
        </p:nvSpPr>
        <p:spPr>
          <a:xfrm>
            <a:off x="1793335" y="1571612"/>
            <a:ext cx="1282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authService</a:t>
            </a:r>
            <a:r>
              <a:rPr lang="es-ES" sz="1200" dirty="0" smtClean="0"/>
              <a:t>/</a:t>
            </a:r>
            <a:r>
              <a:rPr lang="es-ES" sz="1200" dirty="0" err="1" smtClean="0"/>
              <a:t>login</a:t>
            </a:r>
            <a:endParaRPr lang="es-ES" sz="12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72000" y="1643050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login</a:t>
            </a:r>
            <a:endParaRPr lang="es-ES" sz="12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643042" y="1857364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username:’xx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’,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password:’yy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’}</a:t>
            </a:r>
            <a:endParaRPr lang="es-E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3872907" y="1927672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username:’xx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’,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password:’yy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’}</a:t>
            </a:r>
            <a:endParaRPr lang="es-E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3929058" y="2447504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Authorization-Refresh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&lt;jwt2&gt;</a:t>
            </a:r>
          </a:p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Expire Date: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Exp</a:t>
            </a:r>
            <a:endParaRPr lang="es-E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161170" y="1967203"/>
            <a:ext cx="276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Create</a:t>
            </a:r>
            <a:r>
              <a:rPr lang="es-ES" sz="1200" dirty="0" smtClean="0"/>
              <a:t> </a:t>
            </a:r>
            <a:r>
              <a:rPr lang="es-ES" sz="1200" dirty="0" err="1" smtClean="0"/>
              <a:t>an</a:t>
            </a:r>
            <a:r>
              <a:rPr lang="es-ES" sz="1200" dirty="0" smtClean="0"/>
              <a:t> </a:t>
            </a:r>
            <a:r>
              <a:rPr lang="es-ES" sz="1200" dirty="0" err="1" smtClean="0"/>
              <a:t>access</a:t>
            </a:r>
            <a:r>
              <a:rPr lang="es-ES" sz="1200" dirty="0" smtClean="0"/>
              <a:t> </a:t>
            </a:r>
            <a:r>
              <a:rPr lang="es-ES" sz="1200" dirty="0" err="1" smtClean="0"/>
              <a:t>token</a:t>
            </a:r>
            <a:r>
              <a:rPr lang="es-ES" sz="1200" dirty="0" smtClean="0"/>
              <a:t> and </a:t>
            </a:r>
            <a:r>
              <a:rPr lang="es-ES" sz="1200" dirty="0" err="1" smtClean="0"/>
              <a:t>refresh</a:t>
            </a:r>
            <a:r>
              <a:rPr lang="es-ES" sz="1200" dirty="0" smtClean="0"/>
              <a:t> </a:t>
            </a:r>
            <a:r>
              <a:rPr lang="es-ES" sz="1200" dirty="0" err="1" smtClean="0"/>
              <a:t>token</a:t>
            </a:r>
            <a:r>
              <a:rPr lang="es-ES" sz="1200" dirty="0" smtClean="0"/>
              <a:t> </a:t>
            </a:r>
            <a:r>
              <a:rPr lang="es-ES" sz="1200" dirty="0" err="1" smtClean="0"/>
              <a:t>with</a:t>
            </a:r>
            <a:r>
              <a:rPr lang="es-ES" sz="1200" dirty="0" smtClean="0"/>
              <a:t> a </a:t>
            </a:r>
            <a:r>
              <a:rPr lang="es-ES" sz="1200" dirty="0" err="1" smtClean="0"/>
              <a:t>secret</a:t>
            </a:r>
            <a:r>
              <a:rPr lang="es-ES" sz="1200" dirty="0" smtClean="0"/>
              <a:t> </a:t>
            </a:r>
            <a:r>
              <a:rPr lang="es-ES" sz="1200" dirty="0" err="1" smtClean="0"/>
              <a:t>key</a:t>
            </a:r>
            <a:r>
              <a:rPr lang="es-ES" sz="1200" dirty="0" smtClean="0"/>
              <a:t> and expire date</a:t>
            </a:r>
            <a:endParaRPr lang="es-ES" sz="12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1643042" y="250030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Authorization-Refresh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&lt;jwt2&gt;</a:t>
            </a:r>
          </a:p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Expire Date: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Exp</a:t>
            </a:r>
            <a:endParaRPr lang="es-ES" sz="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0036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Zuul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000628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Auth</a:t>
            </a:r>
            <a:endParaRPr lang="es-ES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7000892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Microservice</a:t>
            </a:r>
            <a:endParaRPr lang="es-ES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50003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Client</a:t>
            </a:r>
            <a:endParaRPr lang="es-ES" dirty="0"/>
          </a:p>
        </p:txBody>
      </p:sp>
      <p:cxnSp>
        <p:nvCxnSpPr>
          <p:cNvPr id="32" name="31 Conector recto"/>
          <p:cNvCxnSpPr>
            <a:stCxn id="30" idx="2"/>
          </p:cNvCxnSpPr>
          <p:nvPr/>
        </p:nvCxnSpPr>
        <p:spPr>
          <a:xfrm rot="5400000">
            <a:off x="385852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4" idx="2"/>
          </p:cNvCxnSpPr>
          <p:nvPr/>
        </p:nvCxnSpPr>
        <p:spPr>
          <a:xfrm rot="5400000">
            <a:off x="2886182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29" idx="2"/>
          </p:cNvCxnSpPr>
          <p:nvPr/>
        </p:nvCxnSpPr>
        <p:spPr>
          <a:xfrm rot="5400000">
            <a:off x="6886710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rot="5400000" flipH="1" flipV="1">
            <a:off x="2516798" y="676575"/>
            <a:ext cx="1588" cy="23577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rot="5400000" flipH="1" flipV="1">
            <a:off x="2553368" y="1328381"/>
            <a:ext cx="1588" cy="234000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rot="5400000" flipH="1" flipV="1">
            <a:off x="5824478" y="29255"/>
            <a:ext cx="1588" cy="37800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5400000" flipH="1" flipV="1">
            <a:off x="5824478" y="538532"/>
            <a:ext cx="1588" cy="378000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Rectángulo redondeado"/>
          <p:cNvSpPr/>
          <p:nvPr/>
        </p:nvSpPr>
        <p:spPr>
          <a:xfrm>
            <a:off x="7715272" y="1857364"/>
            <a:ext cx="180000" cy="64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 redondeado"/>
          <p:cNvSpPr/>
          <p:nvPr/>
        </p:nvSpPr>
        <p:spPr>
          <a:xfrm>
            <a:off x="3705600" y="1784796"/>
            <a:ext cx="180000" cy="79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Rectángulo redondeado"/>
          <p:cNvSpPr/>
          <p:nvPr/>
        </p:nvSpPr>
        <p:spPr>
          <a:xfrm>
            <a:off x="1195578" y="1741490"/>
            <a:ext cx="180000" cy="9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Cerrar corchete"/>
          <p:cNvSpPr/>
          <p:nvPr/>
        </p:nvSpPr>
        <p:spPr>
          <a:xfrm flipV="1">
            <a:off x="7929586" y="1997430"/>
            <a:ext cx="214314" cy="360000"/>
          </a:xfrm>
          <a:prstGeom prst="rightBracket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1836472" y="1858296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5072066" y="1911197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188831" y="2427738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Resource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Result</a:t>
            </a:r>
            <a:endParaRPr lang="es-E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030227" y="2499176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Resurce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Result</a:t>
            </a:r>
            <a:endParaRPr lang="es-E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1571604" y="1570482"/>
            <a:ext cx="1818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microService</a:t>
            </a:r>
            <a:r>
              <a:rPr lang="es-ES" sz="1200" dirty="0" smtClean="0"/>
              <a:t>/</a:t>
            </a:r>
            <a:r>
              <a:rPr lang="es-ES" sz="1200" dirty="0" err="1" smtClean="0"/>
              <a:t>getResource</a:t>
            </a:r>
            <a:endParaRPr lang="es-ES" sz="12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5214942" y="1643050"/>
            <a:ext cx="956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getResource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91667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0036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Zuul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000628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Auth</a:t>
            </a:r>
            <a:endParaRPr lang="es-ES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7000892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Microservice</a:t>
            </a:r>
            <a:endParaRPr lang="es-ES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50003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Client</a:t>
            </a:r>
            <a:endParaRPr lang="es-ES" dirty="0"/>
          </a:p>
        </p:txBody>
      </p:sp>
      <p:cxnSp>
        <p:nvCxnSpPr>
          <p:cNvPr id="32" name="31 Conector recto"/>
          <p:cNvCxnSpPr>
            <a:stCxn id="30" idx="2"/>
          </p:cNvCxnSpPr>
          <p:nvPr/>
        </p:nvCxnSpPr>
        <p:spPr>
          <a:xfrm rot="5400000">
            <a:off x="385852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4" idx="2"/>
          </p:cNvCxnSpPr>
          <p:nvPr/>
        </p:nvCxnSpPr>
        <p:spPr>
          <a:xfrm rot="5400000">
            <a:off x="2886182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27" idx="2"/>
          </p:cNvCxnSpPr>
          <p:nvPr/>
        </p:nvCxnSpPr>
        <p:spPr>
          <a:xfrm rot="5400000">
            <a:off x="4886446" y="2185860"/>
            <a:ext cx="180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 rot="5400000" flipH="1" flipV="1">
            <a:off x="2517346" y="716107"/>
            <a:ext cx="1588" cy="23577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 rot="5400000" flipH="1" flipV="1">
            <a:off x="4796762" y="1057933"/>
            <a:ext cx="1588" cy="18360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 rot="5400000" flipH="1" flipV="1">
            <a:off x="4792812" y="1566475"/>
            <a:ext cx="1588" cy="180000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 rot="5400000" flipH="1" flipV="1">
            <a:off x="2553642" y="1367913"/>
            <a:ext cx="1588" cy="234000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97 Rectángulo redondeado"/>
          <p:cNvSpPr/>
          <p:nvPr/>
        </p:nvSpPr>
        <p:spPr>
          <a:xfrm>
            <a:off x="1196126" y="1752889"/>
            <a:ext cx="180000" cy="9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Rectángulo redondeado"/>
          <p:cNvSpPr/>
          <p:nvPr/>
        </p:nvSpPr>
        <p:spPr>
          <a:xfrm>
            <a:off x="5715556" y="1927831"/>
            <a:ext cx="180000" cy="61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99 Rectángulo redondeado"/>
          <p:cNvSpPr/>
          <p:nvPr/>
        </p:nvSpPr>
        <p:spPr>
          <a:xfrm>
            <a:off x="3706148" y="1824327"/>
            <a:ext cx="180000" cy="79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Cerrar corchete"/>
          <p:cNvSpPr/>
          <p:nvPr/>
        </p:nvSpPr>
        <p:spPr>
          <a:xfrm flipV="1">
            <a:off x="5929870" y="2038641"/>
            <a:ext cx="214314" cy="360000"/>
          </a:xfrm>
          <a:prstGeom prst="rightBracket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CuadroTexto"/>
          <p:cNvSpPr txBox="1"/>
          <p:nvPr/>
        </p:nvSpPr>
        <p:spPr>
          <a:xfrm>
            <a:off x="1643042" y="1610013"/>
            <a:ext cx="178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authService</a:t>
            </a:r>
            <a:r>
              <a:rPr lang="es-ES" sz="1200" dirty="0" smtClean="0"/>
              <a:t>/</a:t>
            </a:r>
            <a:r>
              <a:rPr lang="es-ES" sz="1200" dirty="0" err="1" smtClean="0"/>
              <a:t>refreshToken</a:t>
            </a:r>
            <a:endParaRPr lang="es-ES" sz="1200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4429124" y="168145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refreshToken</a:t>
            </a:r>
            <a:endParaRPr lang="es-ES" sz="1200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1643590" y="1895765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Authorization-Refresh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&lt;jwt2&gt;</a:t>
            </a:r>
            <a:endParaRPr lang="es-E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3873455" y="1966073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Authorization-Refresh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&lt;jwt2&gt;</a:t>
            </a:r>
            <a:endParaRPr lang="es-E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3929606" y="248590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&lt;jwt3&gt;</a:t>
            </a:r>
          </a:p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Authorization-Refresh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&lt;jwt4&gt;</a:t>
            </a:r>
          </a:p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Expire Date: Exp2</a:t>
            </a:r>
          </a:p>
        </p:txBody>
      </p:sp>
      <p:sp>
        <p:nvSpPr>
          <p:cNvPr id="108" name="107 CuadroTexto"/>
          <p:cNvSpPr txBox="1"/>
          <p:nvPr/>
        </p:nvSpPr>
        <p:spPr>
          <a:xfrm>
            <a:off x="1643590" y="2538707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&lt;jwt3&gt;</a:t>
            </a:r>
          </a:p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Authorization-Refresh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&lt;jwt4&gt;</a:t>
            </a:r>
          </a:p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Expire Date: Exp2</a:t>
            </a:r>
          </a:p>
        </p:txBody>
      </p:sp>
      <p:sp>
        <p:nvSpPr>
          <p:cNvPr id="109" name="108 CuadroTexto"/>
          <p:cNvSpPr txBox="1"/>
          <p:nvPr/>
        </p:nvSpPr>
        <p:spPr>
          <a:xfrm>
            <a:off x="6143636" y="2000240"/>
            <a:ext cx="2929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Regenerate</a:t>
            </a:r>
            <a:r>
              <a:rPr lang="es-ES" sz="1200" dirty="0" smtClean="0"/>
              <a:t>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access</a:t>
            </a:r>
            <a:r>
              <a:rPr lang="es-ES" sz="1200" dirty="0" smtClean="0"/>
              <a:t> </a:t>
            </a:r>
            <a:r>
              <a:rPr lang="es-ES" sz="1200" dirty="0" err="1" smtClean="0"/>
              <a:t>token</a:t>
            </a:r>
            <a:r>
              <a:rPr lang="es-ES" sz="1200" dirty="0" smtClean="0"/>
              <a:t> and </a:t>
            </a:r>
            <a:r>
              <a:rPr lang="es-ES" sz="1200" dirty="0" err="1" smtClean="0"/>
              <a:t>refresh</a:t>
            </a:r>
            <a:r>
              <a:rPr lang="es-ES" sz="1200" dirty="0" smtClean="0"/>
              <a:t> </a:t>
            </a:r>
          </a:p>
          <a:p>
            <a:r>
              <a:rPr lang="es-ES" sz="1200" dirty="0" err="1" smtClean="0"/>
              <a:t>token</a:t>
            </a:r>
            <a:r>
              <a:rPr lang="es-ES" sz="1200" dirty="0" smtClean="0"/>
              <a:t> </a:t>
            </a:r>
            <a:r>
              <a:rPr lang="es-ES" sz="1200" dirty="0" err="1" smtClean="0"/>
              <a:t>with</a:t>
            </a:r>
            <a:r>
              <a:rPr lang="es-ES" sz="1200" dirty="0" smtClean="0"/>
              <a:t> a </a:t>
            </a:r>
            <a:r>
              <a:rPr lang="es-ES" sz="1200" dirty="0" err="1" smtClean="0"/>
              <a:t>secret</a:t>
            </a:r>
            <a:r>
              <a:rPr lang="es-ES" sz="1200" dirty="0" smtClean="0"/>
              <a:t> </a:t>
            </a:r>
            <a:r>
              <a:rPr lang="es-ES" sz="1200" dirty="0" err="1" smtClean="0"/>
              <a:t>key</a:t>
            </a:r>
            <a:r>
              <a:rPr lang="es-ES" sz="1200" dirty="0" smtClean="0"/>
              <a:t> and new expire date</a:t>
            </a:r>
            <a:endParaRPr lang="es-E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0036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Zuul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499106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Microservice</a:t>
            </a:r>
            <a:endParaRPr lang="es-ES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500034" y="642918"/>
            <a:ext cx="1571636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Client</a:t>
            </a:r>
            <a:endParaRPr lang="es-ES" dirty="0"/>
          </a:p>
        </p:txBody>
      </p:sp>
      <p:cxnSp>
        <p:nvCxnSpPr>
          <p:cNvPr id="32" name="31 Conector recto"/>
          <p:cNvCxnSpPr>
            <a:stCxn id="30" idx="2"/>
          </p:cNvCxnSpPr>
          <p:nvPr/>
        </p:nvCxnSpPr>
        <p:spPr>
          <a:xfrm>
            <a:off x="1285852" y="1285860"/>
            <a:ext cx="794" cy="34392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4" idx="2"/>
          </p:cNvCxnSpPr>
          <p:nvPr/>
        </p:nvCxnSpPr>
        <p:spPr>
          <a:xfrm>
            <a:off x="3786182" y="1285860"/>
            <a:ext cx="794" cy="34392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27" idx="2"/>
          </p:cNvCxnSpPr>
          <p:nvPr/>
        </p:nvCxnSpPr>
        <p:spPr>
          <a:xfrm>
            <a:off x="6284924" y="1285860"/>
            <a:ext cx="794" cy="35112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rot="5400000" flipH="1" flipV="1">
            <a:off x="2516798" y="677706"/>
            <a:ext cx="1588" cy="23577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3879008" y="1938326"/>
            <a:ext cx="2320404" cy="35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3893058" y="2428868"/>
            <a:ext cx="2297332" cy="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rot="5400000" flipH="1" flipV="1">
            <a:off x="2553094" y="1329512"/>
            <a:ext cx="1588" cy="234000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42 Rectángulo redondeado"/>
          <p:cNvSpPr/>
          <p:nvPr/>
        </p:nvSpPr>
        <p:spPr>
          <a:xfrm>
            <a:off x="1195578" y="1714488"/>
            <a:ext cx="180000" cy="9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Rectángulo redondeado"/>
          <p:cNvSpPr/>
          <p:nvPr/>
        </p:nvSpPr>
        <p:spPr>
          <a:xfrm>
            <a:off x="6199458" y="1855776"/>
            <a:ext cx="180000" cy="61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Rectángulo redondeado"/>
          <p:cNvSpPr/>
          <p:nvPr/>
        </p:nvSpPr>
        <p:spPr>
          <a:xfrm>
            <a:off x="3705600" y="1785926"/>
            <a:ext cx="180000" cy="79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Cerrar corchete"/>
          <p:cNvSpPr/>
          <p:nvPr/>
        </p:nvSpPr>
        <p:spPr>
          <a:xfrm flipV="1">
            <a:off x="6418593" y="1967079"/>
            <a:ext cx="214314" cy="360000"/>
          </a:xfrm>
          <a:prstGeom prst="rightBracket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CuadroTexto"/>
          <p:cNvSpPr txBox="1"/>
          <p:nvPr/>
        </p:nvSpPr>
        <p:spPr>
          <a:xfrm>
            <a:off x="1837589" y="1549588"/>
            <a:ext cx="1353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microService</a:t>
            </a:r>
            <a:r>
              <a:rPr lang="es-ES" sz="1200" dirty="0" smtClean="0"/>
              <a:t>/</a:t>
            </a:r>
            <a:r>
              <a:rPr lang="es-ES" sz="1200" dirty="0" err="1" smtClean="0"/>
              <a:t>login</a:t>
            </a:r>
            <a:endParaRPr lang="es-ES" sz="12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802844" y="1643050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login</a:t>
            </a:r>
            <a:endParaRPr lang="es-ES" sz="12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643042" y="1857364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username:’xx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’,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password:’yy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’}</a:t>
            </a:r>
            <a:endParaRPr lang="es-E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4067944" y="1927672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username:’xx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’,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password:’yy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’}</a:t>
            </a:r>
            <a:endParaRPr lang="es-E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4211960" y="2447504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Authorization-Refresh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&lt;jwt2&gt;</a:t>
            </a:r>
          </a:p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Expire Date: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Exp</a:t>
            </a:r>
            <a:endParaRPr lang="es-E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639914" y="1846565"/>
            <a:ext cx="239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Create</a:t>
            </a:r>
            <a:r>
              <a:rPr lang="es-ES" sz="1200" dirty="0" smtClean="0"/>
              <a:t> </a:t>
            </a:r>
            <a:r>
              <a:rPr lang="es-ES" sz="1200" dirty="0" err="1" smtClean="0"/>
              <a:t>an</a:t>
            </a:r>
            <a:r>
              <a:rPr lang="es-ES" sz="1200" dirty="0" smtClean="0"/>
              <a:t> </a:t>
            </a:r>
            <a:r>
              <a:rPr lang="es-ES" sz="1200" dirty="0" err="1" smtClean="0"/>
              <a:t>access</a:t>
            </a:r>
            <a:r>
              <a:rPr lang="es-ES" sz="1200" dirty="0" smtClean="0"/>
              <a:t> </a:t>
            </a:r>
            <a:r>
              <a:rPr lang="es-ES" sz="1200" dirty="0" err="1" smtClean="0"/>
              <a:t>token</a:t>
            </a:r>
            <a:r>
              <a:rPr lang="es-ES" sz="1200" dirty="0" smtClean="0"/>
              <a:t> and </a:t>
            </a:r>
            <a:r>
              <a:rPr lang="es-ES" sz="1200" dirty="0" err="1" smtClean="0"/>
              <a:t>refresh</a:t>
            </a:r>
            <a:r>
              <a:rPr lang="es-ES" sz="1200" dirty="0" smtClean="0"/>
              <a:t> </a:t>
            </a:r>
            <a:r>
              <a:rPr lang="es-ES" sz="1200" dirty="0" err="1" smtClean="0"/>
              <a:t>token</a:t>
            </a:r>
            <a:r>
              <a:rPr lang="es-ES" sz="1200" dirty="0" smtClean="0"/>
              <a:t> </a:t>
            </a:r>
            <a:r>
              <a:rPr lang="es-ES" sz="1200" dirty="0" err="1" smtClean="0"/>
              <a:t>with</a:t>
            </a:r>
            <a:r>
              <a:rPr lang="es-ES" sz="1200" dirty="0" smtClean="0"/>
              <a:t> a </a:t>
            </a:r>
            <a:r>
              <a:rPr lang="es-ES" sz="1200" dirty="0" err="1" smtClean="0"/>
              <a:t>secret</a:t>
            </a:r>
            <a:r>
              <a:rPr lang="es-ES" sz="1200" dirty="0" smtClean="0"/>
              <a:t> </a:t>
            </a:r>
            <a:r>
              <a:rPr lang="es-ES" sz="1200" dirty="0" err="1" smtClean="0"/>
              <a:t>key</a:t>
            </a:r>
            <a:r>
              <a:rPr lang="es-ES" sz="1200" dirty="0" smtClean="0"/>
              <a:t> and expire date</a:t>
            </a:r>
            <a:endParaRPr lang="es-ES" sz="12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1643042" y="250030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Authorization-Refresh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&lt;jwt2&gt;</a:t>
            </a:r>
          </a:p>
          <a:p>
            <a:r>
              <a:rPr lang="es-ES" sz="800" dirty="0" smtClean="0">
                <a:latin typeface="Consolas" pitchFamily="49" charset="0"/>
                <a:cs typeface="Consolas" pitchFamily="49" charset="0"/>
              </a:rPr>
              <a:t>Expire Date: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Exp</a:t>
            </a:r>
            <a:endParaRPr lang="es-ES" sz="8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55 Conector recto de flecha"/>
          <p:cNvCxnSpPr/>
          <p:nvPr/>
        </p:nvCxnSpPr>
        <p:spPr>
          <a:xfrm rot="5400000" flipH="1" flipV="1">
            <a:off x="2518311" y="2319191"/>
            <a:ext cx="1588" cy="23577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56 Conector recto de flecha"/>
          <p:cNvCxnSpPr/>
          <p:nvPr/>
        </p:nvCxnSpPr>
        <p:spPr>
          <a:xfrm rot="5400000" flipH="1" flipV="1">
            <a:off x="2554881" y="2970997"/>
            <a:ext cx="1588" cy="234000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57 Conector recto de flecha"/>
          <p:cNvCxnSpPr/>
          <p:nvPr/>
        </p:nvCxnSpPr>
        <p:spPr>
          <a:xfrm>
            <a:off x="3936785" y="3562665"/>
            <a:ext cx="2253605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58 Conector recto de flecha"/>
          <p:cNvCxnSpPr/>
          <p:nvPr/>
        </p:nvCxnSpPr>
        <p:spPr>
          <a:xfrm flipV="1">
            <a:off x="3936785" y="4070354"/>
            <a:ext cx="2253605" cy="1588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45 Rectángulo redondeado"/>
          <p:cNvSpPr/>
          <p:nvPr/>
        </p:nvSpPr>
        <p:spPr>
          <a:xfrm>
            <a:off x="6199458" y="3497261"/>
            <a:ext cx="180000" cy="64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46 Rectángulo redondeado"/>
          <p:cNvSpPr/>
          <p:nvPr/>
        </p:nvSpPr>
        <p:spPr>
          <a:xfrm>
            <a:off x="3707113" y="3427412"/>
            <a:ext cx="180000" cy="79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47 Rectángulo redondeado"/>
          <p:cNvSpPr/>
          <p:nvPr/>
        </p:nvSpPr>
        <p:spPr>
          <a:xfrm>
            <a:off x="1197091" y="3384106"/>
            <a:ext cx="180000" cy="9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63 Cerrar corchete"/>
          <p:cNvSpPr/>
          <p:nvPr/>
        </p:nvSpPr>
        <p:spPr>
          <a:xfrm flipV="1">
            <a:off x="6418593" y="3622994"/>
            <a:ext cx="214314" cy="360000"/>
          </a:xfrm>
          <a:prstGeom prst="rightBracket">
            <a:avLst/>
          </a:prstGeom>
          <a:ln w="127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72 CuadroTexto"/>
          <p:cNvSpPr txBox="1"/>
          <p:nvPr/>
        </p:nvSpPr>
        <p:spPr>
          <a:xfrm>
            <a:off x="1837985" y="3500912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0" name="73 CuadroTexto"/>
          <p:cNvSpPr txBox="1"/>
          <p:nvPr/>
        </p:nvSpPr>
        <p:spPr>
          <a:xfrm>
            <a:off x="4501505" y="3553813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Authorization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: &lt;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jwt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2" name="74 CuadroTexto"/>
          <p:cNvSpPr txBox="1"/>
          <p:nvPr/>
        </p:nvSpPr>
        <p:spPr>
          <a:xfrm>
            <a:off x="4627390" y="4070354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Resource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Result</a:t>
            </a:r>
            <a:endParaRPr lang="es-E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75 CuadroTexto"/>
          <p:cNvSpPr txBox="1"/>
          <p:nvPr/>
        </p:nvSpPr>
        <p:spPr>
          <a:xfrm>
            <a:off x="2031740" y="4141792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Resurce</a:t>
            </a:r>
            <a:r>
              <a:rPr lang="es-E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800" dirty="0" err="1" smtClean="0">
                <a:latin typeface="Consolas" pitchFamily="49" charset="0"/>
                <a:cs typeface="Consolas" pitchFamily="49" charset="0"/>
              </a:rPr>
              <a:t>Result</a:t>
            </a:r>
            <a:endParaRPr lang="es-E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76 CuadroTexto"/>
          <p:cNvSpPr txBox="1"/>
          <p:nvPr/>
        </p:nvSpPr>
        <p:spPr>
          <a:xfrm>
            <a:off x="1573117" y="3213098"/>
            <a:ext cx="1818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microService</a:t>
            </a:r>
            <a:r>
              <a:rPr lang="es-ES" sz="1200" dirty="0" smtClean="0"/>
              <a:t>/</a:t>
            </a:r>
            <a:r>
              <a:rPr lang="es-ES" sz="1200" dirty="0" err="1" smtClean="0"/>
              <a:t>getResource</a:t>
            </a:r>
            <a:endParaRPr lang="es-ES" sz="1200" dirty="0"/>
          </a:p>
        </p:txBody>
      </p:sp>
      <p:sp>
        <p:nvSpPr>
          <p:cNvPr id="48" name="77 CuadroTexto"/>
          <p:cNvSpPr txBox="1"/>
          <p:nvPr/>
        </p:nvSpPr>
        <p:spPr>
          <a:xfrm>
            <a:off x="4644381" y="3285666"/>
            <a:ext cx="956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getResource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158269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264</Words>
  <Application>Microsoft Office PowerPoint</Application>
  <PresentationFormat>On-screen Show (4:3)</PresentationFormat>
  <Paragraphs>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Jimenez Cuesta, Jaime</cp:lastModifiedBy>
  <cp:revision>18</cp:revision>
  <dcterms:modified xsi:type="dcterms:W3CDTF">2017-12-11T14:37:06Z</dcterms:modified>
</cp:coreProperties>
</file>