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3" r:id="rId4"/>
    <p:sldId id="268" r:id="rId5"/>
    <p:sldId id="266" r:id="rId6"/>
    <p:sldId id="274" r:id="rId7"/>
    <p:sldId id="269" r:id="rId8"/>
    <p:sldId id="272" r:id="rId9"/>
    <p:sldId id="273" r:id="rId10"/>
    <p:sldId id="275" r:id="rId11"/>
    <p:sldId id="281" r:id="rId12"/>
    <p:sldId id="284" r:id="rId13"/>
    <p:sldId id="286" r:id="rId14"/>
    <p:sldId id="282" r:id="rId15"/>
    <p:sldId id="277" r:id="rId16"/>
    <p:sldId id="276" r:id="rId17"/>
    <p:sldId id="278" r:id="rId18"/>
    <p:sldId id="279" r:id="rId19"/>
    <p:sldId id="261" r:id="rId20"/>
    <p:sldId id="262" r:id="rId21"/>
  </p:sldIdLst>
  <p:sldSz cx="9144000" cy="6858000" type="screen4x3"/>
  <p:notesSz cx="6797675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58">
          <p15:clr>
            <a:srgbClr val="A4A3A4"/>
          </p15:clr>
        </p15:guide>
        <p15:guide id="4" pos="4241">
          <p15:clr>
            <a:srgbClr val="A4A3A4"/>
          </p15:clr>
        </p15:guide>
        <p15:guide id="5" pos="4468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93">
          <p15:clr>
            <a:srgbClr val="A4A3A4"/>
          </p15:clr>
        </p15:guide>
        <p15:guide id="2" pos="343">
          <p15:clr>
            <a:srgbClr val="A4A3A4"/>
          </p15:clr>
        </p15:guide>
        <p15:guide id="3" pos="39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95DDBC-5C31-40A9-B56D-BDF15E579DC0}">
  <a:tblStyle styleId="{7D95DDBC-5C31-40A9-B56D-BDF15E579DC0}" styleName="BERENBERG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accent6"/>
              </a:solidFill>
              <a:prstDash val="dash"/>
            </a:ln>
          </a:top>
          <a:bottom>
            <a:ln w="6350" cmpd="sng">
              <a:solidFill>
                <a:schemeClr val="accent6"/>
              </a:solidFill>
              <a:prstDash val="dash"/>
            </a:ln>
          </a:bottom>
          <a:insideH>
            <a:ln w="6350" cmpd="sng">
              <a:solidFill>
                <a:schemeClr val="accent6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EDECEB"/>
          </a:solidFill>
        </a:fill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6350" cmpd="sng">
              <a:solidFill>
                <a:schemeClr val="dk2"/>
              </a:solidFill>
            </a:ln>
          </a:top>
          <a:bottom>
            <a:ln w="6350" cmpd="sng">
              <a:solidFill>
                <a:schemeClr val="dk2"/>
              </a:solidFill>
            </a:ln>
          </a:bottom>
        </a:tcBdr>
      </a:tcStyle>
    </a:lastRow>
    <a:firstRow>
      <a:tcTxStyle>
        <a:fontRef idx="minor">
          <a:prstClr val="white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14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-1464" y="-102"/>
      </p:cViewPr>
      <p:guideLst>
        <p:guide orient="horz" pos="799"/>
        <p:guide orient="horz" pos="3974"/>
        <p:guide pos="158"/>
        <p:guide pos="4241"/>
        <p:guide pos="4468"/>
        <p:guide pos="56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3336" y="-306"/>
      </p:cViewPr>
      <p:guideLst>
        <p:guide orient="horz" pos="3193"/>
        <p:guide pos="343"/>
        <p:guide pos="39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/>
              <a:t>Kosten pro Tag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alte Lösung</c:v>
                </c:pt>
              </c:strCache>
            </c:strRef>
          </c:tx>
          <c:spPr>
            <a:ln>
              <a:solidFill>
                <a:schemeClr val="tx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0</c:v>
                </c:pt>
                <c:pt idx="1">
                  <c:v>475</c:v>
                </c:pt>
                <c:pt idx="2">
                  <c:v>950</c:v>
                </c:pt>
                <c:pt idx="3">
                  <c:v>1425</c:v>
                </c:pt>
                <c:pt idx="4">
                  <c:v>1900</c:v>
                </c:pt>
                <c:pt idx="5">
                  <c:v>2375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116-4DB0-8310-B91F139BE2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neue Lösung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0</c:v>
                </c:pt>
                <c:pt idx="1">
                  <c:v>300</c:v>
                </c:pt>
                <c:pt idx="2">
                  <c:v>600</c:v>
                </c:pt>
                <c:pt idx="3">
                  <c:v>900</c:v>
                </c:pt>
                <c:pt idx="4">
                  <c:v>1200</c:v>
                </c:pt>
                <c:pt idx="5">
                  <c:v>1500</c:v>
                </c:pt>
              </c:numCache>
            </c:num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1506</c:v>
                </c:pt>
                <c:pt idx="1">
                  <c:v>1601</c:v>
                </c:pt>
                <c:pt idx="2">
                  <c:v>1696</c:v>
                </c:pt>
                <c:pt idx="3">
                  <c:v>1791</c:v>
                </c:pt>
                <c:pt idx="4">
                  <c:v>1886</c:v>
                </c:pt>
                <c:pt idx="5">
                  <c:v>1981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116-4DB0-8310-B91F139BE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22976"/>
        <c:axId val="35365248"/>
      </c:lineChart>
      <c:catAx>
        <c:axId val="33822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 Mitarbeiter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365248"/>
        <c:crosses val="autoZero"/>
        <c:auto val="1"/>
        <c:lblAlgn val="ctr"/>
        <c:lblOffset val="100"/>
        <c:noMultiLvlLbl val="0"/>
      </c:catAx>
      <c:valAx>
        <c:axId val="35365248"/>
        <c:scaling>
          <c:orientation val="minMax"/>
        </c:scaling>
        <c:delete val="0"/>
        <c:axPos val="l"/>
        <c:majorGridlines/>
        <c:numFmt formatCode="#,##0.00\ &quot;€&quot;" sourceLinked="0"/>
        <c:majorTickMark val="out"/>
        <c:minorTickMark val="none"/>
        <c:tickLblPos val="nextTo"/>
        <c:crossAx val="338229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0.51572</cdr:x>
      <cdr:y>0.71429</cdr:y>
    </cdr:from>
    <cdr:to>
      <cdr:x>0.68239</cdr:x>
      <cdr:y>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2829464" y="297611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de-DE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214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315913" y="982663"/>
            <a:ext cx="49895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544443" y="5069086"/>
            <a:ext cx="5708789" cy="41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900727" y="9550407"/>
            <a:ext cx="713746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6CA75DE-53F2-4E32-A428-21861BFC6312}" type="datetimeFigureOut">
              <a:rPr lang="de-DE" smtClean="0"/>
              <a:pPr/>
              <a:t>10.01.2018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14472" y="9550408"/>
            <a:ext cx="4638759" cy="2358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543854" y="9550407"/>
            <a:ext cx="356873" cy="2413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BB7A6D9-B692-4CF8-B6FB-4109F611971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64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lnSpc>
        <a:spcPct val="110000"/>
      </a:lnSpc>
      <a:spcBef>
        <a:spcPts val="300"/>
      </a:spcBef>
      <a:spcAft>
        <a:spcPts val="30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3975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20000" indent="-180000" algn="l" rtl="0" fontAlgn="base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Font typeface="Arial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9300"/>
            <a:ext cx="4991100" cy="37433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88" y="4743279"/>
            <a:ext cx="5047903" cy="4490256"/>
          </a:xfrm>
          <a:noFill/>
        </p:spPr>
        <p:txBody>
          <a:bodyPr lIns="92045" tIns="46029" rIns="92045" bIns="46029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&#10;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250825" y="2781300"/>
            <a:ext cx="6481763" cy="1223963"/>
          </a:xfrm>
        </p:spPr>
        <p:txBody>
          <a:bodyPr anchor="ctr"/>
          <a:lstStyle>
            <a:lvl1pPr algn="l">
              <a:defRPr sz="3000" b="0" baseline="0"/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250825" y="4365624"/>
            <a:ext cx="6481763" cy="1943101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336"/>
              </a:spcAft>
              <a:buNone/>
              <a:defRPr lang="de-DE" sz="1100" smtClean="0">
                <a:effectLst/>
              </a:defRPr>
            </a:lvl1pPr>
            <a:lvl2pPr marL="0" indent="0" algn="l">
              <a:spcBef>
                <a:spcPts val="1900"/>
              </a:spcBef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80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&#10;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&#10;1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41036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542925" algn="l"/>
              </a:tabLst>
              <a:defRPr sz="1200" b="1" baseline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 b="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39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&#10;2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59"/>
            <a:ext cx="302418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59"/>
            <a:ext cx="3024684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cxnSp>
        <p:nvCxnSpPr>
          <p:cNvPr id="15" name="Gerade Verbindung 14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1537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&#10;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9750" y="3068960"/>
            <a:ext cx="3024188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707905" y="3068960"/>
            <a:ext cx="3024684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39750" y="4637707"/>
            <a:ext cx="3024188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07905" y="4637707"/>
            <a:ext cx="3024684" cy="167101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15821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cxnSp>
        <p:nvCxnSpPr>
          <p:cNvPr id="23" name="Gerade Verbindung 22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14620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ontakt Bild&#10;1 Contac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051721" y="3068959"/>
            <a:ext cx="2591718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Firmenname</a:t>
            </a:r>
          </a:p>
          <a:p>
            <a:pPr lvl="2"/>
            <a:r>
              <a:rPr lang="de-DE" dirty="0" smtClean="0"/>
              <a:t>Ggf. Zusatz</a:t>
            </a:r>
          </a:p>
          <a:p>
            <a:pPr lvl="2"/>
            <a:r>
              <a:rPr lang="de-DE" dirty="0" smtClean="0"/>
              <a:t>Anschrift</a:t>
            </a:r>
          </a:p>
          <a:p>
            <a:pPr lvl="2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smtClean="0"/>
              <a:t>vorname.nachname@berenberg.de</a:t>
            </a:r>
          </a:p>
        </p:txBody>
      </p:sp>
      <p:sp>
        <p:nvSpPr>
          <p:cNvPr id="2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39750" y="3068638"/>
            <a:ext cx="1295946" cy="1800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cxnSp>
        <p:nvCxnSpPr>
          <p:cNvPr id="27" name="Gerade Verbindung 26"/>
          <p:cNvCxnSpPr/>
          <p:nvPr/>
        </p:nvCxnSpPr>
        <p:spPr bwMode="gray">
          <a:xfrm>
            <a:off x="539750" y="2786328"/>
            <a:ext cx="410368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539750" y="2060848"/>
            <a:ext cx="410368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39131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ntakte Bild&#10;2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59"/>
            <a:ext cx="2160290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59"/>
            <a:ext cx="2160589" cy="3239765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18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19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68226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ontakte Bild&#10;4 Contacts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2950" y="4653136"/>
            <a:ext cx="1800225" cy="1655588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Bildplatzhalter</a:t>
            </a:r>
            <a:endParaRPr lang="de-DE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403648" y="3068960"/>
            <a:ext cx="2160290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1999" y="3068960"/>
            <a:ext cx="2160589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7092950" y="3068960"/>
            <a:ext cx="1800225" cy="144016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Firmenname</a:t>
            </a:r>
          </a:p>
          <a:p>
            <a:pPr lvl="1"/>
            <a:r>
              <a:rPr lang="de-DE" dirty="0" smtClean="0"/>
              <a:t>Ggf. Zusatz</a:t>
            </a:r>
          </a:p>
          <a:p>
            <a:pPr lvl="1"/>
            <a:r>
              <a:rPr lang="de-DE" dirty="0" smtClean="0"/>
              <a:t>Anschrift</a:t>
            </a:r>
          </a:p>
          <a:p>
            <a:pPr lvl="1"/>
            <a:r>
              <a:rPr lang="de-DE" dirty="0" smtClean="0"/>
              <a:t>PLZ Ort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</p:txBody>
      </p:sp>
      <p:sp>
        <p:nvSpPr>
          <p:cNvPr id="25" name="Bildplatzhalter 15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39750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6" name="Bildplatzhalter 15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707904" y="3068638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03648" y="4653135"/>
            <a:ext cx="2160290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8" name="Textplatzhalter 10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1999" y="4653135"/>
            <a:ext cx="2160589" cy="165558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0"/>
            </a:lvl2pPr>
            <a:lvl3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 sz="1200"/>
            </a:lvl3pPr>
            <a:lvl4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4pPr>
            <a:lvl5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5pPr>
            <a:lvl6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6pPr>
            <a:lvl7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7pPr>
            <a:lvl8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8pPr>
            <a:lvl9pPr marL="0" indent="0">
              <a:spcBef>
                <a:spcPts val="0"/>
              </a:spcBef>
              <a:spcAft>
                <a:spcPts val="700"/>
              </a:spcAft>
              <a:buFontTx/>
              <a:buNone/>
              <a:defRPr sz="1200"/>
            </a:lvl9pPr>
          </a:lstStyle>
          <a:p>
            <a:pPr lvl="0"/>
            <a:r>
              <a:rPr lang="de-DE" dirty="0" smtClean="0"/>
              <a:t>Vorname Nachname</a:t>
            </a:r>
          </a:p>
          <a:p>
            <a:pPr lvl="2"/>
            <a:r>
              <a:rPr lang="de-DE" dirty="0" smtClean="0"/>
              <a:t>Funktion</a:t>
            </a:r>
          </a:p>
          <a:p>
            <a:pPr lvl="1"/>
            <a:endParaRPr lang="de-DE" dirty="0" smtClean="0"/>
          </a:p>
          <a:p>
            <a:pPr lvl="2"/>
            <a:r>
              <a:rPr lang="de-DE" dirty="0" smtClean="0"/>
              <a:t>Telefon (xxx) xxx xx-x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2925" algn="l"/>
              </a:tabLst>
              <a:defRPr/>
            </a:pPr>
            <a:r>
              <a:rPr lang="de-DE" dirty="0" smtClean="0"/>
              <a:t>Telefax (xxx) xxx xx-x</a:t>
            </a:r>
          </a:p>
          <a:p>
            <a:pPr lvl="2"/>
            <a:r>
              <a:rPr lang="de-DE" dirty="0" err="1" smtClean="0"/>
              <a:t>vorname.nachname</a:t>
            </a:r>
            <a:r>
              <a:rPr lang="de-DE" dirty="0" smtClean="0"/>
              <a:t>@</a:t>
            </a:r>
            <a:br>
              <a:rPr lang="de-DE" dirty="0" smtClean="0"/>
            </a:br>
            <a:r>
              <a:rPr lang="de-DE" dirty="0" smtClean="0"/>
              <a:t>berenberg.de</a:t>
            </a:r>
          </a:p>
        </p:txBody>
      </p:sp>
      <p:sp>
        <p:nvSpPr>
          <p:cNvPr id="29" name="Bildplatzhalter 15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539750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sp>
        <p:nvSpPr>
          <p:cNvPr id="30" name="Bildplatzhalter 15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707904" y="4652814"/>
            <a:ext cx="648000" cy="936000"/>
          </a:xfrm>
        </p:spPr>
        <p:txBody>
          <a:bodyPr anchor="ctr"/>
          <a:lstStyle>
            <a:lvl1pPr algn="ctr">
              <a:defRPr sz="1100"/>
            </a:lvl1pPr>
          </a:lstStyle>
          <a:p>
            <a:r>
              <a:rPr lang="de-DE" dirty="0" smtClean="0"/>
              <a:t>Bild-platzhalter</a:t>
            </a:r>
            <a:endParaRPr lang="de-DE" dirty="0"/>
          </a:p>
        </p:txBody>
      </p:sp>
      <p:cxnSp>
        <p:nvCxnSpPr>
          <p:cNvPr id="31" name="Gerade Verbindung 30"/>
          <p:cNvCxnSpPr/>
          <p:nvPr/>
        </p:nvCxnSpPr>
        <p:spPr bwMode="gray">
          <a:xfrm>
            <a:off x="539750" y="2786328"/>
            <a:ext cx="61928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539750" y="2060848"/>
            <a:ext cx="6192838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 defTabSz="914400" eaLnBrk="1" latinLnBrk="0" hangingPunct="1">
              <a:buNone/>
            </a:pPr>
            <a:r>
              <a:rPr lang="de-DE" sz="1600" b="1" i="0" cap="none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 Ansprechpartner</a:t>
            </a:r>
          </a:p>
        </p:txBody>
      </p:sp>
    </p:spTree>
    <p:extLst>
      <p:ext uri="{BB962C8B-B14F-4D97-AF65-F5344CB8AC3E}">
        <p14:creationId xmlns:p14="http://schemas.microsoft.com/office/powerpoint/2010/main" val="29458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3"/>
          <p:cNvSpPr>
            <a:spLocks noGrp="1"/>
          </p:cNvSpPr>
          <p:nvPr>
            <p:ph type="body" sz="quarter" idx="13"/>
          </p:nvPr>
        </p:nvSpPr>
        <p:spPr bwMode="gray">
          <a:xfrm>
            <a:off x="250825" y="3573463"/>
            <a:ext cx="6481763" cy="2735262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16000" rIns="216000" bIns="216000" anchor="b" anchorCtr="0"/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6pPr>
            <a:lvl7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7pPr>
            <a:lvl8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8pPr>
            <a:lvl9pPr>
              <a:spcBef>
                <a:spcPts val="0"/>
              </a:spcBef>
              <a:spcAft>
                <a:spcPts val="0"/>
              </a:spcAft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2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&#10;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-14557" y="-4761"/>
            <a:ext cx="9175184" cy="6880580"/>
          </a:xfrm>
          <a:custGeom>
            <a:avLst/>
            <a:gdLst>
              <a:gd name="connsiteX0" fmla="*/ 10 w 9144000"/>
              <a:gd name="connsiteY0" fmla="*/ 2619516 h 6858000"/>
              <a:gd name="connsiteX1" fmla="*/ 4572000 w 9144000"/>
              <a:gd name="connsiteY1" fmla="*/ 0 h 6858000"/>
              <a:gd name="connsiteX2" fmla="*/ 9143990 w 9144000"/>
              <a:gd name="connsiteY2" fmla="*/ 2619516 h 6858000"/>
              <a:gd name="connsiteX3" fmla="*/ 7397645 w 9144000"/>
              <a:gd name="connsiteY3" fmla="*/ 6857983 h 6858000"/>
              <a:gd name="connsiteX4" fmla="*/ 1746355 w 9144000"/>
              <a:gd name="connsiteY4" fmla="*/ 6857983 h 6858000"/>
              <a:gd name="connsiteX5" fmla="*/ 10 w 9144000"/>
              <a:gd name="connsiteY5" fmla="*/ 2619516 h 6858000"/>
              <a:gd name="connsiteX0" fmla="*/ 0 w 9143980"/>
              <a:gd name="connsiteY0" fmla="*/ 141 h 6857983"/>
              <a:gd name="connsiteX1" fmla="*/ 4571990 w 9143980"/>
              <a:gd name="connsiteY1" fmla="*/ 0 h 6857983"/>
              <a:gd name="connsiteX2" fmla="*/ 9143980 w 9143980"/>
              <a:gd name="connsiteY2" fmla="*/ 2619516 h 6857983"/>
              <a:gd name="connsiteX3" fmla="*/ 7397635 w 9143980"/>
              <a:gd name="connsiteY3" fmla="*/ 6857983 h 6857983"/>
              <a:gd name="connsiteX4" fmla="*/ 1746345 w 9143980"/>
              <a:gd name="connsiteY4" fmla="*/ 6857983 h 6857983"/>
              <a:gd name="connsiteX5" fmla="*/ 0 w 9143980"/>
              <a:gd name="connsiteY5" fmla="*/ 141 h 6857983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403890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108615 w 9150235"/>
              <a:gd name="connsiteY3" fmla="*/ 6857983 h 6867508"/>
              <a:gd name="connsiteX4" fmla="*/ 0 w 9150235"/>
              <a:gd name="connsiteY4" fmla="*/ 6867508 h 6867508"/>
              <a:gd name="connsiteX5" fmla="*/ 6255 w 9150235"/>
              <a:gd name="connsiteY5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08615 w 9150235"/>
              <a:gd name="connsiteY4" fmla="*/ 6857983 h 6867508"/>
              <a:gd name="connsiteX5" fmla="*/ 0 w 9150235"/>
              <a:gd name="connsiteY5" fmla="*/ 6867508 h 6867508"/>
              <a:gd name="connsiteX6" fmla="*/ 6255 w 9150235"/>
              <a:gd name="connsiteY6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307159 w 9150235"/>
              <a:gd name="connsiteY4" fmla="*/ 6448425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7888184 w 9150235"/>
              <a:gd name="connsiteY3" fmla="*/ 52435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653213 h 6867508"/>
              <a:gd name="connsiteX4" fmla="*/ 7111896 w 9150235"/>
              <a:gd name="connsiteY4" fmla="*/ 6662737 h 6867508"/>
              <a:gd name="connsiteX5" fmla="*/ 7108615 w 9150235"/>
              <a:gd name="connsiteY5" fmla="*/ 6857983 h 6867508"/>
              <a:gd name="connsiteX6" fmla="*/ 0 w 9150235"/>
              <a:gd name="connsiteY6" fmla="*/ 6867508 h 6867508"/>
              <a:gd name="connsiteX7" fmla="*/ 6255 w 9150235"/>
              <a:gd name="connsiteY7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26409 w 9150235"/>
              <a:gd name="connsiteY3" fmla="*/ 619125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07359 w 9150235"/>
              <a:gd name="connsiteY3" fmla="*/ 6858000 h 6867508"/>
              <a:gd name="connsiteX4" fmla="*/ 8907359 w 9150235"/>
              <a:gd name="connsiteY4" fmla="*/ 6653213 h 6867508"/>
              <a:gd name="connsiteX5" fmla="*/ 7111896 w 9150235"/>
              <a:gd name="connsiteY5" fmla="*/ 6662737 h 6867508"/>
              <a:gd name="connsiteX6" fmla="*/ 7108615 w 9150235"/>
              <a:gd name="connsiteY6" fmla="*/ 6857983 h 6867508"/>
              <a:gd name="connsiteX7" fmla="*/ 0 w 9150235"/>
              <a:gd name="connsiteY7" fmla="*/ 6867508 h 6867508"/>
              <a:gd name="connsiteX8" fmla="*/ 6255 w 9150235"/>
              <a:gd name="connsiteY8" fmla="*/ 141 h 6867508"/>
              <a:gd name="connsiteX0" fmla="*/ 6255 w 9150235"/>
              <a:gd name="connsiteY0" fmla="*/ 141 h 6867508"/>
              <a:gd name="connsiteX1" fmla="*/ 4578245 w 9150235"/>
              <a:gd name="connsiteY1" fmla="*/ 0 h 6867508"/>
              <a:gd name="connsiteX2" fmla="*/ 9150235 w 9150235"/>
              <a:gd name="connsiteY2" fmla="*/ 2619516 h 6867508"/>
              <a:gd name="connsiteX3" fmla="*/ 8997846 w 9150235"/>
              <a:gd name="connsiteY3" fmla="*/ 5334000 h 6867508"/>
              <a:gd name="connsiteX4" fmla="*/ 8907359 w 9150235"/>
              <a:gd name="connsiteY4" fmla="*/ 6858000 h 6867508"/>
              <a:gd name="connsiteX5" fmla="*/ 8907359 w 9150235"/>
              <a:gd name="connsiteY5" fmla="*/ 6653213 h 6867508"/>
              <a:gd name="connsiteX6" fmla="*/ 7111896 w 9150235"/>
              <a:gd name="connsiteY6" fmla="*/ 6662737 h 6867508"/>
              <a:gd name="connsiteX7" fmla="*/ 7108615 w 9150235"/>
              <a:gd name="connsiteY7" fmla="*/ 6857983 h 6867508"/>
              <a:gd name="connsiteX8" fmla="*/ 0 w 9150235"/>
              <a:gd name="connsiteY8" fmla="*/ 6867508 h 6867508"/>
              <a:gd name="connsiteX9" fmla="*/ 6255 w 9150235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26195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057416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50235 w 9150246"/>
              <a:gd name="connsiteY2" fmla="*/ 141 h 6867508"/>
              <a:gd name="connsiteX3" fmla="*/ 9150246 w 9150246"/>
              <a:gd name="connsiteY3" fmla="*/ 6862762 h 6867508"/>
              <a:gd name="connsiteX4" fmla="*/ 8907359 w 9150246"/>
              <a:gd name="connsiteY4" fmla="*/ 6858000 h 6867508"/>
              <a:gd name="connsiteX5" fmla="*/ 8907359 w 9150246"/>
              <a:gd name="connsiteY5" fmla="*/ 6653213 h 6867508"/>
              <a:gd name="connsiteX6" fmla="*/ 7111896 w 9150246"/>
              <a:gd name="connsiteY6" fmla="*/ 6662737 h 6867508"/>
              <a:gd name="connsiteX7" fmla="*/ 7108615 w 9150246"/>
              <a:gd name="connsiteY7" fmla="*/ 6857983 h 6867508"/>
              <a:gd name="connsiteX8" fmla="*/ 0 w 9150246"/>
              <a:gd name="connsiteY8" fmla="*/ 6867508 h 6867508"/>
              <a:gd name="connsiteX9" fmla="*/ 6255 w 9150246"/>
              <a:gd name="connsiteY9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8993083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2642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35945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0 h 6867508"/>
              <a:gd name="connsiteX3" fmla="*/ 9150235 w 9150246"/>
              <a:gd name="connsiteY3" fmla="*/ 141 h 6867508"/>
              <a:gd name="connsiteX4" fmla="*/ 9150246 w 9150246"/>
              <a:gd name="connsiteY4" fmla="*/ 6862762 h 6867508"/>
              <a:gd name="connsiteX5" fmla="*/ 8907359 w 9150246"/>
              <a:gd name="connsiteY5" fmla="*/ 6858000 h 6867508"/>
              <a:gd name="connsiteX6" fmla="*/ 8907359 w 9150246"/>
              <a:gd name="connsiteY6" fmla="*/ 6653213 h 6867508"/>
              <a:gd name="connsiteX7" fmla="*/ 7111896 w 9150246"/>
              <a:gd name="connsiteY7" fmla="*/ 6662737 h 6867508"/>
              <a:gd name="connsiteX8" fmla="*/ 7108615 w 9150246"/>
              <a:gd name="connsiteY8" fmla="*/ 6857983 h 6867508"/>
              <a:gd name="connsiteX9" fmla="*/ 0 w 9150246"/>
              <a:gd name="connsiteY9" fmla="*/ 6867508 h 6867508"/>
              <a:gd name="connsiteX10" fmla="*/ 6255 w 9150246"/>
              <a:gd name="connsiteY10" fmla="*/ 141 h 6867508"/>
              <a:gd name="connsiteX0" fmla="*/ 6255 w 9150246"/>
              <a:gd name="connsiteY0" fmla="*/ 2522 h 6869889"/>
              <a:gd name="connsiteX1" fmla="*/ 4578245 w 9150246"/>
              <a:gd name="connsiteY1" fmla="*/ 2381 h 6869889"/>
              <a:gd name="connsiteX2" fmla="*/ 8969270 w 9150246"/>
              <a:gd name="connsiteY2" fmla="*/ 0 h 6869889"/>
              <a:gd name="connsiteX3" fmla="*/ 9045470 w 9150246"/>
              <a:gd name="connsiteY3" fmla="*/ 2381 h 6869889"/>
              <a:gd name="connsiteX4" fmla="*/ 9150235 w 9150246"/>
              <a:gd name="connsiteY4" fmla="*/ 2522 h 6869889"/>
              <a:gd name="connsiteX5" fmla="*/ 9150246 w 9150246"/>
              <a:gd name="connsiteY5" fmla="*/ 6865143 h 6869889"/>
              <a:gd name="connsiteX6" fmla="*/ 8907359 w 9150246"/>
              <a:gd name="connsiteY6" fmla="*/ 6860381 h 6869889"/>
              <a:gd name="connsiteX7" fmla="*/ 8907359 w 9150246"/>
              <a:gd name="connsiteY7" fmla="*/ 6655594 h 6869889"/>
              <a:gd name="connsiteX8" fmla="*/ 7111896 w 9150246"/>
              <a:gd name="connsiteY8" fmla="*/ 6665118 h 6869889"/>
              <a:gd name="connsiteX9" fmla="*/ 7108615 w 9150246"/>
              <a:gd name="connsiteY9" fmla="*/ 6860364 h 6869889"/>
              <a:gd name="connsiteX10" fmla="*/ 0 w 9150246"/>
              <a:gd name="connsiteY10" fmla="*/ 6869889 h 6869889"/>
              <a:gd name="connsiteX11" fmla="*/ 6255 w 9150246"/>
              <a:gd name="connsiteY11" fmla="*/ 2522 h 686988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0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1 w 9150246"/>
              <a:gd name="connsiteY2" fmla="*/ 1054894 h 6867508"/>
              <a:gd name="connsiteX3" fmla="*/ 9045470 w 9150246"/>
              <a:gd name="connsiteY3" fmla="*/ 2381 h 6867508"/>
              <a:gd name="connsiteX4" fmla="*/ 9150235 w 9150246"/>
              <a:gd name="connsiteY4" fmla="*/ 141 h 6867508"/>
              <a:gd name="connsiteX5" fmla="*/ 9150246 w 9150246"/>
              <a:gd name="connsiteY5" fmla="*/ 6862762 h 6867508"/>
              <a:gd name="connsiteX6" fmla="*/ 8907359 w 9150246"/>
              <a:gd name="connsiteY6" fmla="*/ 6858000 h 6867508"/>
              <a:gd name="connsiteX7" fmla="*/ 8907359 w 9150246"/>
              <a:gd name="connsiteY7" fmla="*/ 6653213 h 6867508"/>
              <a:gd name="connsiteX8" fmla="*/ 7111896 w 9150246"/>
              <a:gd name="connsiteY8" fmla="*/ 6662737 h 6867508"/>
              <a:gd name="connsiteX9" fmla="*/ 7108615 w 9150246"/>
              <a:gd name="connsiteY9" fmla="*/ 6857983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497658 w 9150246"/>
              <a:gd name="connsiteY2" fmla="*/ 690563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7589 w 9150246"/>
              <a:gd name="connsiteY2" fmla="*/ 1057276 h 6867508"/>
              <a:gd name="connsiteX3" fmla="*/ 9047851 w 9150246"/>
              <a:gd name="connsiteY3" fmla="*/ 1054894 h 6867508"/>
              <a:gd name="connsiteX4" fmla="*/ 9045470 w 9150246"/>
              <a:gd name="connsiteY4" fmla="*/ 2381 h 6867508"/>
              <a:gd name="connsiteX5" fmla="*/ 9150235 w 9150246"/>
              <a:gd name="connsiteY5" fmla="*/ 141 h 6867508"/>
              <a:gd name="connsiteX6" fmla="*/ 9150246 w 9150246"/>
              <a:gd name="connsiteY6" fmla="*/ 6862762 h 6867508"/>
              <a:gd name="connsiteX7" fmla="*/ 8907359 w 9150246"/>
              <a:gd name="connsiteY7" fmla="*/ 6858000 h 6867508"/>
              <a:gd name="connsiteX8" fmla="*/ 8907359 w 9150246"/>
              <a:gd name="connsiteY8" fmla="*/ 6653213 h 6867508"/>
              <a:gd name="connsiteX9" fmla="*/ 7111896 w 9150246"/>
              <a:gd name="connsiteY9" fmla="*/ 6662737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542776 w 9150246"/>
              <a:gd name="connsiteY2" fmla="*/ 871538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949970 w 9150246"/>
              <a:gd name="connsiteY2" fmla="*/ 104775 h 6867508"/>
              <a:gd name="connsiteX3" fmla="*/ 6947589 w 9150246"/>
              <a:gd name="connsiteY3" fmla="*/ 1057276 h 6867508"/>
              <a:gd name="connsiteX4" fmla="*/ 9047851 w 9150246"/>
              <a:gd name="connsiteY4" fmla="*/ 1054894 h 6867508"/>
              <a:gd name="connsiteX5" fmla="*/ 9045470 w 9150246"/>
              <a:gd name="connsiteY5" fmla="*/ 2381 h 6867508"/>
              <a:gd name="connsiteX6" fmla="*/ 9150235 w 9150246"/>
              <a:gd name="connsiteY6" fmla="*/ 141 h 6867508"/>
              <a:gd name="connsiteX7" fmla="*/ 9150246 w 9150246"/>
              <a:gd name="connsiteY7" fmla="*/ 6862762 h 6867508"/>
              <a:gd name="connsiteX8" fmla="*/ 8907359 w 9150246"/>
              <a:gd name="connsiteY8" fmla="*/ 6858000 h 6867508"/>
              <a:gd name="connsiteX9" fmla="*/ 8907359 w 9150246"/>
              <a:gd name="connsiteY9" fmla="*/ 6653213 h 6867508"/>
              <a:gd name="connsiteX10" fmla="*/ 7111896 w 9150246"/>
              <a:gd name="connsiteY10" fmla="*/ 6662737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6754708 w 9150246"/>
              <a:gd name="connsiteY2" fmla="*/ 9286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7852 w 9150246"/>
              <a:gd name="connsiteY2" fmla="*/ 111919 h 6867508"/>
              <a:gd name="connsiteX3" fmla="*/ 6949970 w 9150246"/>
              <a:gd name="connsiteY3" fmla="*/ 104775 h 6867508"/>
              <a:gd name="connsiteX4" fmla="*/ 6947589 w 9150246"/>
              <a:gd name="connsiteY4" fmla="*/ 1057276 h 6867508"/>
              <a:gd name="connsiteX5" fmla="*/ 9047851 w 9150246"/>
              <a:gd name="connsiteY5" fmla="*/ 1054894 h 6867508"/>
              <a:gd name="connsiteX6" fmla="*/ 9045470 w 9150246"/>
              <a:gd name="connsiteY6" fmla="*/ 2381 h 6867508"/>
              <a:gd name="connsiteX7" fmla="*/ 9150235 w 9150246"/>
              <a:gd name="connsiteY7" fmla="*/ 141 h 6867508"/>
              <a:gd name="connsiteX8" fmla="*/ 9150246 w 9150246"/>
              <a:gd name="connsiteY8" fmla="*/ 6862762 h 6867508"/>
              <a:gd name="connsiteX9" fmla="*/ 8907359 w 9150246"/>
              <a:gd name="connsiteY9" fmla="*/ 6858000 h 6867508"/>
              <a:gd name="connsiteX10" fmla="*/ 8907359 w 9150246"/>
              <a:gd name="connsiteY10" fmla="*/ 6653213 h 6867508"/>
              <a:gd name="connsiteX11" fmla="*/ 7111896 w 9150246"/>
              <a:gd name="connsiteY11" fmla="*/ 6662737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7857226 w 9150246"/>
              <a:gd name="connsiteY2" fmla="*/ 785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70 w 9150246"/>
              <a:gd name="connsiteY4" fmla="*/ 104775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11896 w 9150246"/>
              <a:gd name="connsiteY12" fmla="*/ 6662737 h 6867508"/>
              <a:gd name="connsiteX13" fmla="*/ 7108615 w 9150246"/>
              <a:gd name="connsiteY13" fmla="*/ 6857983 h 6867508"/>
              <a:gd name="connsiteX14" fmla="*/ 0 w 9150246"/>
              <a:gd name="connsiteY14" fmla="*/ 6867508 h 6867508"/>
              <a:gd name="connsiteX15" fmla="*/ 6255 w 9150246"/>
              <a:gd name="connsiteY15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8907359 w 9150246"/>
              <a:gd name="connsiteY11" fmla="*/ 6653213 h 6867508"/>
              <a:gd name="connsiteX12" fmla="*/ 7108615 w 9150246"/>
              <a:gd name="connsiteY12" fmla="*/ 6857983 h 6867508"/>
              <a:gd name="connsiteX13" fmla="*/ 0 w 9150246"/>
              <a:gd name="connsiteY13" fmla="*/ 6867508 h 6867508"/>
              <a:gd name="connsiteX14" fmla="*/ 6255 w 9150246"/>
              <a:gd name="connsiteY14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8907359 w 9150246"/>
              <a:gd name="connsiteY10" fmla="*/ 6858000 h 6867508"/>
              <a:gd name="connsiteX11" fmla="*/ 7108615 w 9150246"/>
              <a:gd name="connsiteY11" fmla="*/ 6857983 h 6867508"/>
              <a:gd name="connsiteX12" fmla="*/ 0 w 9150246"/>
              <a:gd name="connsiteY12" fmla="*/ 6867508 h 6867508"/>
              <a:gd name="connsiteX13" fmla="*/ 6255 w 9150246"/>
              <a:gd name="connsiteY13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7108615 w 9150246"/>
              <a:gd name="connsiteY10" fmla="*/ 6857983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5207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47852 w 9150246"/>
              <a:gd name="connsiteY3" fmla="*/ 111919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04989 w 9150246"/>
              <a:gd name="connsiteY3" fmla="*/ 100013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8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8926407 w 9150246"/>
              <a:gd name="connsiteY3" fmla="*/ 64294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47851 w 9150246"/>
              <a:gd name="connsiteY6" fmla="*/ 1054894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71664 w 9150246"/>
              <a:gd name="connsiteY6" fmla="*/ 1097756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47589 w 9150246"/>
              <a:gd name="connsiteY5" fmla="*/ 1057276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45470 w 9150246"/>
              <a:gd name="connsiteY2" fmla="*/ 2381 h 6867508"/>
              <a:gd name="connsiteX3" fmla="*/ 9050232 w 9150246"/>
              <a:gd name="connsiteY3" fmla="*/ 109537 h 6867508"/>
              <a:gd name="connsiteX4" fmla="*/ 6949969 w 9150246"/>
              <a:gd name="connsiteY4" fmla="*/ 109537 h 6867508"/>
              <a:gd name="connsiteX5" fmla="*/ 6916632 w 9150246"/>
              <a:gd name="connsiteY5" fmla="*/ 1078707 h 6867508"/>
              <a:gd name="connsiteX6" fmla="*/ 9050233 w 9150246"/>
              <a:gd name="connsiteY6" fmla="*/ 1057275 h 6867508"/>
              <a:gd name="connsiteX7" fmla="*/ 9045470 w 9150246"/>
              <a:gd name="connsiteY7" fmla="*/ 2381 h 6867508"/>
              <a:gd name="connsiteX8" fmla="*/ 9150235 w 9150246"/>
              <a:gd name="connsiteY8" fmla="*/ 141 h 6867508"/>
              <a:gd name="connsiteX9" fmla="*/ 9150246 w 9150246"/>
              <a:gd name="connsiteY9" fmla="*/ 6862762 h 6867508"/>
              <a:gd name="connsiteX10" fmla="*/ 0 w 9150246"/>
              <a:gd name="connsiteY10" fmla="*/ 6867508 h 6867508"/>
              <a:gd name="connsiteX11" fmla="*/ 6255 w 9150246"/>
              <a:gd name="connsiteY11" fmla="*/ 141 h 6867508"/>
              <a:gd name="connsiteX0" fmla="*/ 6255 w 9204580"/>
              <a:gd name="connsiteY0" fmla="*/ 141 h 6867508"/>
              <a:gd name="connsiteX1" fmla="*/ 4578245 w 9204580"/>
              <a:gd name="connsiteY1" fmla="*/ 0 h 6867508"/>
              <a:gd name="connsiteX2" fmla="*/ 9045470 w 9204580"/>
              <a:gd name="connsiteY2" fmla="*/ 2381 h 6867508"/>
              <a:gd name="connsiteX3" fmla="*/ 9050232 w 9204580"/>
              <a:gd name="connsiteY3" fmla="*/ 109537 h 6867508"/>
              <a:gd name="connsiteX4" fmla="*/ 6949969 w 9204580"/>
              <a:gd name="connsiteY4" fmla="*/ 109537 h 6867508"/>
              <a:gd name="connsiteX5" fmla="*/ 6947588 w 9204580"/>
              <a:gd name="connsiteY5" fmla="*/ 1059657 h 6867508"/>
              <a:gd name="connsiteX6" fmla="*/ 9050233 w 9204580"/>
              <a:gd name="connsiteY6" fmla="*/ 1057275 h 6867508"/>
              <a:gd name="connsiteX7" fmla="*/ 9045470 w 9204580"/>
              <a:gd name="connsiteY7" fmla="*/ 2381 h 6867508"/>
              <a:gd name="connsiteX8" fmla="*/ 9150235 w 9204580"/>
              <a:gd name="connsiteY8" fmla="*/ 141 h 6867508"/>
              <a:gd name="connsiteX9" fmla="*/ 9150246 w 9204580"/>
              <a:gd name="connsiteY9" fmla="*/ 6862762 h 6867508"/>
              <a:gd name="connsiteX10" fmla="*/ 0 w 9204580"/>
              <a:gd name="connsiteY10" fmla="*/ 6867508 h 6867508"/>
              <a:gd name="connsiteX11" fmla="*/ 6255 w 9204580"/>
              <a:gd name="connsiteY11" fmla="*/ 141 h 6867508"/>
              <a:gd name="connsiteX0" fmla="*/ 6255 w 9206344"/>
              <a:gd name="connsiteY0" fmla="*/ 141 h 6867508"/>
              <a:gd name="connsiteX1" fmla="*/ 4578245 w 9206344"/>
              <a:gd name="connsiteY1" fmla="*/ 0 h 6867508"/>
              <a:gd name="connsiteX2" fmla="*/ 9045470 w 9206344"/>
              <a:gd name="connsiteY2" fmla="*/ 2381 h 6867508"/>
              <a:gd name="connsiteX3" fmla="*/ 9050232 w 9206344"/>
              <a:gd name="connsiteY3" fmla="*/ 109537 h 6867508"/>
              <a:gd name="connsiteX4" fmla="*/ 6949969 w 9206344"/>
              <a:gd name="connsiteY4" fmla="*/ 109537 h 6867508"/>
              <a:gd name="connsiteX5" fmla="*/ 6923775 w 9206344"/>
              <a:gd name="connsiteY5" fmla="*/ 1095375 h 6867508"/>
              <a:gd name="connsiteX6" fmla="*/ 9050233 w 9206344"/>
              <a:gd name="connsiteY6" fmla="*/ 1057275 h 6867508"/>
              <a:gd name="connsiteX7" fmla="*/ 9045470 w 9206344"/>
              <a:gd name="connsiteY7" fmla="*/ 2381 h 6867508"/>
              <a:gd name="connsiteX8" fmla="*/ 9150235 w 9206344"/>
              <a:gd name="connsiteY8" fmla="*/ 141 h 6867508"/>
              <a:gd name="connsiteX9" fmla="*/ 9150246 w 9206344"/>
              <a:gd name="connsiteY9" fmla="*/ 6862762 h 6867508"/>
              <a:gd name="connsiteX10" fmla="*/ 0 w 9206344"/>
              <a:gd name="connsiteY10" fmla="*/ 6867508 h 6867508"/>
              <a:gd name="connsiteX11" fmla="*/ 6255 w 920634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9050232 w 9204404"/>
              <a:gd name="connsiteY3" fmla="*/ 109537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4404"/>
              <a:gd name="connsiteY0" fmla="*/ 141 h 6867508"/>
              <a:gd name="connsiteX1" fmla="*/ 4578245 w 9204404"/>
              <a:gd name="connsiteY1" fmla="*/ 0 h 6867508"/>
              <a:gd name="connsiteX2" fmla="*/ 9045470 w 9204404"/>
              <a:gd name="connsiteY2" fmla="*/ 2381 h 6867508"/>
              <a:gd name="connsiteX3" fmla="*/ 8995463 w 9204404"/>
              <a:gd name="connsiteY3" fmla="*/ 80962 h 6867508"/>
              <a:gd name="connsiteX4" fmla="*/ 6949969 w 9204404"/>
              <a:gd name="connsiteY4" fmla="*/ 109537 h 6867508"/>
              <a:gd name="connsiteX5" fmla="*/ 6949969 w 9204404"/>
              <a:gd name="connsiteY5" fmla="*/ 1057275 h 6867508"/>
              <a:gd name="connsiteX6" fmla="*/ 9050233 w 9204404"/>
              <a:gd name="connsiteY6" fmla="*/ 1057275 h 6867508"/>
              <a:gd name="connsiteX7" fmla="*/ 9045470 w 9204404"/>
              <a:gd name="connsiteY7" fmla="*/ 2381 h 6867508"/>
              <a:gd name="connsiteX8" fmla="*/ 9150235 w 9204404"/>
              <a:gd name="connsiteY8" fmla="*/ 141 h 6867508"/>
              <a:gd name="connsiteX9" fmla="*/ 9150246 w 9204404"/>
              <a:gd name="connsiteY9" fmla="*/ 6862762 h 6867508"/>
              <a:gd name="connsiteX10" fmla="*/ 0 w 9204404"/>
              <a:gd name="connsiteY10" fmla="*/ 6867508 h 6867508"/>
              <a:gd name="connsiteX11" fmla="*/ 6255 w 9204404"/>
              <a:gd name="connsiteY11" fmla="*/ 141 h 6867508"/>
              <a:gd name="connsiteX0" fmla="*/ 6255 w 9205631"/>
              <a:gd name="connsiteY0" fmla="*/ 142 h 6867509"/>
              <a:gd name="connsiteX1" fmla="*/ 4578245 w 9205631"/>
              <a:gd name="connsiteY1" fmla="*/ 1 h 6867509"/>
              <a:gd name="connsiteX2" fmla="*/ 9045470 w 9205631"/>
              <a:gd name="connsiteY2" fmla="*/ 2382 h 6867509"/>
              <a:gd name="connsiteX3" fmla="*/ 8995463 w 9205631"/>
              <a:gd name="connsiteY3" fmla="*/ 80963 h 6867509"/>
              <a:gd name="connsiteX4" fmla="*/ 6949969 w 9205631"/>
              <a:gd name="connsiteY4" fmla="*/ 109538 h 6867509"/>
              <a:gd name="connsiteX5" fmla="*/ 6949969 w 9205631"/>
              <a:gd name="connsiteY5" fmla="*/ 1057276 h 6867509"/>
              <a:gd name="connsiteX6" fmla="*/ 9050233 w 9205631"/>
              <a:gd name="connsiteY6" fmla="*/ 1057276 h 6867509"/>
              <a:gd name="connsiteX7" fmla="*/ 9050232 w 9205631"/>
              <a:gd name="connsiteY7" fmla="*/ 0 h 6867509"/>
              <a:gd name="connsiteX8" fmla="*/ 9150235 w 9205631"/>
              <a:gd name="connsiteY8" fmla="*/ 142 h 6867509"/>
              <a:gd name="connsiteX9" fmla="*/ 9150246 w 9205631"/>
              <a:gd name="connsiteY9" fmla="*/ 6862763 h 6867509"/>
              <a:gd name="connsiteX10" fmla="*/ 0 w 9205631"/>
              <a:gd name="connsiteY10" fmla="*/ 6867509 h 6867509"/>
              <a:gd name="connsiteX11" fmla="*/ 6255 w 9205631"/>
              <a:gd name="connsiteY11" fmla="*/ 142 h 6867509"/>
              <a:gd name="connsiteX0" fmla="*/ 6255 w 9211483"/>
              <a:gd name="connsiteY0" fmla="*/ 142 h 6867509"/>
              <a:gd name="connsiteX1" fmla="*/ 4578245 w 9211483"/>
              <a:gd name="connsiteY1" fmla="*/ 1 h 6867509"/>
              <a:gd name="connsiteX2" fmla="*/ 9045470 w 9211483"/>
              <a:gd name="connsiteY2" fmla="*/ 2382 h 6867509"/>
              <a:gd name="connsiteX3" fmla="*/ 8995463 w 9211483"/>
              <a:gd name="connsiteY3" fmla="*/ 80963 h 6867509"/>
              <a:gd name="connsiteX4" fmla="*/ 6949969 w 9211483"/>
              <a:gd name="connsiteY4" fmla="*/ 109538 h 6867509"/>
              <a:gd name="connsiteX5" fmla="*/ 6949969 w 9211483"/>
              <a:gd name="connsiteY5" fmla="*/ 1057276 h 6867509"/>
              <a:gd name="connsiteX6" fmla="*/ 9050233 w 9211483"/>
              <a:gd name="connsiteY6" fmla="*/ 1057276 h 6867509"/>
              <a:gd name="connsiteX7" fmla="*/ 9066901 w 9211483"/>
              <a:gd name="connsiteY7" fmla="*/ 147640 h 6867509"/>
              <a:gd name="connsiteX8" fmla="*/ 9050232 w 9211483"/>
              <a:gd name="connsiteY8" fmla="*/ 0 h 6867509"/>
              <a:gd name="connsiteX9" fmla="*/ 9150235 w 9211483"/>
              <a:gd name="connsiteY9" fmla="*/ 142 h 6867509"/>
              <a:gd name="connsiteX10" fmla="*/ 9150246 w 9211483"/>
              <a:gd name="connsiteY10" fmla="*/ 6862763 h 6867509"/>
              <a:gd name="connsiteX11" fmla="*/ 0 w 9211483"/>
              <a:gd name="connsiteY11" fmla="*/ 6867509 h 6867509"/>
              <a:gd name="connsiteX12" fmla="*/ 6255 w 9211483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9558"/>
              <a:gd name="connsiteY0" fmla="*/ 142 h 6867509"/>
              <a:gd name="connsiteX1" fmla="*/ 4578245 w 9209558"/>
              <a:gd name="connsiteY1" fmla="*/ 1 h 6867509"/>
              <a:gd name="connsiteX2" fmla="*/ 9045470 w 9209558"/>
              <a:gd name="connsiteY2" fmla="*/ 2382 h 6867509"/>
              <a:gd name="connsiteX3" fmla="*/ 8995463 w 9209558"/>
              <a:gd name="connsiteY3" fmla="*/ 80963 h 6867509"/>
              <a:gd name="connsiteX4" fmla="*/ 6949969 w 9209558"/>
              <a:gd name="connsiteY4" fmla="*/ 109538 h 6867509"/>
              <a:gd name="connsiteX5" fmla="*/ 6949969 w 9209558"/>
              <a:gd name="connsiteY5" fmla="*/ 1057276 h 6867509"/>
              <a:gd name="connsiteX6" fmla="*/ 9050233 w 9209558"/>
              <a:gd name="connsiteY6" fmla="*/ 1057276 h 6867509"/>
              <a:gd name="connsiteX7" fmla="*/ 9066901 w 9209558"/>
              <a:gd name="connsiteY7" fmla="*/ 147640 h 6867509"/>
              <a:gd name="connsiteX8" fmla="*/ 9050232 w 9209558"/>
              <a:gd name="connsiteY8" fmla="*/ 0 h 6867509"/>
              <a:gd name="connsiteX9" fmla="*/ 9150235 w 9209558"/>
              <a:gd name="connsiteY9" fmla="*/ 142 h 6867509"/>
              <a:gd name="connsiteX10" fmla="*/ 9150246 w 9209558"/>
              <a:gd name="connsiteY10" fmla="*/ 6862763 h 6867509"/>
              <a:gd name="connsiteX11" fmla="*/ 0 w 9209558"/>
              <a:gd name="connsiteY11" fmla="*/ 6867509 h 6867509"/>
              <a:gd name="connsiteX12" fmla="*/ 6255 w 9209558"/>
              <a:gd name="connsiteY12" fmla="*/ 142 h 6867509"/>
              <a:gd name="connsiteX0" fmla="*/ 6255 w 9205207"/>
              <a:gd name="connsiteY0" fmla="*/ 142 h 6867509"/>
              <a:gd name="connsiteX1" fmla="*/ 4578245 w 9205207"/>
              <a:gd name="connsiteY1" fmla="*/ 1 h 6867509"/>
              <a:gd name="connsiteX2" fmla="*/ 9045470 w 9205207"/>
              <a:gd name="connsiteY2" fmla="*/ 2382 h 6867509"/>
              <a:gd name="connsiteX3" fmla="*/ 8995463 w 9205207"/>
              <a:gd name="connsiteY3" fmla="*/ 80963 h 6867509"/>
              <a:gd name="connsiteX4" fmla="*/ 6949969 w 9205207"/>
              <a:gd name="connsiteY4" fmla="*/ 109538 h 6867509"/>
              <a:gd name="connsiteX5" fmla="*/ 6949969 w 9205207"/>
              <a:gd name="connsiteY5" fmla="*/ 1057276 h 6867509"/>
              <a:gd name="connsiteX6" fmla="*/ 9050233 w 9205207"/>
              <a:gd name="connsiteY6" fmla="*/ 1057276 h 6867509"/>
              <a:gd name="connsiteX7" fmla="*/ 9050233 w 9205207"/>
              <a:gd name="connsiteY7" fmla="*/ 109540 h 6867509"/>
              <a:gd name="connsiteX8" fmla="*/ 9050232 w 9205207"/>
              <a:gd name="connsiteY8" fmla="*/ 0 h 6867509"/>
              <a:gd name="connsiteX9" fmla="*/ 9150235 w 9205207"/>
              <a:gd name="connsiteY9" fmla="*/ 142 h 6867509"/>
              <a:gd name="connsiteX10" fmla="*/ 9150246 w 9205207"/>
              <a:gd name="connsiteY10" fmla="*/ 6862763 h 6867509"/>
              <a:gd name="connsiteX11" fmla="*/ 0 w 9205207"/>
              <a:gd name="connsiteY11" fmla="*/ 6867509 h 6867509"/>
              <a:gd name="connsiteX12" fmla="*/ 6255 w 9205207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1 h 6867508"/>
              <a:gd name="connsiteX1" fmla="*/ 4578245 w 9225698"/>
              <a:gd name="connsiteY1" fmla="*/ 0 h 6867508"/>
              <a:gd name="connsiteX2" fmla="*/ 9045470 w 9225698"/>
              <a:gd name="connsiteY2" fmla="*/ 2381 h 6867508"/>
              <a:gd name="connsiteX3" fmla="*/ 8995463 w 9225698"/>
              <a:gd name="connsiteY3" fmla="*/ 80962 h 6867508"/>
              <a:gd name="connsiteX4" fmla="*/ 6949969 w 9225698"/>
              <a:gd name="connsiteY4" fmla="*/ 109537 h 6867508"/>
              <a:gd name="connsiteX5" fmla="*/ 6949969 w 9225698"/>
              <a:gd name="connsiteY5" fmla="*/ 1057275 h 6867508"/>
              <a:gd name="connsiteX6" fmla="*/ 9050233 w 9225698"/>
              <a:gd name="connsiteY6" fmla="*/ 1057275 h 6867508"/>
              <a:gd name="connsiteX7" fmla="*/ 9050233 w 9225698"/>
              <a:gd name="connsiteY7" fmla="*/ 109539 h 6867508"/>
              <a:gd name="connsiteX8" fmla="*/ 9088332 w 9225698"/>
              <a:gd name="connsiteY8" fmla="*/ 2380 h 6867508"/>
              <a:gd name="connsiteX9" fmla="*/ 9150235 w 9225698"/>
              <a:gd name="connsiteY9" fmla="*/ 141 h 6867508"/>
              <a:gd name="connsiteX10" fmla="*/ 9150246 w 9225698"/>
              <a:gd name="connsiteY10" fmla="*/ 6862762 h 6867508"/>
              <a:gd name="connsiteX11" fmla="*/ 0 w 9225698"/>
              <a:gd name="connsiteY11" fmla="*/ 6867508 h 6867508"/>
              <a:gd name="connsiteX12" fmla="*/ 6255 w 9225698"/>
              <a:gd name="connsiteY12" fmla="*/ 141 h 6867508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2613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09540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25698"/>
              <a:gd name="connsiteY0" fmla="*/ 142 h 6867509"/>
              <a:gd name="connsiteX1" fmla="*/ 4578245 w 9225698"/>
              <a:gd name="connsiteY1" fmla="*/ 1 h 6867509"/>
              <a:gd name="connsiteX2" fmla="*/ 9045470 w 9225698"/>
              <a:gd name="connsiteY2" fmla="*/ 2382 h 6867509"/>
              <a:gd name="connsiteX3" fmla="*/ 8995463 w 9225698"/>
              <a:gd name="connsiteY3" fmla="*/ 80963 h 6867509"/>
              <a:gd name="connsiteX4" fmla="*/ 6949969 w 9225698"/>
              <a:gd name="connsiteY4" fmla="*/ 109538 h 6867509"/>
              <a:gd name="connsiteX5" fmla="*/ 6949969 w 9225698"/>
              <a:gd name="connsiteY5" fmla="*/ 1057276 h 6867509"/>
              <a:gd name="connsiteX6" fmla="*/ 9050233 w 9225698"/>
              <a:gd name="connsiteY6" fmla="*/ 1057276 h 6867509"/>
              <a:gd name="connsiteX7" fmla="*/ 9050233 w 9225698"/>
              <a:gd name="connsiteY7" fmla="*/ 111922 h 6867509"/>
              <a:gd name="connsiteX8" fmla="*/ 9050232 w 9225698"/>
              <a:gd name="connsiteY8" fmla="*/ 0 h 6867509"/>
              <a:gd name="connsiteX9" fmla="*/ 9150235 w 9225698"/>
              <a:gd name="connsiteY9" fmla="*/ 142 h 6867509"/>
              <a:gd name="connsiteX10" fmla="*/ 9150246 w 9225698"/>
              <a:gd name="connsiteY10" fmla="*/ 6862763 h 6867509"/>
              <a:gd name="connsiteX11" fmla="*/ 0 w 9225698"/>
              <a:gd name="connsiteY11" fmla="*/ 6867509 h 6867509"/>
              <a:gd name="connsiteX12" fmla="*/ 6255 w 9225698"/>
              <a:gd name="connsiteY12" fmla="*/ 142 h 6867509"/>
              <a:gd name="connsiteX0" fmla="*/ 6255 w 9206778"/>
              <a:gd name="connsiteY0" fmla="*/ 142 h 6867509"/>
              <a:gd name="connsiteX1" fmla="*/ 4578245 w 9206778"/>
              <a:gd name="connsiteY1" fmla="*/ 1 h 6867509"/>
              <a:gd name="connsiteX2" fmla="*/ 9045470 w 9206778"/>
              <a:gd name="connsiteY2" fmla="*/ 2382 h 6867509"/>
              <a:gd name="connsiteX3" fmla="*/ 8995463 w 9206778"/>
              <a:gd name="connsiteY3" fmla="*/ 80963 h 6867509"/>
              <a:gd name="connsiteX4" fmla="*/ 6949969 w 9206778"/>
              <a:gd name="connsiteY4" fmla="*/ 109538 h 6867509"/>
              <a:gd name="connsiteX5" fmla="*/ 6949969 w 9206778"/>
              <a:gd name="connsiteY5" fmla="*/ 1057276 h 6867509"/>
              <a:gd name="connsiteX6" fmla="*/ 9050233 w 9206778"/>
              <a:gd name="connsiteY6" fmla="*/ 1057276 h 6867509"/>
              <a:gd name="connsiteX7" fmla="*/ 9050233 w 9206778"/>
              <a:gd name="connsiteY7" fmla="*/ 111922 h 6867509"/>
              <a:gd name="connsiteX8" fmla="*/ 9050232 w 9206778"/>
              <a:gd name="connsiteY8" fmla="*/ 0 h 6867509"/>
              <a:gd name="connsiteX9" fmla="*/ 9150235 w 9206778"/>
              <a:gd name="connsiteY9" fmla="*/ 142 h 6867509"/>
              <a:gd name="connsiteX10" fmla="*/ 9150246 w 9206778"/>
              <a:gd name="connsiteY10" fmla="*/ 6862763 h 6867509"/>
              <a:gd name="connsiteX11" fmla="*/ 0 w 9206778"/>
              <a:gd name="connsiteY11" fmla="*/ 6867509 h 6867509"/>
              <a:gd name="connsiteX12" fmla="*/ 6255 w 9206778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8995463 w 9150246"/>
              <a:gd name="connsiteY3" fmla="*/ 80963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45470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50232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50232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45470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78807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8981176 w 9150246"/>
              <a:gd name="connsiteY2" fmla="*/ 2383 h 6867509"/>
              <a:gd name="connsiteX3" fmla="*/ 9014514 w 9150246"/>
              <a:gd name="connsiteY3" fmla="*/ 2382 h 6867509"/>
              <a:gd name="connsiteX4" fmla="*/ 9004988 w 9150246"/>
              <a:gd name="connsiteY4" fmla="*/ 83345 h 6867509"/>
              <a:gd name="connsiteX5" fmla="*/ 6949969 w 9150246"/>
              <a:gd name="connsiteY5" fmla="*/ 109538 h 6867509"/>
              <a:gd name="connsiteX6" fmla="*/ 6949969 w 9150246"/>
              <a:gd name="connsiteY6" fmla="*/ 1057276 h 6867509"/>
              <a:gd name="connsiteX7" fmla="*/ 9050233 w 9150246"/>
              <a:gd name="connsiteY7" fmla="*/ 1057276 h 6867509"/>
              <a:gd name="connsiteX8" fmla="*/ 9050233 w 9150246"/>
              <a:gd name="connsiteY8" fmla="*/ 111922 h 6867509"/>
              <a:gd name="connsiteX9" fmla="*/ 9047851 w 9150246"/>
              <a:gd name="connsiteY9" fmla="*/ 0 h 6867509"/>
              <a:gd name="connsiteX10" fmla="*/ 9150235 w 9150246"/>
              <a:gd name="connsiteY10" fmla="*/ 142 h 6867509"/>
              <a:gd name="connsiteX11" fmla="*/ 9150246 w 9150246"/>
              <a:gd name="connsiteY11" fmla="*/ 6862763 h 6867509"/>
              <a:gd name="connsiteX12" fmla="*/ 0 w 9150246"/>
              <a:gd name="connsiteY12" fmla="*/ 6867509 h 6867509"/>
              <a:gd name="connsiteX13" fmla="*/ 6255 w 9150246"/>
              <a:gd name="connsiteY13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14514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2 h 6867509"/>
              <a:gd name="connsiteX1" fmla="*/ 4578245 w 9150246"/>
              <a:gd name="connsiteY1" fmla="*/ 1 h 6867509"/>
              <a:gd name="connsiteX2" fmla="*/ 9050233 w 9150246"/>
              <a:gd name="connsiteY2" fmla="*/ 2382 h 6867509"/>
              <a:gd name="connsiteX3" fmla="*/ 9004988 w 9150246"/>
              <a:gd name="connsiteY3" fmla="*/ 83345 h 6867509"/>
              <a:gd name="connsiteX4" fmla="*/ 6949969 w 9150246"/>
              <a:gd name="connsiteY4" fmla="*/ 109538 h 6867509"/>
              <a:gd name="connsiteX5" fmla="*/ 6949969 w 9150246"/>
              <a:gd name="connsiteY5" fmla="*/ 1057276 h 6867509"/>
              <a:gd name="connsiteX6" fmla="*/ 9050233 w 9150246"/>
              <a:gd name="connsiteY6" fmla="*/ 1057276 h 6867509"/>
              <a:gd name="connsiteX7" fmla="*/ 9050233 w 9150246"/>
              <a:gd name="connsiteY7" fmla="*/ 111922 h 6867509"/>
              <a:gd name="connsiteX8" fmla="*/ 9047851 w 9150246"/>
              <a:gd name="connsiteY8" fmla="*/ 0 h 6867509"/>
              <a:gd name="connsiteX9" fmla="*/ 9150235 w 9150246"/>
              <a:gd name="connsiteY9" fmla="*/ 142 h 6867509"/>
              <a:gd name="connsiteX10" fmla="*/ 9150246 w 9150246"/>
              <a:gd name="connsiteY10" fmla="*/ 6862763 h 6867509"/>
              <a:gd name="connsiteX11" fmla="*/ 0 w 9150246"/>
              <a:gd name="connsiteY11" fmla="*/ 6867509 h 6867509"/>
              <a:gd name="connsiteX12" fmla="*/ 6255 w 9150246"/>
              <a:gd name="connsiteY12" fmla="*/ 142 h 6867509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07382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4762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04988 w 9150246"/>
              <a:gd name="connsiteY3" fmla="*/ 83344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047850 w 9150246"/>
              <a:gd name="connsiteY8" fmla="*/ 0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050233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50246"/>
              <a:gd name="connsiteY0" fmla="*/ 141 h 6867508"/>
              <a:gd name="connsiteX1" fmla="*/ 4578245 w 9150246"/>
              <a:gd name="connsiteY1" fmla="*/ 0 h 6867508"/>
              <a:gd name="connsiteX2" fmla="*/ 9147864 w 9150246"/>
              <a:gd name="connsiteY2" fmla="*/ 2381 h 6867508"/>
              <a:gd name="connsiteX3" fmla="*/ 9052613 w 9150246"/>
              <a:gd name="connsiteY3" fmla="*/ 109538 h 6867508"/>
              <a:gd name="connsiteX4" fmla="*/ 6949969 w 9150246"/>
              <a:gd name="connsiteY4" fmla="*/ 109537 h 6867508"/>
              <a:gd name="connsiteX5" fmla="*/ 6949969 w 9150246"/>
              <a:gd name="connsiteY5" fmla="*/ 1057275 h 6867508"/>
              <a:gd name="connsiteX6" fmla="*/ 9050233 w 9150246"/>
              <a:gd name="connsiteY6" fmla="*/ 1057275 h 6867508"/>
              <a:gd name="connsiteX7" fmla="*/ 9050233 w 9150246"/>
              <a:gd name="connsiteY7" fmla="*/ 111921 h 6867508"/>
              <a:gd name="connsiteX8" fmla="*/ 9150244 w 9150246"/>
              <a:gd name="connsiteY8" fmla="*/ 2381 h 6867508"/>
              <a:gd name="connsiteX9" fmla="*/ 9150235 w 9150246"/>
              <a:gd name="connsiteY9" fmla="*/ 141 h 6867508"/>
              <a:gd name="connsiteX10" fmla="*/ 9150246 w 9150246"/>
              <a:gd name="connsiteY10" fmla="*/ 6862762 h 6867508"/>
              <a:gd name="connsiteX11" fmla="*/ 0 w 9150246"/>
              <a:gd name="connsiteY11" fmla="*/ 6867508 h 6867508"/>
              <a:gd name="connsiteX12" fmla="*/ 6255 w 9150246"/>
              <a:gd name="connsiteY12" fmla="*/ 141 h 6867508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14288 h 6881655"/>
              <a:gd name="connsiteX1" fmla="*/ 4578245 w 9171666"/>
              <a:gd name="connsiteY1" fmla="*/ 14147 h 6881655"/>
              <a:gd name="connsiteX2" fmla="*/ 9147864 w 9171666"/>
              <a:gd name="connsiteY2" fmla="*/ 16528 h 6881655"/>
              <a:gd name="connsiteX3" fmla="*/ 9052613 w 9171666"/>
              <a:gd name="connsiteY3" fmla="*/ 123685 h 6881655"/>
              <a:gd name="connsiteX4" fmla="*/ 6949969 w 9171666"/>
              <a:gd name="connsiteY4" fmla="*/ 123684 h 6881655"/>
              <a:gd name="connsiteX5" fmla="*/ 6949969 w 9171666"/>
              <a:gd name="connsiteY5" fmla="*/ 1071422 h 6881655"/>
              <a:gd name="connsiteX6" fmla="*/ 9050233 w 9171666"/>
              <a:gd name="connsiteY6" fmla="*/ 1071422 h 6881655"/>
              <a:gd name="connsiteX7" fmla="*/ 9050233 w 9171666"/>
              <a:gd name="connsiteY7" fmla="*/ 126068 h 6881655"/>
              <a:gd name="connsiteX8" fmla="*/ 9150244 w 9171666"/>
              <a:gd name="connsiteY8" fmla="*/ 16528 h 6881655"/>
              <a:gd name="connsiteX9" fmla="*/ 9171666 w 9171666"/>
              <a:gd name="connsiteY9" fmla="*/ 0 h 6881655"/>
              <a:gd name="connsiteX10" fmla="*/ 9150246 w 9171666"/>
              <a:gd name="connsiteY10" fmla="*/ 6876909 h 6881655"/>
              <a:gd name="connsiteX11" fmla="*/ 0 w 9171666"/>
              <a:gd name="connsiteY11" fmla="*/ 6881655 h 6881655"/>
              <a:gd name="connsiteX12" fmla="*/ 6255 w 9171666"/>
              <a:gd name="connsiteY12" fmla="*/ 14288 h 6881655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1666"/>
              <a:gd name="connsiteY0" fmla="*/ 40623 h 6907990"/>
              <a:gd name="connsiteX1" fmla="*/ 4578245 w 9171666"/>
              <a:gd name="connsiteY1" fmla="*/ 40482 h 6907990"/>
              <a:gd name="connsiteX2" fmla="*/ 9147864 w 9171666"/>
              <a:gd name="connsiteY2" fmla="*/ 42863 h 6907990"/>
              <a:gd name="connsiteX3" fmla="*/ 9052613 w 9171666"/>
              <a:gd name="connsiteY3" fmla="*/ 150020 h 6907990"/>
              <a:gd name="connsiteX4" fmla="*/ 6949969 w 9171666"/>
              <a:gd name="connsiteY4" fmla="*/ 150019 h 6907990"/>
              <a:gd name="connsiteX5" fmla="*/ 6949969 w 9171666"/>
              <a:gd name="connsiteY5" fmla="*/ 1097757 h 6907990"/>
              <a:gd name="connsiteX6" fmla="*/ 9050233 w 9171666"/>
              <a:gd name="connsiteY6" fmla="*/ 1097757 h 6907990"/>
              <a:gd name="connsiteX7" fmla="*/ 9050233 w 9171666"/>
              <a:gd name="connsiteY7" fmla="*/ 152403 h 6907990"/>
              <a:gd name="connsiteX8" fmla="*/ 9050232 w 9171666"/>
              <a:gd name="connsiteY8" fmla="*/ 0 h 6907990"/>
              <a:gd name="connsiteX9" fmla="*/ 9171666 w 9171666"/>
              <a:gd name="connsiteY9" fmla="*/ 26335 h 6907990"/>
              <a:gd name="connsiteX10" fmla="*/ 9150246 w 9171666"/>
              <a:gd name="connsiteY10" fmla="*/ 6903244 h 6907990"/>
              <a:gd name="connsiteX11" fmla="*/ 0 w 9171666"/>
              <a:gd name="connsiteY11" fmla="*/ 6907990 h 6907990"/>
              <a:gd name="connsiteX12" fmla="*/ 6255 w 9171666"/>
              <a:gd name="connsiteY12" fmla="*/ 40623 h 6907990"/>
              <a:gd name="connsiteX0" fmla="*/ 6255 w 9178809"/>
              <a:gd name="connsiteY0" fmla="*/ 59531 h 6926898"/>
              <a:gd name="connsiteX1" fmla="*/ 4578245 w 9178809"/>
              <a:gd name="connsiteY1" fmla="*/ 59390 h 6926898"/>
              <a:gd name="connsiteX2" fmla="*/ 9147864 w 9178809"/>
              <a:gd name="connsiteY2" fmla="*/ 61771 h 6926898"/>
              <a:gd name="connsiteX3" fmla="*/ 9052613 w 9178809"/>
              <a:gd name="connsiteY3" fmla="*/ 168928 h 6926898"/>
              <a:gd name="connsiteX4" fmla="*/ 6949969 w 9178809"/>
              <a:gd name="connsiteY4" fmla="*/ 168927 h 6926898"/>
              <a:gd name="connsiteX5" fmla="*/ 6949969 w 9178809"/>
              <a:gd name="connsiteY5" fmla="*/ 1116665 h 6926898"/>
              <a:gd name="connsiteX6" fmla="*/ 9050233 w 9178809"/>
              <a:gd name="connsiteY6" fmla="*/ 1116665 h 6926898"/>
              <a:gd name="connsiteX7" fmla="*/ 9050233 w 9178809"/>
              <a:gd name="connsiteY7" fmla="*/ 171311 h 6926898"/>
              <a:gd name="connsiteX8" fmla="*/ 9050232 w 9178809"/>
              <a:gd name="connsiteY8" fmla="*/ 18908 h 6926898"/>
              <a:gd name="connsiteX9" fmla="*/ 9178809 w 9178809"/>
              <a:gd name="connsiteY9" fmla="*/ 0 h 6926898"/>
              <a:gd name="connsiteX10" fmla="*/ 9150246 w 9178809"/>
              <a:gd name="connsiteY10" fmla="*/ 6922152 h 6926898"/>
              <a:gd name="connsiteX11" fmla="*/ 0 w 9178809"/>
              <a:gd name="connsiteY11" fmla="*/ 6926898 h 6926898"/>
              <a:gd name="connsiteX12" fmla="*/ 6255 w 9178809"/>
              <a:gd name="connsiteY12" fmla="*/ 59531 h 6926898"/>
              <a:gd name="connsiteX0" fmla="*/ 6255 w 9152615"/>
              <a:gd name="connsiteY0" fmla="*/ 40623 h 6907990"/>
              <a:gd name="connsiteX1" fmla="*/ 4578245 w 9152615"/>
              <a:gd name="connsiteY1" fmla="*/ 40482 h 6907990"/>
              <a:gd name="connsiteX2" fmla="*/ 9147864 w 9152615"/>
              <a:gd name="connsiteY2" fmla="*/ 42863 h 6907990"/>
              <a:gd name="connsiteX3" fmla="*/ 9052613 w 9152615"/>
              <a:gd name="connsiteY3" fmla="*/ 150020 h 6907990"/>
              <a:gd name="connsiteX4" fmla="*/ 6949969 w 9152615"/>
              <a:gd name="connsiteY4" fmla="*/ 150019 h 6907990"/>
              <a:gd name="connsiteX5" fmla="*/ 6949969 w 9152615"/>
              <a:gd name="connsiteY5" fmla="*/ 1097757 h 6907990"/>
              <a:gd name="connsiteX6" fmla="*/ 9050233 w 9152615"/>
              <a:gd name="connsiteY6" fmla="*/ 1097757 h 6907990"/>
              <a:gd name="connsiteX7" fmla="*/ 9050233 w 9152615"/>
              <a:gd name="connsiteY7" fmla="*/ 152403 h 6907990"/>
              <a:gd name="connsiteX8" fmla="*/ 9050232 w 9152615"/>
              <a:gd name="connsiteY8" fmla="*/ 0 h 6907990"/>
              <a:gd name="connsiteX9" fmla="*/ 9152615 w 9152615"/>
              <a:gd name="connsiteY9" fmla="*/ 40623 h 6907990"/>
              <a:gd name="connsiteX10" fmla="*/ 9150246 w 9152615"/>
              <a:gd name="connsiteY10" fmla="*/ 6903244 h 6907990"/>
              <a:gd name="connsiteX11" fmla="*/ 0 w 9152615"/>
              <a:gd name="connsiteY11" fmla="*/ 6907990 h 6907990"/>
              <a:gd name="connsiteX12" fmla="*/ 6255 w 9152615"/>
              <a:gd name="connsiteY12" fmla="*/ 40623 h 6907990"/>
              <a:gd name="connsiteX0" fmla="*/ 6255 w 9174046"/>
              <a:gd name="connsiteY0" fmla="*/ 40623 h 6907990"/>
              <a:gd name="connsiteX1" fmla="*/ 4578245 w 9174046"/>
              <a:gd name="connsiteY1" fmla="*/ 40482 h 6907990"/>
              <a:gd name="connsiteX2" fmla="*/ 9147864 w 9174046"/>
              <a:gd name="connsiteY2" fmla="*/ 42863 h 6907990"/>
              <a:gd name="connsiteX3" fmla="*/ 9052613 w 9174046"/>
              <a:gd name="connsiteY3" fmla="*/ 150020 h 6907990"/>
              <a:gd name="connsiteX4" fmla="*/ 6949969 w 9174046"/>
              <a:gd name="connsiteY4" fmla="*/ 150019 h 6907990"/>
              <a:gd name="connsiteX5" fmla="*/ 6949969 w 9174046"/>
              <a:gd name="connsiteY5" fmla="*/ 1097757 h 6907990"/>
              <a:gd name="connsiteX6" fmla="*/ 9050233 w 9174046"/>
              <a:gd name="connsiteY6" fmla="*/ 1097757 h 6907990"/>
              <a:gd name="connsiteX7" fmla="*/ 9050233 w 9174046"/>
              <a:gd name="connsiteY7" fmla="*/ 152403 h 6907990"/>
              <a:gd name="connsiteX8" fmla="*/ 9050232 w 9174046"/>
              <a:gd name="connsiteY8" fmla="*/ 0 h 6907990"/>
              <a:gd name="connsiteX9" fmla="*/ 9174046 w 9174046"/>
              <a:gd name="connsiteY9" fmla="*/ 4904 h 6907990"/>
              <a:gd name="connsiteX10" fmla="*/ 9150246 w 9174046"/>
              <a:gd name="connsiteY10" fmla="*/ 6903244 h 6907990"/>
              <a:gd name="connsiteX11" fmla="*/ 0 w 9174046"/>
              <a:gd name="connsiteY11" fmla="*/ 6907990 h 6907990"/>
              <a:gd name="connsiteX12" fmla="*/ 6255 w 9174046"/>
              <a:gd name="connsiteY12" fmla="*/ 40623 h 6907990"/>
              <a:gd name="connsiteX0" fmla="*/ 6255 w 9152614"/>
              <a:gd name="connsiteY0" fmla="*/ 40623 h 6907990"/>
              <a:gd name="connsiteX1" fmla="*/ 4578245 w 9152614"/>
              <a:gd name="connsiteY1" fmla="*/ 40482 h 6907990"/>
              <a:gd name="connsiteX2" fmla="*/ 9147864 w 9152614"/>
              <a:gd name="connsiteY2" fmla="*/ 42863 h 6907990"/>
              <a:gd name="connsiteX3" fmla="*/ 9052613 w 9152614"/>
              <a:gd name="connsiteY3" fmla="*/ 150020 h 6907990"/>
              <a:gd name="connsiteX4" fmla="*/ 6949969 w 9152614"/>
              <a:gd name="connsiteY4" fmla="*/ 150019 h 6907990"/>
              <a:gd name="connsiteX5" fmla="*/ 6949969 w 9152614"/>
              <a:gd name="connsiteY5" fmla="*/ 1097757 h 6907990"/>
              <a:gd name="connsiteX6" fmla="*/ 9050233 w 9152614"/>
              <a:gd name="connsiteY6" fmla="*/ 1097757 h 6907990"/>
              <a:gd name="connsiteX7" fmla="*/ 9050233 w 9152614"/>
              <a:gd name="connsiteY7" fmla="*/ 152403 h 6907990"/>
              <a:gd name="connsiteX8" fmla="*/ 9050232 w 9152614"/>
              <a:gd name="connsiteY8" fmla="*/ 0 h 6907990"/>
              <a:gd name="connsiteX9" fmla="*/ 9152614 w 9152614"/>
              <a:gd name="connsiteY9" fmla="*/ 35860 h 6907990"/>
              <a:gd name="connsiteX10" fmla="*/ 9150246 w 9152614"/>
              <a:gd name="connsiteY10" fmla="*/ 6903244 h 6907990"/>
              <a:gd name="connsiteX11" fmla="*/ 0 w 9152614"/>
              <a:gd name="connsiteY11" fmla="*/ 6907990 h 6907990"/>
              <a:gd name="connsiteX12" fmla="*/ 6255 w 9152614"/>
              <a:gd name="connsiteY12" fmla="*/ 40623 h 690799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8900214 w 9152614"/>
              <a:gd name="connsiteY8" fmla="*/ 57009 h 6872130"/>
              <a:gd name="connsiteX9" fmla="*/ 9152614 w 9152614"/>
              <a:gd name="connsiteY9" fmla="*/ 0 h 6872130"/>
              <a:gd name="connsiteX10" fmla="*/ 9150246 w 9152614"/>
              <a:gd name="connsiteY10" fmla="*/ 6867384 h 6872130"/>
              <a:gd name="connsiteX11" fmla="*/ 0 w 9152614"/>
              <a:gd name="connsiteY11" fmla="*/ 6872130 h 6872130"/>
              <a:gd name="connsiteX12" fmla="*/ 6255 w 9152614"/>
              <a:gd name="connsiteY12" fmla="*/ 4763 h 6872130"/>
              <a:gd name="connsiteX0" fmla="*/ 6255 w 9152614"/>
              <a:gd name="connsiteY0" fmla="*/ 4763 h 6872130"/>
              <a:gd name="connsiteX1" fmla="*/ 4578245 w 9152614"/>
              <a:gd name="connsiteY1" fmla="*/ 4622 h 6872130"/>
              <a:gd name="connsiteX2" fmla="*/ 9147864 w 9152614"/>
              <a:gd name="connsiteY2" fmla="*/ 7003 h 6872130"/>
              <a:gd name="connsiteX3" fmla="*/ 9052613 w 9152614"/>
              <a:gd name="connsiteY3" fmla="*/ 114160 h 6872130"/>
              <a:gd name="connsiteX4" fmla="*/ 6949969 w 9152614"/>
              <a:gd name="connsiteY4" fmla="*/ 114159 h 6872130"/>
              <a:gd name="connsiteX5" fmla="*/ 6949969 w 9152614"/>
              <a:gd name="connsiteY5" fmla="*/ 1061897 h 6872130"/>
              <a:gd name="connsiteX6" fmla="*/ 9050233 w 9152614"/>
              <a:gd name="connsiteY6" fmla="*/ 1061897 h 6872130"/>
              <a:gd name="connsiteX7" fmla="*/ 9050233 w 9152614"/>
              <a:gd name="connsiteY7" fmla="*/ 116543 h 6872130"/>
              <a:gd name="connsiteX8" fmla="*/ 9152614 w 9152614"/>
              <a:gd name="connsiteY8" fmla="*/ 0 h 6872130"/>
              <a:gd name="connsiteX9" fmla="*/ 9150246 w 9152614"/>
              <a:gd name="connsiteY9" fmla="*/ 6867384 h 6872130"/>
              <a:gd name="connsiteX10" fmla="*/ 0 w 9152614"/>
              <a:gd name="connsiteY10" fmla="*/ 6872130 h 6872130"/>
              <a:gd name="connsiteX11" fmla="*/ 6255 w 9152614"/>
              <a:gd name="connsiteY11" fmla="*/ 4763 h 6872130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47864 w 9152614"/>
              <a:gd name="connsiteY2" fmla="*/ 2381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382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11921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52613 w 9152614"/>
              <a:gd name="connsiteY3" fmla="*/ 109538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7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83344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8997844 w 9152614"/>
              <a:gd name="connsiteY3" fmla="*/ 59532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83570 w 9152614"/>
              <a:gd name="connsiteY7" fmla="*/ 80964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31195 w 9152614"/>
              <a:gd name="connsiteY7" fmla="*/ 20478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114527 w 9152614"/>
              <a:gd name="connsiteY6" fmla="*/ 1054894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119289 w 9152614"/>
              <a:gd name="connsiteY7" fmla="*/ 185739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141 h 6867508"/>
              <a:gd name="connsiteX1" fmla="*/ 4578245 w 9152614"/>
              <a:gd name="connsiteY1" fmla="*/ 0 h 6867508"/>
              <a:gd name="connsiteX2" fmla="*/ 9150245 w 9152614"/>
              <a:gd name="connsiteY2" fmla="*/ 0 h 6867508"/>
              <a:gd name="connsiteX3" fmla="*/ 9047851 w 9152614"/>
              <a:gd name="connsiteY3" fmla="*/ 109538 h 6867508"/>
              <a:gd name="connsiteX4" fmla="*/ 6949969 w 9152614"/>
              <a:gd name="connsiteY4" fmla="*/ 109538 h 6867508"/>
              <a:gd name="connsiteX5" fmla="*/ 6949969 w 9152614"/>
              <a:gd name="connsiteY5" fmla="*/ 1057275 h 6867508"/>
              <a:gd name="connsiteX6" fmla="*/ 9050233 w 9152614"/>
              <a:gd name="connsiteY6" fmla="*/ 1057275 h 6867508"/>
              <a:gd name="connsiteX7" fmla="*/ 9050233 w 9152614"/>
              <a:gd name="connsiteY7" fmla="*/ 107158 h 6867508"/>
              <a:gd name="connsiteX8" fmla="*/ 9152614 w 9152614"/>
              <a:gd name="connsiteY8" fmla="*/ 140 h 6867508"/>
              <a:gd name="connsiteX9" fmla="*/ 9150246 w 9152614"/>
              <a:gd name="connsiteY9" fmla="*/ 6862762 h 6867508"/>
              <a:gd name="connsiteX10" fmla="*/ 0 w 9152614"/>
              <a:gd name="connsiteY10" fmla="*/ 6867508 h 6867508"/>
              <a:gd name="connsiteX11" fmla="*/ 6255 w 9152614"/>
              <a:gd name="connsiteY11" fmla="*/ 141 h 6867508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51 w 9152614"/>
              <a:gd name="connsiteY3" fmla="*/ 111779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83570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69282 w 9152614"/>
              <a:gd name="connsiteY3" fmla="*/ 114161 h 6869749"/>
              <a:gd name="connsiteX4" fmla="*/ 6949969 w 9152614"/>
              <a:gd name="connsiteY4" fmla="*/ 111779 h 6869749"/>
              <a:gd name="connsiteX5" fmla="*/ 6949969 w 9152614"/>
              <a:gd name="connsiteY5" fmla="*/ 1059516 h 6869749"/>
              <a:gd name="connsiteX6" fmla="*/ 9050233 w 9152614"/>
              <a:gd name="connsiteY6" fmla="*/ 1059516 h 6869749"/>
              <a:gd name="connsiteX7" fmla="*/ 9050233 w 9152614"/>
              <a:gd name="connsiteY7" fmla="*/ 111780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0233 w 9152614"/>
              <a:gd name="connsiteY6" fmla="*/ 111780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76427 w 9152614"/>
              <a:gd name="connsiteY6" fmla="*/ 126067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52615 w 9152614"/>
              <a:gd name="connsiteY6" fmla="*/ 114161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93096 w 9152614"/>
              <a:gd name="connsiteY6" fmla="*/ 118924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3 w 9152614"/>
              <a:gd name="connsiteY5" fmla="*/ 1059516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47852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78809 w 9152614"/>
              <a:gd name="connsiteY5" fmla="*/ 1095235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9969 w 9152614"/>
              <a:gd name="connsiteY3" fmla="*/ 111779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07106 w 9152614"/>
              <a:gd name="connsiteY3" fmla="*/ 57010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6947588 w 9152614"/>
              <a:gd name="connsiteY3" fmla="*/ 111778 h 6869749"/>
              <a:gd name="connsiteX4" fmla="*/ 6949969 w 9152614"/>
              <a:gd name="connsiteY4" fmla="*/ 1059516 h 6869749"/>
              <a:gd name="connsiteX5" fmla="*/ 9050234 w 9152614"/>
              <a:gd name="connsiteY5" fmla="*/ 1061898 h 6869749"/>
              <a:gd name="connsiteX6" fmla="*/ 9047853 w 9152614"/>
              <a:gd name="connsiteY6" fmla="*/ 116543 h 6869749"/>
              <a:gd name="connsiteX7" fmla="*/ 9152614 w 9152614"/>
              <a:gd name="connsiteY7" fmla="*/ 0 h 6869749"/>
              <a:gd name="connsiteX8" fmla="*/ 9150246 w 9152614"/>
              <a:gd name="connsiteY8" fmla="*/ 6865003 h 6869749"/>
              <a:gd name="connsiteX9" fmla="*/ 0 w 9152614"/>
              <a:gd name="connsiteY9" fmla="*/ 6869749 h 6869749"/>
              <a:gd name="connsiteX10" fmla="*/ 6255 w 9152614"/>
              <a:gd name="connsiteY10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8083444 w 9152614"/>
              <a:gd name="connsiteY3" fmla="*/ 57012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47853 w 9152614"/>
              <a:gd name="connsiteY7" fmla="*/ 116543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119291 w 9152614"/>
              <a:gd name="connsiteY7" fmla="*/ 159406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4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93097 w 9152614"/>
              <a:gd name="connsiteY6" fmla="*/ 1107142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5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33567 w 9152614"/>
              <a:gd name="connsiteY7" fmla="*/ 83205 h 6869749"/>
              <a:gd name="connsiteX8" fmla="*/ 9095475 w 9152614"/>
              <a:gd name="connsiteY8" fmla="*/ 35581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85950 w 9152614"/>
              <a:gd name="connsiteY3" fmla="*/ 73681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33567 w 9152614"/>
              <a:gd name="connsiteY8" fmla="*/ 83205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107386 w 9152614"/>
              <a:gd name="connsiteY8" fmla="*/ 1808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4637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28812 w 9152614"/>
              <a:gd name="connsiteY3" fmla="*/ 78443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095475 w 9152614"/>
              <a:gd name="connsiteY9" fmla="*/ 35581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09763 w 9152614"/>
              <a:gd name="connsiteY9" fmla="*/ 59393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14525 w 9152614"/>
              <a:gd name="connsiteY9" fmla="*/ 107018 h 6869749"/>
              <a:gd name="connsiteX10" fmla="*/ 9152614 w 9152614"/>
              <a:gd name="connsiteY10" fmla="*/ 0 h 6869749"/>
              <a:gd name="connsiteX11" fmla="*/ 9150246 w 9152614"/>
              <a:gd name="connsiteY11" fmla="*/ 6865003 h 6869749"/>
              <a:gd name="connsiteX12" fmla="*/ 0 w 9152614"/>
              <a:gd name="connsiteY12" fmla="*/ 6869749 h 6869749"/>
              <a:gd name="connsiteX13" fmla="*/ 6255 w 9152614"/>
              <a:gd name="connsiteY13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107381 w 9152614"/>
              <a:gd name="connsiteY3" fmla="*/ 57012 h 6869749"/>
              <a:gd name="connsiteX4" fmla="*/ 9052612 w 9152614"/>
              <a:gd name="connsiteY4" fmla="*/ 111781 h 6869749"/>
              <a:gd name="connsiteX5" fmla="*/ 6947588 w 9152614"/>
              <a:gd name="connsiteY5" fmla="*/ 111778 h 6869749"/>
              <a:gd name="connsiteX6" fmla="*/ 6949969 w 9152614"/>
              <a:gd name="connsiteY6" fmla="*/ 1059516 h 6869749"/>
              <a:gd name="connsiteX7" fmla="*/ 9050235 w 9152614"/>
              <a:gd name="connsiteY7" fmla="*/ 1061898 h 6869749"/>
              <a:gd name="connsiteX8" fmla="*/ 9050236 w 9152614"/>
              <a:gd name="connsiteY8" fmla="*/ 109399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09399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50235 w 9152614"/>
              <a:gd name="connsiteY6" fmla="*/ 1061898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76428 w 9152614"/>
              <a:gd name="connsiteY6" fmla="*/ 1090473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28537 w 9152614"/>
              <a:gd name="connsiteY5" fmla="*/ 1090472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7587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09487 w 9152614"/>
              <a:gd name="connsiteY5" fmla="*/ 1099997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4250 w 9152614"/>
              <a:gd name="connsiteY4" fmla="*/ 68916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7588 w 9152614"/>
              <a:gd name="connsiteY4" fmla="*/ 111778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11869 w 9152614"/>
              <a:gd name="connsiteY4" fmla="*/ 9510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49968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823761 w 9152614"/>
              <a:gd name="connsiteY5" fmla="*/ 1073804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854719 w 9152614"/>
              <a:gd name="connsiteY4" fmla="*/ 59390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50236 w 9152614"/>
              <a:gd name="connsiteY7" fmla="*/ 11178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52612 w 9152614"/>
              <a:gd name="connsiteY3" fmla="*/ 111781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85954 w 9152614"/>
              <a:gd name="connsiteY7" fmla="*/ 130831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28799 w 9152614"/>
              <a:gd name="connsiteY3" fmla="*/ 5939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9150245 w 9152614"/>
              <a:gd name="connsiteY2" fmla="*/ 2241 h 6869749"/>
              <a:gd name="connsiteX3" fmla="*/ 9047849 w 9152614"/>
              <a:gd name="connsiteY3" fmla="*/ 116544 h 6869749"/>
              <a:gd name="connsiteX4" fmla="*/ 6949969 w 9152614"/>
              <a:gd name="connsiteY4" fmla="*/ 114159 h 6869749"/>
              <a:gd name="connsiteX5" fmla="*/ 6952349 w 9152614"/>
              <a:gd name="connsiteY5" fmla="*/ 1059516 h 6869749"/>
              <a:gd name="connsiteX6" fmla="*/ 9047853 w 9152614"/>
              <a:gd name="connsiteY6" fmla="*/ 1059516 h 6869749"/>
              <a:gd name="connsiteX7" fmla="*/ 9047854 w 9152614"/>
              <a:gd name="connsiteY7" fmla="*/ 116544 h 6869749"/>
              <a:gd name="connsiteX8" fmla="*/ 9152614 w 9152614"/>
              <a:gd name="connsiteY8" fmla="*/ 0 h 6869749"/>
              <a:gd name="connsiteX9" fmla="*/ 9150246 w 9152614"/>
              <a:gd name="connsiteY9" fmla="*/ 6865003 h 6869749"/>
              <a:gd name="connsiteX10" fmla="*/ 0 w 9152614"/>
              <a:gd name="connsiteY10" fmla="*/ 6869749 h 6869749"/>
              <a:gd name="connsiteX11" fmla="*/ 6255 w 9152614"/>
              <a:gd name="connsiteY11" fmla="*/ 2382 h 6869749"/>
              <a:gd name="connsiteX0" fmla="*/ 6255 w 9152614"/>
              <a:gd name="connsiteY0" fmla="*/ 2382 h 6869749"/>
              <a:gd name="connsiteX1" fmla="*/ 4578245 w 9152614"/>
              <a:gd name="connsiteY1" fmla="*/ 2241 h 6869749"/>
              <a:gd name="connsiteX2" fmla="*/ 8645419 w 9152614"/>
              <a:gd name="connsiteY2" fmla="*/ 2243 h 6869749"/>
              <a:gd name="connsiteX3" fmla="*/ 9150245 w 9152614"/>
              <a:gd name="connsiteY3" fmla="*/ 2241 h 6869749"/>
              <a:gd name="connsiteX4" fmla="*/ 9047849 w 9152614"/>
              <a:gd name="connsiteY4" fmla="*/ 116544 h 6869749"/>
              <a:gd name="connsiteX5" fmla="*/ 6949969 w 9152614"/>
              <a:gd name="connsiteY5" fmla="*/ 114159 h 6869749"/>
              <a:gd name="connsiteX6" fmla="*/ 6952349 w 9152614"/>
              <a:gd name="connsiteY6" fmla="*/ 1059516 h 6869749"/>
              <a:gd name="connsiteX7" fmla="*/ 9047853 w 9152614"/>
              <a:gd name="connsiteY7" fmla="*/ 1059516 h 6869749"/>
              <a:gd name="connsiteX8" fmla="*/ 9047854 w 9152614"/>
              <a:gd name="connsiteY8" fmla="*/ 116544 h 6869749"/>
              <a:gd name="connsiteX9" fmla="*/ 9152614 w 9152614"/>
              <a:gd name="connsiteY9" fmla="*/ 0 h 6869749"/>
              <a:gd name="connsiteX10" fmla="*/ 9150246 w 9152614"/>
              <a:gd name="connsiteY10" fmla="*/ 6865003 h 6869749"/>
              <a:gd name="connsiteX11" fmla="*/ 0 w 9152614"/>
              <a:gd name="connsiteY11" fmla="*/ 6869749 h 6869749"/>
              <a:gd name="connsiteX12" fmla="*/ 6255 w 9152614"/>
              <a:gd name="connsiteY12" fmla="*/ 2382 h 6869749"/>
              <a:gd name="connsiteX0" fmla="*/ 6255 w 9152614"/>
              <a:gd name="connsiteY0" fmla="*/ 4901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6255 w 9152614"/>
              <a:gd name="connsiteY12" fmla="*/ 4901 h 6872268"/>
              <a:gd name="connsiteX0" fmla="*/ 3874 w 9152614"/>
              <a:gd name="connsiteY0" fmla="*/ 2520 h 6872268"/>
              <a:gd name="connsiteX1" fmla="*/ 4578245 w 9152614"/>
              <a:gd name="connsiteY1" fmla="*/ 4760 h 6872268"/>
              <a:gd name="connsiteX2" fmla="*/ 9150244 w 9152614"/>
              <a:gd name="connsiteY2" fmla="*/ 0 h 6872268"/>
              <a:gd name="connsiteX3" fmla="*/ 9150245 w 9152614"/>
              <a:gd name="connsiteY3" fmla="*/ 4760 h 6872268"/>
              <a:gd name="connsiteX4" fmla="*/ 9047849 w 9152614"/>
              <a:gd name="connsiteY4" fmla="*/ 119063 h 6872268"/>
              <a:gd name="connsiteX5" fmla="*/ 6949969 w 9152614"/>
              <a:gd name="connsiteY5" fmla="*/ 116678 h 6872268"/>
              <a:gd name="connsiteX6" fmla="*/ 6952349 w 9152614"/>
              <a:gd name="connsiteY6" fmla="*/ 1062035 h 6872268"/>
              <a:gd name="connsiteX7" fmla="*/ 9047853 w 9152614"/>
              <a:gd name="connsiteY7" fmla="*/ 1062035 h 6872268"/>
              <a:gd name="connsiteX8" fmla="*/ 9047854 w 9152614"/>
              <a:gd name="connsiteY8" fmla="*/ 119063 h 6872268"/>
              <a:gd name="connsiteX9" fmla="*/ 9152614 w 9152614"/>
              <a:gd name="connsiteY9" fmla="*/ 2519 h 6872268"/>
              <a:gd name="connsiteX10" fmla="*/ 9150246 w 9152614"/>
              <a:gd name="connsiteY10" fmla="*/ 6867522 h 6872268"/>
              <a:gd name="connsiteX11" fmla="*/ 0 w 9152614"/>
              <a:gd name="connsiteY11" fmla="*/ 6872268 h 6872268"/>
              <a:gd name="connsiteX12" fmla="*/ 3874 w 9152614"/>
              <a:gd name="connsiteY12" fmla="*/ 2520 h 6872268"/>
              <a:gd name="connsiteX0" fmla="*/ 12187 w 9160927"/>
              <a:gd name="connsiteY0" fmla="*/ 2520 h 6880580"/>
              <a:gd name="connsiteX1" fmla="*/ 4586558 w 9160927"/>
              <a:gd name="connsiteY1" fmla="*/ 4760 h 6880580"/>
              <a:gd name="connsiteX2" fmla="*/ 9158557 w 9160927"/>
              <a:gd name="connsiteY2" fmla="*/ 0 h 6880580"/>
              <a:gd name="connsiteX3" fmla="*/ 9158558 w 9160927"/>
              <a:gd name="connsiteY3" fmla="*/ 4760 h 6880580"/>
              <a:gd name="connsiteX4" fmla="*/ 9056162 w 9160927"/>
              <a:gd name="connsiteY4" fmla="*/ 119063 h 6880580"/>
              <a:gd name="connsiteX5" fmla="*/ 6958282 w 9160927"/>
              <a:gd name="connsiteY5" fmla="*/ 116678 h 6880580"/>
              <a:gd name="connsiteX6" fmla="*/ 6960662 w 9160927"/>
              <a:gd name="connsiteY6" fmla="*/ 1062035 h 6880580"/>
              <a:gd name="connsiteX7" fmla="*/ 9056166 w 9160927"/>
              <a:gd name="connsiteY7" fmla="*/ 1062035 h 6880580"/>
              <a:gd name="connsiteX8" fmla="*/ 9056167 w 9160927"/>
              <a:gd name="connsiteY8" fmla="*/ 119063 h 6880580"/>
              <a:gd name="connsiteX9" fmla="*/ 9160927 w 9160927"/>
              <a:gd name="connsiteY9" fmla="*/ 2519 h 6880580"/>
              <a:gd name="connsiteX10" fmla="*/ 9158559 w 9160927"/>
              <a:gd name="connsiteY10" fmla="*/ 6867522 h 6880580"/>
              <a:gd name="connsiteX11" fmla="*/ 0 w 9160927"/>
              <a:gd name="connsiteY11" fmla="*/ 6880580 h 6880580"/>
              <a:gd name="connsiteX12" fmla="*/ 12187 w 9160927"/>
              <a:gd name="connsiteY12" fmla="*/ 2520 h 6880580"/>
              <a:gd name="connsiteX0" fmla="*/ 12187 w 9175212"/>
              <a:gd name="connsiteY0" fmla="*/ 2520 h 6880580"/>
              <a:gd name="connsiteX1" fmla="*/ 4586558 w 9175212"/>
              <a:gd name="connsiteY1" fmla="*/ 4760 h 6880580"/>
              <a:gd name="connsiteX2" fmla="*/ 9158557 w 9175212"/>
              <a:gd name="connsiteY2" fmla="*/ 0 h 6880580"/>
              <a:gd name="connsiteX3" fmla="*/ 9158558 w 9175212"/>
              <a:gd name="connsiteY3" fmla="*/ 4760 h 6880580"/>
              <a:gd name="connsiteX4" fmla="*/ 9056162 w 9175212"/>
              <a:gd name="connsiteY4" fmla="*/ 119063 h 6880580"/>
              <a:gd name="connsiteX5" fmla="*/ 6958282 w 9175212"/>
              <a:gd name="connsiteY5" fmla="*/ 116678 h 6880580"/>
              <a:gd name="connsiteX6" fmla="*/ 6960662 w 9175212"/>
              <a:gd name="connsiteY6" fmla="*/ 1062035 h 6880580"/>
              <a:gd name="connsiteX7" fmla="*/ 9056166 w 9175212"/>
              <a:gd name="connsiteY7" fmla="*/ 1062035 h 6880580"/>
              <a:gd name="connsiteX8" fmla="*/ 9056167 w 9175212"/>
              <a:gd name="connsiteY8" fmla="*/ 119063 h 6880580"/>
              <a:gd name="connsiteX9" fmla="*/ 9160927 w 9175212"/>
              <a:gd name="connsiteY9" fmla="*/ 2519 h 6880580"/>
              <a:gd name="connsiteX10" fmla="*/ 9175184 w 9175212"/>
              <a:gd name="connsiteY10" fmla="*/ 6875835 h 6880580"/>
              <a:gd name="connsiteX11" fmla="*/ 0 w 9175212"/>
              <a:gd name="connsiteY11" fmla="*/ 6880580 h 6880580"/>
              <a:gd name="connsiteX12" fmla="*/ 12187 w 9175212"/>
              <a:gd name="connsiteY12" fmla="*/ 2520 h 6880580"/>
              <a:gd name="connsiteX0" fmla="*/ 12187 w 9849834"/>
              <a:gd name="connsiteY0" fmla="*/ 343708 h 7221768"/>
              <a:gd name="connsiteX1" fmla="*/ 4586558 w 9849834"/>
              <a:gd name="connsiteY1" fmla="*/ 345948 h 7221768"/>
              <a:gd name="connsiteX2" fmla="*/ 9158557 w 9849834"/>
              <a:gd name="connsiteY2" fmla="*/ 341188 h 7221768"/>
              <a:gd name="connsiteX3" fmla="*/ 9158558 w 9849834"/>
              <a:gd name="connsiteY3" fmla="*/ 345948 h 7221768"/>
              <a:gd name="connsiteX4" fmla="*/ 9056162 w 9849834"/>
              <a:gd name="connsiteY4" fmla="*/ 460251 h 7221768"/>
              <a:gd name="connsiteX5" fmla="*/ 6958282 w 9849834"/>
              <a:gd name="connsiteY5" fmla="*/ 457866 h 7221768"/>
              <a:gd name="connsiteX6" fmla="*/ 6960662 w 9849834"/>
              <a:gd name="connsiteY6" fmla="*/ 1403223 h 7221768"/>
              <a:gd name="connsiteX7" fmla="*/ 9056166 w 9849834"/>
              <a:gd name="connsiteY7" fmla="*/ 1403223 h 7221768"/>
              <a:gd name="connsiteX8" fmla="*/ 9056167 w 9849834"/>
              <a:gd name="connsiteY8" fmla="*/ 460251 h 7221768"/>
              <a:gd name="connsiteX9" fmla="*/ 9160927 w 9849834"/>
              <a:gd name="connsiteY9" fmla="*/ 343707 h 7221768"/>
              <a:gd name="connsiteX10" fmla="*/ 9158557 w 9849834"/>
              <a:gd name="connsiteY10" fmla="*/ 570394 h 7221768"/>
              <a:gd name="connsiteX11" fmla="*/ 9175184 w 9849834"/>
              <a:gd name="connsiteY11" fmla="*/ 7217023 h 7221768"/>
              <a:gd name="connsiteX12" fmla="*/ 0 w 9849834"/>
              <a:gd name="connsiteY12" fmla="*/ 7221768 h 7221768"/>
              <a:gd name="connsiteX13" fmla="*/ 12187 w 9849834"/>
              <a:gd name="connsiteY13" fmla="*/ 343708 h 7221768"/>
              <a:gd name="connsiteX0" fmla="*/ 12187 w 9175184"/>
              <a:gd name="connsiteY0" fmla="*/ 343708 h 7221768"/>
              <a:gd name="connsiteX1" fmla="*/ 4586558 w 9175184"/>
              <a:gd name="connsiteY1" fmla="*/ 345948 h 7221768"/>
              <a:gd name="connsiteX2" fmla="*/ 9158557 w 9175184"/>
              <a:gd name="connsiteY2" fmla="*/ 341188 h 7221768"/>
              <a:gd name="connsiteX3" fmla="*/ 9158558 w 9175184"/>
              <a:gd name="connsiteY3" fmla="*/ 345948 h 7221768"/>
              <a:gd name="connsiteX4" fmla="*/ 9056162 w 9175184"/>
              <a:gd name="connsiteY4" fmla="*/ 460251 h 7221768"/>
              <a:gd name="connsiteX5" fmla="*/ 6958282 w 9175184"/>
              <a:gd name="connsiteY5" fmla="*/ 457866 h 7221768"/>
              <a:gd name="connsiteX6" fmla="*/ 6960662 w 9175184"/>
              <a:gd name="connsiteY6" fmla="*/ 1403223 h 7221768"/>
              <a:gd name="connsiteX7" fmla="*/ 9056166 w 9175184"/>
              <a:gd name="connsiteY7" fmla="*/ 1403223 h 7221768"/>
              <a:gd name="connsiteX8" fmla="*/ 9056167 w 9175184"/>
              <a:gd name="connsiteY8" fmla="*/ 460251 h 7221768"/>
              <a:gd name="connsiteX9" fmla="*/ 9160927 w 9175184"/>
              <a:gd name="connsiteY9" fmla="*/ 343707 h 7221768"/>
              <a:gd name="connsiteX10" fmla="*/ 9158557 w 9175184"/>
              <a:gd name="connsiteY10" fmla="*/ 570394 h 7221768"/>
              <a:gd name="connsiteX11" fmla="*/ 9175184 w 9175184"/>
              <a:gd name="connsiteY11" fmla="*/ 7217023 h 7221768"/>
              <a:gd name="connsiteX12" fmla="*/ 0 w 9175184"/>
              <a:gd name="connsiteY12" fmla="*/ 7221768 h 7221768"/>
              <a:gd name="connsiteX13" fmla="*/ 12187 w 9175184"/>
              <a:gd name="connsiteY13" fmla="*/ 343708 h 7221768"/>
              <a:gd name="connsiteX0" fmla="*/ 12187 w 9865171"/>
              <a:gd name="connsiteY0" fmla="*/ 99019 h 6977079"/>
              <a:gd name="connsiteX1" fmla="*/ 4586558 w 9865171"/>
              <a:gd name="connsiteY1" fmla="*/ 101259 h 6977079"/>
              <a:gd name="connsiteX2" fmla="*/ 9158557 w 9865171"/>
              <a:gd name="connsiteY2" fmla="*/ 96499 h 6977079"/>
              <a:gd name="connsiteX3" fmla="*/ 9158558 w 9865171"/>
              <a:gd name="connsiteY3" fmla="*/ 101259 h 6977079"/>
              <a:gd name="connsiteX4" fmla="*/ 9056162 w 9865171"/>
              <a:gd name="connsiteY4" fmla="*/ 215562 h 6977079"/>
              <a:gd name="connsiteX5" fmla="*/ 6958282 w 9865171"/>
              <a:gd name="connsiteY5" fmla="*/ 213177 h 6977079"/>
              <a:gd name="connsiteX6" fmla="*/ 6960662 w 9865171"/>
              <a:gd name="connsiteY6" fmla="*/ 1158534 h 6977079"/>
              <a:gd name="connsiteX7" fmla="*/ 9056166 w 9865171"/>
              <a:gd name="connsiteY7" fmla="*/ 1158534 h 6977079"/>
              <a:gd name="connsiteX8" fmla="*/ 9056167 w 9865171"/>
              <a:gd name="connsiteY8" fmla="*/ 215562 h 6977079"/>
              <a:gd name="connsiteX9" fmla="*/ 9160927 w 9865171"/>
              <a:gd name="connsiteY9" fmla="*/ 99018 h 6977079"/>
              <a:gd name="connsiteX10" fmla="*/ 9865139 w 9865171"/>
              <a:gd name="connsiteY10" fmla="*/ 749654 h 6977079"/>
              <a:gd name="connsiteX11" fmla="*/ 9175184 w 9865171"/>
              <a:gd name="connsiteY11" fmla="*/ 6972334 h 6977079"/>
              <a:gd name="connsiteX12" fmla="*/ 0 w 9865171"/>
              <a:gd name="connsiteY12" fmla="*/ 6977079 h 6977079"/>
              <a:gd name="connsiteX13" fmla="*/ 12187 w 9865171"/>
              <a:gd name="connsiteY13" fmla="*/ 99019 h 6977079"/>
              <a:gd name="connsiteX0" fmla="*/ 12187 w 9865171"/>
              <a:gd name="connsiteY0" fmla="*/ 2520 h 6880580"/>
              <a:gd name="connsiteX1" fmla="*/ 4586558 w 9865171"/>
              <a:gd name="connsiteY1" fmla="*/ 4760 h 6880580"/>
              <a:gd name="connsiteX2" fmla="*/ 9158557 w 9865171"/>
              <a:gd name="connsiteY2" fmla="*/ 0 h 6880580"/>
              <a:gd name="connsiteX3" fmla="*/ 9158558 w 9865171"/>
              <a:gd name="connsiteY3" fmla="*/ 4760 h 6880580"/>
              <a:gd name="connsiteX4" fmla="*/ 9056162 w 9865171"/>
              <a:gd name="connsiteY4" fmla="*/ 119063 h 6880580"/>
              <a:gd name="connsiteX5" fmla="*/ 6958282 w 9865171"/>
              <a:gd name="connsiteY5" fmla="*/ 116678 h 6880580"/>
              <a:gd name="connsiteX6" fmla="*/ 6960662 w 9865171"/>
              <a:gd name="connsiteY6" fmla="*/ 1062035 h 6880580"/>
              <a:gd name="connsiteX7" fmla="*/ 9056166 w 9865171"/>
              <a:gd name="connsiteY7" fmla="*/ 1062035 h 6880580"/>
              <a:gd name="connsiteX8" fmla="*/ 9056167 w 9865171"/>
              <a:gd name="connsiteY8" fmla="*/ 119063 h 6880580"/>
              <a:gd name="connsiteX9" fmla="*/ 9160927 w 9865171"/>
              <a:gd name="connsiteY9" fmla="*/ 2519 h 6880580"/>
              <a:gd name="connsiteX10" fmla="*/ 9865139 w 9865171"/>
              <a:gd name="connsiteY10" fmla="*/ 653155 h 6880580"/>
              <a:gd name="connsiteX11" fmla="*/ 9175184 w 9865171"/>
              <a:gd name="connsiteY11" fmla="*/ 6875835 h 6880580"/>
              <a:gd name="connsiteX12" fmla="*/ 0 w 9865171"/>
              <a:gd name="connsiteY12" fmla="*/ 6880580 h 6880580"/>
              <a:gd name="connsiteX13" fmla="*/ 12187 w 9865171"/>
              <a:gd name="connsiteY13" fmla="*/ 2520 h 6880580"/>
              <a:gd name="connsiteX0" fmla="*/ 12187 w 9865139"/>
              <a:gd name="connsiteY0" fmla="*/ 2520 h 6880580"/>
              <a:gd name="connsiteX1" fmla="*/ 4586558 w 9865139"/>
              <a:gd name="connsiteY1" fmla="*/ 4760 h 6880580"/>
              <a:gd name="connsiteX2" fmla="*/ 9158557 w 9865139"/>
              <a:gd name="connsiteY2" fmla="*/ 0 h 6880580"/>
              <a:gd name="connsiteX3" fmla="*/ 9158558 w 9865139"/>
              <a:gd name="connsiteY3" fmla="*/ 4760 h 6880580"/>
              <a:gd name="connsiteX4" fmla="*/ 9056162 w 9865139"/>
              <a:gd name="connsiteY4" fmla="*/ 119063 h 6880580"/>
              <a:gd name="connsiteX5" fmla="*/ 6958282 w 9865139"/>
              <a:gd name="connsiteY5" fmla="*/ 116678 h 6880580"/>
              <a:gd name="connsiteX6" fmla="*/ 6960662 w 9865139"/>
              <a:gd name="connsiteY6" fmla="*/ 1062035 h 6880580"/>
              <a:gd name="connsiteX7" fmla="*/ 9056166 w 9865139"/>
              <a:gd name="connsiteY7" fmla="*/ 1062035 h 6880580"/>
              <a:gd name="connsiteX8" fmla="*/ 9056167 w 9865139"/>
              <a:gd name="connsiteY8" fmla="*/ 119063 h 6880580"/>
              <a:gd name="connsiteX9" fmla="*/ 9160927 w 9865139"/>
              <a:gd name="connsiteY9" fmla="*/ 2519 h 6880580"/>
              <a:gd name="connsiteX10" fmla="*/ 9865139 w 9865139"/>
              <a:gd name="connsiteY10" fmla="*/ 653155 h 6880580"/>
              <a:gd name="connsiteX11" fmla="*/ 9175184 w 9865139"/>
              <a:gd name="connsiteY11" fmla="*/ 6875835 h 6880580"/>
              <a:gd name="connsiteX12" fmla="*/ 0 w 9865139"/>
              <a:gd name="connsiteY12" fmla="*/ 6880580 h 6880580"/>
              <a:gd name="connsiteX13" fmla="*/ 12187 w 9865139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75182 w 9175184"/>
              <a:gd name="connsiteY10" fmla="*/ 96202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  <a:gd name="connsiteX0" fmla="*/ 12187 w 9333124"/>
              <a:gd name="connsiteY0" fmla="*/ 2520 h 6880580"/>
              <a:gd name="connsiteX1" fmla="*/ 4586558 w 9333124"/>
              <a:gd name="connsiteY1" fmla="*/ 4760 h 6880580"/>
              <a:gd name="connsiteX2" fmla="*/ 9158557 w 9333124"/>
              <a:gd name="connsiteY2" fmla="*/ 0 h 6880580"/>
              <a:gd name="connsiteX3" fmla="*/ 9158558 w 9333124"/>
              <a:gd name="connsiteY3" fmla="*/ 4760 h 6880580"/>
              <a:gd name="connsiteX4" fmla="*/ 9056162 w 9333124"/>
              <a:gd name="connsiteY4" fmla="*/ 119063 h 6880580"/>
              <a:gd name="connsiteX5" fmla="*/ 6958282 w 9333124"/>
              <a:gd name="connsiteY5" fmla="*/ 116678 h 6880580"/>
              <a:gd name="connsiteX6" fmla="*/ 6960662 w 9333124"/>
              <a:gd name="connsiteY6" fmla="*/ 1062035 h 6880580"/>
              <a:gd name="connsiteX7" fmla="*/ 9056166 w 9333124"/>
              <a:gd name="connsiteY7" fmla="*/ 1062035 h 6880580"/>
              <a:gd name="connsiteX8" fmla="*/ 9056167 w 9333124"/>
              <a:gd name="connsiteY8" fmla="*/ 119063 h 6880580"/>
              <a:gd name="connsiteX9" fmla="*/ 9160927 w 9333124"/>
              <a:gd name="connsiteY9" fmla="*/ 2519 h 6880580"/>
              <a:gd name="connsiteX10" fmla="*/ 9333124 w 9333124"/>
              <a:gd name="connsiteY10" fmla="*/ 337271 h 6880580"/>
              <a:gd name="connsiteX11" fmla="*/ 9175184 w 9333124"/>
              <a:gd name="connsiteY11" fmla="*/ 6875835 h 6880580"/>
              <a:gd name="connsiteX12" fmla="*/ 0 w 9333124"/>
              <a:gd name="connsiteY12" fmla="*/ 6880580 h 6880580"/>
              <a:gd name="connsiteX13" fmla="*/ 12187 w 9333124"/>
              <a:gd name="connsiteY13" fmla="*/ 2520 h 6880580"/>
              <a:gd name="connsiteX0" fmla="*/ 12187 w 9175184"/>
              <a:gd name="connsiteY0" fmla="*/ 2520 h 6880580"/>
              <a:gd name="connsiteX1" fmla="*/ 4586558 w 9175184"/>
              <a:gd name="connsiteY1" fmla="*/ 4760 h 6880580"/>
              <a:gd name="connsiteX2" fmla="*/ 9158557 w 9175184"/>
              <a:gd name="connsiteY2" fmla="*/ 0 h 6880580"/>
              <a:gd name="connsiteX3" fmla="*/ 9158558 w 9175184"/>
              <a:gd name="connsiteY3" fmla="*/ 4760 h 6880580"/>
              <a:gd name="connsiteX4" fmla="*/ 9056162 w 9175184"/>
              <a:gd name="connsiteY4" fmla="*/ 119063 h 6880580"/>
              <a:gd name="connsiteX5" fmla="*/ 6958282 w 9175184"/>
              <a:gd name="connsiteY5" fmla="*/ 116678 h 6880580"/>
              <a:gd name="connsiteX6" fmla="*/ 6960662 w 9175184"/>
              <a:gd name="connsiteY6" fmla="*/ 1062035 h 6880580"/>
              <a:gd name="connsiteX7" fmla="*/ 9056166 w 9175184"/>
              <a:gd name="connsiteY7" fmla="*/ 1062035 h 6880580"/>
              <a:gd name="connsiteX8" fmla="*/ 9056167 w 9175184"/>
              <a:gd name="connsiteY8" fmla="*/ 119063 h 6880580"/>
              <a:gd name="connsiteX9" fmla="*/ 9160927 w 9175184"/>
              <a:gd name="connsiteY9" fmla="*/ 2519 h 6880580"/>
              <a:gd name="connsiteX10" fmla="*/ 9166869 w 9175184"/>
              <a:gd name="connsiteY10" fmla="*/ 129453 h 6880580"/>
              <a:gd name="connsiteX11" fmla="*/ 9175184 w 9175184"/>
              <a:gd name="connsiteY11" fmla="*/ 6875835 h 6880580"/>
              <a:gd name="connsiteX12" fmla="*/ 0 w 9175184"/>
              <a:gd name="connsiteY12" fmla="*/ 6880580 h 6880580"/>
              <a:gd name="connsiteX13" fmla="*/ 12187 w 9175184"/>
              <a:gd name="connsiteY13" fmla="*/ 2520 h 688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75184" h="6880580">
                <a:moveTo>
                  <a:pt x="12187" y="2520"/>
                </a:moveTo>
                <a:lnTo>
                  <a:pt x="4586558" y="4760"/>
                </a:lnTo>
                <a:lnTo>
                  <a:pt x="9158557" y="0"/>
                </a:lnTo>
                <a:cubicBezTo>
                  <a:pt x="9158557" y="1587"/>
                  <a:pt x="9158558" y="3173"/>
                  <a:pt x="9158558" y="4760"/>
                </a:cubicBezTo>
                <a:lnTo>
                  <a:pt x="9056162" y="119063"/>
                </a:lnTo>
                <a:lnTo>
                  <a:pt x="6958282" y="116678"/>
                </a:lnTo>
                <a:cubicBezTo>
                  <a:pt x="6959075" y="431797"/>
                  <a:pt x="6959869" y="746916"/>
                  <a:pt x="6960662" y="1062035"/>
                </a:cubicBezTo>
                <a:lnTo>
                  <a:pt x="9056166" y="1062035"/>
                </a:lnTo>
                <a:cubicBezTo>
                  <a:pt x="9056166" y="747711"/>
                  <a:pt x="9056167" y="433387"/>
                  <a:pt x="9056167" y="119063"/>
                </a:cubicBezTo>
                <a:lnTo>
                  <a:pt x="9160927" y="2519"/>
                </a:lnTo>
                <a:lnTo>
                  <a:pt x="9166869" y="129453"/>
                </a:lnTo>
                <a:cubicBezTo>
                  <a:pt x="9166870" y="2389331"/>
                  <a:pt x="9175183" y="4615957"/>
                  <a:pt x="9175184" y="6875835"/>
                </a:cubicBezTo>
                <a:lnTo>
                  <a:pt x="0" y="6880580"/>
                </a:lnTo>
                <a:cubicBezTo>
                  <a:pt x="1291" y="4590664"/>
                  <a:pt x="10896" y="2292436"/>
                  <a:pt x="12187" y="2520"/>
                </a:cubicBezTo>
                <a:close/>
              </a:path>
            </a:pathLst>
          </a:custGeom>
        </p:spPr>
        <p:txBody>
          <a:bodyPr anchor="ctr"/>
          <a:lstStyle>
            <a:lvl1pPr algn="ctr">
              <a:defRPr/>
            </a:lvl1pPr>
          </a:lstStyle>
          <a:p>
            <a:r>
              <a:rPr lang="en-GB" noProof="0" smtClean="0"/>
              <a:t>Bildplatzhalter</a:t>
            </a:r>
            <a:endParaRPr lang="en-GB" noProof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6948488" y="115888"/>
            <a:ext cx="2087562" cy="936625"/>
          </a:xfrm>
          <a:ln>
            <a:solidFill>
              <a:schemeClr val="tx2"/>
            </a:solidFill>
          </a:ln>
        </p:spPr>
        <p:txBody>
          <a:bodyPr lIns="36000" tIns="36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9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II&#10;Section Head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0825" y="3573016"/>
            <a:ext cx="6481763" cy="2735708"/>
          </a:xfrm>
          <a:solidFill>
            <a:schemeClr val="bg1">
              <a:alpha val="85000"/>
            </a:schemeClr>
          </a:solidFill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vert="horz" lIns="216000" tIns="252000" rIns="216000" bIns="216000" rtlCol="0" anchor="b" anchorCtr="0">
            <a:noAutofit/>
          </a:bodyPr>
          <a:lstStyle>
            <a:lvl1pPr>
              <a:defRPr lang="de-DE" sz="1400" b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Beschreibender Text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3573016"/>
            <a:ext cx="6481763" cy="1152128"/>
          </a:xfrm>
          <a:noFill/>
          <a:ln>
            <a:noFill/>
          </a:ln>
          <a:effectLst>
            <a:outerShdw blurRad="76200" sx="101000" sy="101000" algn="ctr" rotWithShape="0">
              <a:schemeClr val="tx1">
                <a:alpha val="30000"/>
              </a:schemeClr>
            </a:outerShdw>
          </a:effectLst>
        </p:spPr>
        <p:txBody>
          <a:bodyPr lIns="216000" tIns="252000" rIns="216000" bIns="144000" anchor="b" anchorCtr="0"/>
          <a:lstStyle>
            <a:lvl1pPr>
              <a:defRPr sz="2400" b="0" cap="all" baseline="0"/>
            </a:lvl1pPr>
          </a:lstStyle>
          <a:p>
            <a:r>
              <a:rPr lang="de-DE" dirty="0" smtClean="0"/>
              <a:t>Kapitelname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468313" y="4714344"/>
            <a:ext cx="6048376" cy="10800"/>
          </a:xfrm>
          <a:solidFill>
            <a:schemeClr val="tx2"/>
          </a:solidFill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1"/>
          </p:nvPr>
        </p:nvSpPr>
        <p:spPr bwMode="gray">
          <a:xfrm>
            <a:off x="7092950" y="6714000"/>
            <a:ext cx="1800000" cy="144000"/>
          </a:xfr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&amp; Inhalt&#10;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&amp; Marg.&#10;Content &amp; Mar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Marginalie&#10;Marginal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 bwMode="gray">
          <a:xfrm>
            <a:off x="7092950" y="1268413"/>
            <a:ext cx="1800225" cy="5040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Optionale Marginalie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&#10;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250825" y="1268413"/>
            <a:ext cx="3169048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3563541" y="1268413"/>
            <a:ext cx="3169047" cy="50403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1" name="Gerade Verbindung 10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2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&#10;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9" name="Gerade Verbindung 8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 bwMode="gray">
          <a:xfrm>
            <a:off x="0" y="908720"/>
            <a:ext cx="6732588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5047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6731197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88924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25152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732240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88935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7092280" y="-127959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7093323" y="6957400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 flipH="1">
            <a:off x="-73041" y="123223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 flipH="1">
            <a:off x="-73041" y="6272798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9215998" y="123328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16200000" flipH="1">
            <a:off x="9215998" y="6273842"/>
            <a:ext cx="1043" cy="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250477" y="188640"/>
            <a:ext cx="6481763" cy="6480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250477" y="1268413"/>
            <a:ext cx="6481763" cy="50403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539750" y="6597651"/>
            <a:ext cx="719882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9632" y="6597651"/>
            <a:ext cx="5472956" cy="1606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Titel der Präsentation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50825" y="6597650"/>
            <a:ext cx="288925" cy="160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7FBF016-173F-4D13-AB5B-81861F2E6151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69" name="Rechteck 1068"/>
          <p:cNvSpPr/>
          <p:nvPr/>
        </p:nvSpPr>
        <p:spPr bwMode="gray">
          <a:xfrm>
            <a:off x="7092950" y="6714000"/>
            <a:ext cx="1799530" cy="144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30041"/>
            <a:ext cx="1800000" cy="67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69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31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jpe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 App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zentralisiertes Benachrichtigungssystem für das Intranet der Berenberg </a:t>
            </a:r>
            <a:r>
              <a:rPr lang="de-DE" dirty="0" smtClean="0"/>
              <a:t>Bank</a:t>
            </a:r>
          </a:p>
          <a:p>
            <a:endParaRPr lang="de-DE" dirty="0"/>
          </a:p>
          <a:p>
            <a:r>
              <a:rPr lang="de-DE" dirty="0" smtClean="0"/>
              <a:t>Entwickelt und Präsentiert von Niklas Grieger</a:t>
            </a:r>
          </a:p>
          <a:p>
            <a:endParaRPr lang="de-DE" dirty="0"/>
          </a:p>
          <a:p>
            <a:r>
              <a:rPr lang="de-DE" dirty="0" smtClean="0"/>
              <a:t>Ausbildungsbetrieb: Berenberg</a:t>
            </a:r>
            <a:endParaRPr lang="de-DE" dirty="0"/>
          </a:p>
        </p:txBody>
      </p:sp>
      <p:pic>
        <p:nvPicPr>
          <p:cNvPr id="1028" name="Picture 4" descr="Bildergebnis für remin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39" y="548680"/>
            <a:ext cx="3888432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5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Datenzugriff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Bildergebnis für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67" y="4077072"/>
            <a:ext cx="312633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U:\Abschlussprojekt v2\Dokumentation\Diagramme\Datenflussmodelldiagram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25746"/>
            <a:ext cx="3528392" cy="5887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46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79512" y="1268760"/>
            <a:ext cx="6624736" cy="5328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Abrufen verschiedener APIs (Beispiel Exchange)</a:t>
            </a:r>
          </a:p>
          <a:p>
            <a:pPr lvl="1"/>
            <a:endParaRPr lang="de-DE" dirty="0" smtClean="0"/>
          </a:p>
          <a:p>
            <a:pPr lvl="1"/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Bibliothek</a:t>
            </a:r>
            <a:endParaRPr lang="de-DE" sz="1000" dirty="0" smtClean="0"/>
          </a:p>
          <a:p>
            <a:pPr lvl="1"/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Microsoft.Exchange.WebServices.Data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pPr lvl="1"/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//Dies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ist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die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Schnittstelle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zum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Email Account des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Anwenders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Dieser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wird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anhand</a:t>
            </a:r>
            <a:r>
              <a:rPr lang="en-US" sz="1000" dirty="0" smtClean="0">
                <a:solidFill>
                  <a:srgbClr val="008000"/>
                </a:solidFill>
                <a:latin typeface="Consolas"/>
              </a:rPr>
              <a:t> des NT-Users </a:t>
            </a:r>
            <a:r>
              <a:rPr lang="en-US" sz="1000" dirty="0" err="1" smtClean="0">
                <a:solidFill>
                  <a:srgbClr val="008000"/>
                </a:solidFill>
                <a:latin typeface="Consolas"/>
              </a:rPr>
              <a:t>authentifiziert</a:t>
            </a:r>
            <a:endParaRPr lang="en-US" sz="1000" dirty="0" smtClean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ExchangeService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(ExchangeVersion.Exchange2010)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Uri(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"https://bego-mail.dnsbego.de/</a:t>
            </a:r>
            <a:r>
              <a:rPr lang="en-US" sz="1000" dirty="0" err="1">
                <a:solidFill>
                  <a:srgbClr val="A31515"/>
                </a:solidFill>
                <a:latin typeface="Consolas"/>
              </a:rPr>
              <a:t>ews</a:t>
            </a:r>
            <a:r>
              <a:rPr lang="en-US" sz="1000" dirty="0">
                <a:solidFill>
                  <a:srgbClr val="A31515"/>
                </a:solidFill>
                <a:latin typeface="Consolas"/>
              </a:rPr>
              <a:t>/exchange.asmx"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UseDefaultCredentials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true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};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//Neue Instanz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einer View zur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Ansicht der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nächsten 5 Termine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innerhalb eines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Zeitraums</a:t>
            </a:r>
          </a:p>
          <a:p>
            <a:pPr lvl="1"/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CalendarView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, 5);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Zugriff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auf die Attribute des Outlook-</a:t>
            </a:r>
            <a:r>
              <a:rPr lang="en-US" sz="1000" dirty="0" err="1">
                <a:solidFill>
                  <a:srgbClr val="008000"/>
                </a:solidFill>
                <a:latin typeface="Consolas"/>
              </a:rPr>
              <a:t>Termins</a:t>
            </a:r>
            <a:r>
              <a:rPr lang="en-US" sz="1000" dirty="0">
                <a:solidFill>
                  <a:srgbClr val="008000"/>
                </a:solidFill>
                <a:latin typeface="Consolas"/>
              </a:rPr>
              <a:t> </a:t>
            </a:r>
          </a:p>
          <a:p>
            <a:pPr lvl="1"/>
            <a:r>
              <a:rPr lang="de-DE" sz="1000" dirty="0" err="1"/>
              <a:t>cView.PropertySet</a:t>
            </a:r>
            <a:r>
              <a:rPr lang="de-DE" sz="1000" dirty="0"/>
              <a:t> =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 smtClean="0"/>
              <a:t>PropertySet</a:t>
            </a:r>
            <a:r>
              <a:rPr lang="de-DE" sz="1000" dirty="0" smtClean="0"/>
              <a:t>(</a:t>
            </a:r>
            <a:r>
              <a:rPr lang="de-DE" sz="1000" dirty="0" err="1" smtClean="0"/>
              <a:t>AppointmentSchema.Subject</a:t>
            </a:r>
            <a:r>
              <a:rPr lang="de-DE" sz="1000" dirty="0" smtClean="0"/>
              <a:t>, </a:t>
            </a:r>
            <a:r>
              <a:rPr lang="de-DE" sz="1000" dirty="0" err="1" smtClean="0"/>
              <a:t>AppointmentSchema.Start</a:t>
            </a:r>
            <a:r>
              <a:rPr lang="de-DE" sz="1000" dirty="0" smtClean="0"/>
              <a:t>, …);</a:t>
            </a:r>
          </a:p>
          <a:p>
            <a:pPr lvl="1"/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//Repräsentiert das Ergebnis der View, welche die Termine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beinhaltet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FindItemsResults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</a:t>
            </a:r>
          </a:p>
          <a:p>
            <a:pPr lvl="1"/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calendar.FindAppointments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cView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List&lt;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&gt;();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8000"/>
                </a:solidFill>
                <a:latin typeface="Consolas"/>
              </a:rPr>
              <a:t>//Iterieren durch die View, zum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matchen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der Ergebnisse in das Schema der Reminder App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sz="10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(Appointment a </a:t>
            </a:r>
            <a:r>
              <a:rPr lang="en-US" sz="10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appointments) </a:t>
            </a:r>
            <a:r>
              <a:rPr lang="en-US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de-DE" sz="10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model.Text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a.Subject.ToString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</a:p>
          <a:p>
            <a:pPr lvl="1"/>
            <a:r>
              <a:rPr lang="de-DE" sz="1000" dirty="0" err="1">
                <a:solidFill>
                  <a:srgbClr val="000000"/>
                </a:solidFill>
                <a:latin typeface="Consolas"/>
              </a:rPr>
              <a:t>list.Add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11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51520" y="1268760"/>
            <a:ext cx="64807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Backend / Webservice ?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Zusammenfassen </a:t>
            </a:r>
            <a:r>
              <a:rPr lang="de-DE" dirty="0"/>
              <a:t>der </a:t>
            </a:r>
            <a:r>
              <a:rPr lang="de-DE" dirty="0" smtClean="0"/>
              <a:t>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sz="1000" dirty="0" smtClean="0"/>
              <a:t>…</a:t>
            </a: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err="1"/>
              <a:t>sql</a:t>
            </a:r>
            <a:r>
              <a:rPr lang="de-DE" sz="1000" dirty="0"/>
              <a:t> = …;</a:t>
            </a:r>
          </a:p>
          <a:p>
            <a:endParaRPr lang="de-DE" sz="1000" dirty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= _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connection.Connection.Query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ReminderModel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Nächsten 5 Termine aus 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GetExchangeAppointments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</a:t>
            </a: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Konkateniert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das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Sql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 mit den Terminen aus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Outlook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resultOracle.Concat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outlookAppointments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result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57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51520" y="1268760"/>
            <a:ext cx="6480720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Gruppieren der Daten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51520" y="2019304"/>
            <a:ext cx="64807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die Reminder Arten ab, die der User innerhalb des Zeitraums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besitzt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.reminderService.getReminderTypes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Die Reminder Art repräsentiert den ‘Parent’ des </a:t>
            </a:r>
            <a:r>
              <a:rPr lang="de-DE" sz="1000" dirty="0" err="1">
                <a:solidFill>
                  <a:srgbClr val="008000"/>
                </a:solidFill>
                <a:latin typeface="Consolas"/>
              </a:rPr>
              <a:t>Reminders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.latestReminder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(item =&gt;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let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 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PanelBarItemModel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title: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item.title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item.id.toString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[]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	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Nun kommen die eigentlichen Reminder der jeweiligen Art als ‘Childs’ </a:t>
            </a:r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hinzu</a:t>
            </a:r>
            <a:endParaRPr lang="de-DE" sz="1000" dirty="0">
              <a:solidFill>
                <a:srgbClr val="008000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.queryChildItems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(item.id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.startDateString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.endDateString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.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subscribe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data.children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child.map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=&gt; 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&gt;{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child.id,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child.artId.toString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(),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…</a:t>
            </a:r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  };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  });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});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data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…</a:t>
            </a:r>
          </a:p>
        </p:txBody>
      </p:sp>
      <p:pic>
        <p:nvPicPr>
          <p:cNvPr id="3075" name="Picture 3" descr="U:\Abschlussprojekt v2\Präsentation\img\NestedJ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31" y="3937883"/>
            <a:ext cx="3096344" cy="273681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Zusammenfassen der Daten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" name="Picture 16" descr="U:\Abschlussprojekt v2\Präsentation\img\Trichter_VerschiedeneDatenqu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3683256" cy="21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5496" y="1268760"/>
            <a:ext cx="6840760" cy="48245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Was passiert im Frontend / UI 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/>
              <a:t>Abrufen des </a:t>
            </a:r>
            <a:r>
              <a:rPr lang="de-DE" dirty="0" smtClean="0"/>
              <a:t>Webservices (http Anfrage)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Arten, die der User innerhalb eines Zeitraums besitzt, ab</a:t>
            </a:r>
          </a:p>
          <a:p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 smtClean="0">
                <a:solidFill>
                  <a:srgbClr val="2B91AF"/>
                </a:solidFill>
                <a:latin typeface="Consolas"/>
              </a:rPr>
              <a:t>getReminderTypes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): </a:t>
            </a:r>
            <a:r>
              <a:rPr lang="de-DE" sz="1000" dirty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IReminderArten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 smtClean="0">
                <a:solidFill>
                  <a:srgbClr val="A31515"/>
                </a:solidFill>
                <a:latin typeface="Consolas"/>
              </a:rPr>
              <a:t>GetReminderTypes?startDateString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endParaRPr lang="de-DE" sz="1000" dirty="0" smtClean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	+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IReminderArten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endParaRPr lang="de-DE" sz="1000" dirty="0" smtClean="0">
              <a:solidFill>
                <a:srgbClr val="0000FF"/>
              </a:solidFill>
              <a:latin typeface="Consolas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Consolas"/>
              </a:rPr>
              <a:t>      //</a:t>
            </a:r>
            <a:r>
              <a:rPr lang="de-DE" sz="1000" dirty="0">
                <a:solidFill>
                  <a:srgbClr val="008000"/>
                </a:solidFill>
                <a:latin typeface="Consolas"/>
              </a:rPr>
              <a:t>Fragt die Reminder innerhalb eines Zeitraum und anhand einer bestimmten Art ab</a:t>
            </a:r>
          </a:p>
          <a:p>
            <a:r>
              <a:rPr lang="de-DE" sz="1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de-DE" sz="1000" dirty="0" smtClean="0">
                <a:solidFill>
                  <a:srgbClr val="0000FF"/>
                </a:solidFill>
                <a:latin typeface="Consolas"/>
              </a:rPr>
              <a:t>    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getLatestReminder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, </a:t>
            </a:r>
          </a:p>
          <a:p>
            <a:r>
              <a:rPr lang="de-DE" sz="1000" dirty="0">
                <a:solidFill>
                  <a:srgbClr val="000000"/>
                </a:solidFill>
                <a:latin typeface="Consolas"/>
              </a:rPr>
              <a:t>	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):</a:t>
            </a:r>
            <a:r>
              <a:rPr lang="de-DE" sz="1000" dirty="0" smtClean="0">
                <a:solidFill>
                  <a:srgbClr val="2B91AF"/>
                </a:solidFill>
                <a:latin typeface="Consolas"/>
              </a:rPr>
              <a:t>Observable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.backendUrl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api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/v1.0/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reminder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GetLatestReminder?artId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artId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000" dirty="0" smtClean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startDateString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startDate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endDateString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	 	</a:t>
            </a:r>
            <a:r>
              <a:rPr lang="de-DE" sz="1000" dirty="0" err="1" smtClean="0">
                <a:solidFill>
                  <a:srgbClr val="000000"/>
                </a:solidFill>
                <a:latin typeface="Consolas"/>
              </a:rPr>
              <a:t>endDate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"&amp;</a:t>
            </a:r>
            <a:r>
              <a:rPr lang="de-DE" sz="1000" dirty="0" err="1">
                <a:solidFill>
                  <a:srgbClr val="A31515"/>
                </a:solidFill>
                <a:latin typeface="Consolas"/>
              </a:rPr>
              <a:t>mitarbeiterId</a:t>
            </a:r>
            <a:r>
              <a:rPr lang="de-DE" sz="1000" dirty="0">
                <a:solidFill>
                  <a:srgbClr val="A31515"/>
                </a:solidFill>
                <a:latin typeface="Consolas"/>
              </a:rPr>
              <a:t>="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.userId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de-DE" sz="1000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de-DE" sz="10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.http.</a:t>
            </a:r>
            <a:r>
              <a:rPr lang="de-DE" sz="1000" dirty="0" err="1">
                <a:solidFill>
                  <a:srgbClr val="2B91AF"/>
                </a:solidFill>
                <a:latin typeface="Consolas"/>
              </a:rPr>
              <a:t>get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IReminder</a:t>
            </a:r>
            <a:r>
              <a:rPr lang="de-DE" sz="1000" dirty="0">
                <a:solidFill>
                  <a:srgbClr val="000000"/>
                </a:solidFill>
                <a:latin typeface="Consolas"/>
              </a:rPr>
              <a:t>[]&gt;(</a:t>
            </a:r>
            <a:r>
              <a:rPr lang="de-DE" sz="1000" dirty="0" err="1">
                <a:solidFill>
                  <a:srgbClr val="000000"/>
                </a:solidFill>
                <a:latin typeface="Consolas"/>
              </a:rPr>
              <a:t>query</a:t>
            </a:r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de-DE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sz="1000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5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77" y="3573016"/>
            <a:ext cx="2126357" cy="271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uppieren 26"/>
          <p:cNvGrpSpPr/>
          <p:nvPr/>
        </p:nvGrpSpPr>
        <p:grpSpPr>
          <a:xfrm>
            <a:off x="4427984" y="4149080"/>
            <a:ext cx="4242131" cy="1666676"/>
            <a:chOff x="4427984" y="4149080"/>
            <a:chExt cx="4242131" cy="166667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4581128"/>
              <a:ext cx="2657955" cy="1234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Gekrümmte Verbindung 3"/>
            <p:cNvCxnSpPr>
              <a:endCxn id="4100" idx="1"/>
            </p:cNvCxnSpPr>
            <p:nvPr/>
          </p:nvCxnSpPr>
          <p:spPr>
            <a:xfrm>
              <a:off x="4427984" y="4149080"/>
              <a:ext cx="1584176" cy="1049362"/>
            </a:xfrm>
            <a:prstGeom prst="curvedConnector3">
              <a:avLst>
                <a:gd name="adj1" fmla="val 34810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1" name="Picture 5" descr="U:\Abschlussprojekt v2\Dokumentation\BenutzerDoku\ReminderTod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8537"/>
            <a:ext cx="2405706" cy="183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655725" y="4581576"/>
            <a:ext cx="2181523" cy="488676"/>
            <a:chOff x="1022325" y="4092900"/>
            <a:chExt cx="2181523" cy="488676"/>
          </a:xfrm>
        </p:grpSpPr>
        <p:sp>
          <p:nvSpPr>
            <p:cNvPr id="12" name="Textfeld 11"/>
            <p:cNvSpPr txBox="1"/>
            <p:nvPr/>
          </p:nvSpPr>
          <p:spPr>
            <a:xfrm>
              <a:off x="1022325" y="4092900"/>
              <a:ext cx="1008112" cy="488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Wird bereits bearbeitet</a:t>
              </a:r>
              <a:endParaRPr lang="de-DE" i="1" dirty="0" smtClean="0"/>
            </a:p>
          </p:txBody>
        </p:sp>
        <p:cxnSp>
          <p:nvCxnSpPr>
            <p:cNvPr id="14" name="Gerade Verbindung mit Pfeil 13"/>
            <p:cNvCxnSpPr>
              <a:stCxn id="12" idx="3"/>
            </p:cNvCxnSpPr>
            <p:nvPr/>
          </p:nvCxnSpPr>
          <p:spPr>
            <a:xfrm>
              <a:off x="2030437" y="4337238"/>
              <a:ext cx="1173411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Inhaltsplatzhalter 3"/>
          <p:cNvSpPr>
            <a:spLocks noGrp="1"/>
          </p:cNvSpPr>
          <p:nvPr>
            <p:ph sz="quarter" idx="13"/>
          </p:nvPr>
        </p:nvSpPr>
        <p:spPr>
          <a:xfrm>
            <a:off x="7092950" y="1268413"/>
            <a:ext cx="1800225" cy="5040312"/>
          </a:xfrm>
        </p:spPr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3203848" y="1035074"/>
            <a:ext cx="3561662" cy="3043316"/>
            <a:chOff x="3203848" y="1033756"/>
            <a:chExt cx="3561662" cy="3043316"/>
          </a:xfrm>
        </p:grpSpPr>
        <p:pic>
          <p:nvPicPr>
            <p:cNvPr id="4102" name="Picture 6" descr="U:\Abschlussprojekt v2\Dokumentation\BenutzerDoku\ReminderGri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033756"/>
              <a:ext cx="3561662" cy="2251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Gekrümmte Verbindung 24"/>
            <p:cNvCxnSpPr/>
            <p:nvPr/>
          </p:nvCxnSpPr>
          <p:spPr>
            <a:xfrm rot="5400000" flipH="1" flipV="1">
              <a:off x="4499992" y="3429000"/>
              <a:ext cx="792088" cy="504056"/>
            </a:xfrm>
            <a:prstGeom prst="curvedConnector3">
              <a:avLst>
                <a:gd name="adj1" fmla="val 2261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Erweiterbarkeit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0242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48" y="4149080"/>
            <a:ext cx="1512168" cy="23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3528" y="1268760"/>
            <a:ext cx="6336704" cy="52231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>
                <a:solidFill>
                  <a:schemeClr val="tx2"/>
                </a:solidFill>
              </a:rPr>
              <a:t>Beispiel: </a:t>
            </a:r>
            <a:endParaRPr lang="de-DE" b="1" dirty="0" smtClean="0">
              <a:solidFill>
                <a:schemeClr val="tx2"/>
              </a:solidFill>
            </a:endParaRPr>
          </a:p>
          <a:p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Auftrag: Erweiterung der Reminder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 Weiteres System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Anpassungen im Webservice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Analyse der Datenherkunft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Abfrage der Schnittstelle im </a:t>
            </a:r>
            <a:r>
              <a:rPr lang="de-DE" dirty="0" smtClean="0"/>
              <a:t>Repository des Webservice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Matchen der Ergebnisse mit dem Reminder Schema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Erstellen einer </a:t>
            </a:r>
            <a:r>
              <a:rPr lang="de-DE" dirty="0" err="1" smtClean="0"/>
              <a:t>ParentId</a:t>
            </a:r>
            <a:r>
              <a:rPr lang="de-DE" dirty="0" smtClean="0"/>
              <a:t>/</a:t>
            </a:r>
            <a:r>
              <a:rPr lang="de-DE" dirty="0" err="1" smtClean="0"/>
              <a:t>ArtId</a:t>
            </a:r>
            <a:r>
              <a:rPr lang="de-DE" dirty="0" smtClean="0"/>
              <a:t> um die Gruppierung zu ermöglichen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Methode </a:t>
            </a:r>
            <a:r>
              <a:rPr lang="de-DE" dirty="0" err="1" smtClean="0"/>
              <a:t>GetLatestReminder</a:t>
            </a:r>
            <a:r>
              <a:rPr lang="de-DE" dirty="0" smtClean="0"/>
              <a:t>() im </a:t>
            </a:r>
            <a:r>
              <a:rPr lang="de-DE" dirty="0" err="1" smtClean="0"/>
              <a:t>ReminderController</a:t>
            </a:r>
            <a:r>
              <a:rPr lang="de-DE" dirty="0" smtClean="0"/>
              <a:t> anpassen</a:t>
            </a:r>
          </a:p>
          <a:p>
            <a:pPr lvl="1"/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Fall: Weitere Reminder Art in die Oracle Datenbank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Anpassung in der Datenbank erforderlich: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dirty="0" smtClean="0"/>
              <a:t>Hinzufügen der Art </a:t>
            </a:r>
            <a:r>
              <a:rPr lang="de-DE" dirty="0" err="1" smtClean="0"/>
              <a:t>Id</a:t>
            </a:r>
            <a:r>
              <a:rPr lang="de-DE" dirty="0" smtClean="0"/>
              <a:t> zum Select in der PL/SQL Funktion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dirty="0" err="1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Fazit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2292" name="Picture 4" descr="Bildergebnis für präsentation männchen faz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897" y="3972101"/>
            <a:ext cx="2520279" cy="252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1268760"/>
            <a:ext cx="6480720" cy="50405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Alle Anforderung sind vollständig implementiert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Wie wird es weitergehen?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Erweiterung: Echtzeitübertragung bei den ROM-</a:t>
            </a:r>
            <a:r>
              <a:rPr lang="de-DE" dirty="0" err="1" smtClean="0"/>
              <a:t>Remindern</a:t>
            </a:r>
            <a:endParaRPr lang="de-DE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e-DE" dirty="0" smtClean="0"/>
              <a:t>Kundenreaktion analysieren</a:t>
            </a:r>
            <a:endParaRPr lang="de-DE" dirty="0"/>
          </a:p>
          <a:p>
            <a:pPr marL="742950" lvl="1" indent="-285750">
              <a:buFont typeface="Arial" pitchFamily="34" charset="0"/>
              <a:buChar char="•"/>
            </a:pPr>
            <a:endParaRPr lang="de-DE" dirty="0"/>
          </a:p>
          <a:p>
            <a:pPr marL="285750" lvl="1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Mein </a:t>
            </a:r>
            <a:r>
              <a:rPr lang="de-DE" b="1" dirty="0" smtClean="0">
                <a:solidFill>
                  <a:schemeClr val="tx2"/>
                </a:solidFill>
              </a:rPr>
              <a:t>persönlicher </a:t>
            </a:r>
            <a:r>
              <a:rPr lang="de-DE" b="1" dirty="0">
                <a:solidFill>
                  <a:schemeClr val="tx2"/>
                </a:solidFill>
              </a:rPr>
              <a:t>Erfolg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Neues Wissen aufgebaut in folgenden Bereichen:</a:t>
            </a:r>
          </a:p>
          <a:p>
            <a:pPr marL="742950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Angular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Typescript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.Net Core (C#)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smtClean="0">
                <a:solidFill>
                  <a:schemeClr val="accent1"/>
                </a:solidFill>
              </a:rPr>
              <a:t>Web Services</a:t>
            </a:r>
          </a:p>
          <a:p>
            <a:pPr marL="1200150" lvl="3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accent1"/>
                </a:solidFill>
              </a:rPr>
              <a:t>Git</a:t>
            </a:r>
            <a:endParaRPr lang="de-DE" dirty="0" smtClean="0">
              <a:solidFill>
                <a:schemeClr val="accent1"/>
              </a:solidFill>
            </a:endParaRPr>
          </a:p>
          <a:p>
            <a:pPr marL="1200150" lvl="3" indent="-285750">
              <a:buFont typeface="Arial" pitchFamily="34" charset="0"/>
              <a:buChar char="•"/>
            </a:pPr>
            <a:endParaRPr lang="de-DE" dirty="0" smtClean="0"/>
          </a:p>
          <a:p>
            <a:pPr marL="742950" lvl="2" indent="-285750">
              <a:buFont typeface="Arial" pitchFamily="34" charset="0"/>
              <a:buChar char="•"/>
            </a:pPr>
            <a:r>
              <a:rPr lang="de-DE" dirty="0" smtClean="0"/>
              <a:t>Aktives mitwirken in dem neuen Intranet Webportal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004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Vielen Dank </a:t>
            </a:r>
            <a:endParaRPr lang="de-DE" sz="40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/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ür </a:t>
            </a:r>
            <a:r>
              <a:rPr lang="de-DE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Ihre </a:t>
            </a:r>
            <a:r>
              <a:rPr lang="de-DE" sz="4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Aufmerksamkeit!</a:t>
            </a:r>
            <a:endParaRPr lang="de-DE"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Entwurf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11266" name="Picture 2" descr="U:\Abschlussprojekt v2\Präsentation\img\En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51917"/>
            <a:ext cx="1656184" cy="18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2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 Ausbildungsbetrieb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19</a:t>
            </a:fld>
            <a:endParaRPr lang="de-DE" noProof="0" dirty="0"/>
          </a:p>
        </p:txBody>
      </p:sp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40768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12" name="Picture 11" descr="U:\Projektarbeit\Präsentation\img\vorstellung_BankGebaeude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" y="1340768"/>
            <a:ext cx="6731801" cy="484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68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6408712" cy="50403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Einleitung</a:t>
            </a:r>
          </a:p>
          <a:p>
            <a:pPr marL="465750" lvl="1" indent="-285750"/>
            <a:r>
              <a:rPr lang="de-DE" dirty="0" smtClean="0"/>
              <a:t>Projektbeschreibung</a:t>
            </a:r>
          </a:p>
          <a:p>
            <a:pPr marL="465750" lvl="1" indent="-285750"/>
            <a:r>
              <a:rPr lang="de-DE" dirty="0" smtClean="0"/>
              <a:t>Projektbegründung</a:t>
            </a:r>
          </a:p>
          <a:p>
            <a:pPr marL="465750" lvl="1" indent="-285750"/>
            <a:r>
              <a:rPr lang="de-DE" dirty="0" smtClean="0"/>
              <a:t>Projektziel</a:t>
            </a:r>
          </a:p>
          <a:p>
            <a:pPr marL="285750" lvl="1" indent="-285750"/>
            <a:r>
              <a:rPr lang="de-DE" b="1" dirty="0" smtClean="0">
                <a:solidFill>
                  <a:schemeClr val="tx2"/>
                </a:solidFill>
              </a:rPr>
              <a:t>Analyse</a:t>
            </a:r>
          </a:p>
          <a:p>
            <a:pPr marL="465750" lvl="2" indent="-285750"/>
            <a:r>
              <a:rPr lang="de-DE" dirty="0" smtClean="0"/>
              <a:t>Projektkosten</a:t>
            </a:r>
            <a:endParaRPr lang="de-DE" b="1" dirty="0" smtClean="0">
              <a:solidFill>
                <a:schemeClr val="tx2"/>
              </a:solidFill>
            </a:endParaRPr>
          </a:p>
          <a:p>
            <a:pPr marL="465750" lvl="1" indent="-285750"/>
            <a:r>
              <a:rPr lang="de-DE" dirty="0"/>
              <a:t>Kosten </a:t>
            </a:r>
            <a:r>
              <a:rPr lang="de-DE" dirty="0" smtClean="0"/>
              <a:t>IST-Beispiel</a:t>
            </a:r>
          </a:p>
          <a:p>
            <a:pPr marL="465750" lvl="1" indent="-285750"/>
            <a:r>
              <a:rPr lang="de-DE" dirty="0" smtClean="0"/>
              <a:t>Kosten </a:t>
            </a:r>
            <a:r>
              <a:rPr lang="de-DE" dirty="0"/>
              <a:t>SOLL-Beispiel</a:t>
            </a:r>
          </a:p>
          <a:p>
            <a:pPr marL="465750" lvl="1" indent="-285750"/>
            <a:r>
              <a:rPr lang="de-DE" dirty="0" smtClean="0"/>
              <a:t>Amortisation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Entwurf</a:t>
            </a:r>
          </a:p>
          <a:p>
            <a:pPr marL="465750" lvl="1" indent="-285750"/>
            <a:r>
              <a:rPr lang="de-DE" dirty="0" smtClean="0"/>
              <a:t>Datenzugriff 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Implementierung</a:t>
            </a:r>
          </a:p>
          <a:p>
            <a:pPr marL="465750" lvl="1" indent="-285750"/>
            <a:r>
              <a:rPr lang="de-DE" dirty="0"/>
              <a:t>Zusammenfassen der </a:t>
            </a:r>
            <a:r>
              <a:rPr lang="de-DE" dirty="0" smtClean="0"/>
              <a:t>Daten (Code)</a:t>
            </a:r>
          </a:p>
          <a:p>
            <a:pPr marL="465750" lvl="1" indent="-285750"/>
            <a:r>
              <a:rPr lang="de-DE" dirty="0" smtClean="0"/>
              <a:t>Screenshots</a:t>
            </a:r>
            <a:endParaRPr lang="de-DE" dirty="0"/>
          </a:p>
          <a:p>
            <a:pPr marL="465750" lvl="1" indent="-285750"/>
            <a:r>
              <a:rPr lang="de-DE" dirty="0" smtClean="0"/>
              <a:t>Erweiterbarkeit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Fazit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b="1" dirty="0">
                <a:solidFill>
                  <a:schemeClr val="tx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114" name="Picture 18" descr="U:\Abschlussprojekt v2\Präsentation\img\3dmans\inf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651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6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276024"/>
              </p:ext>
            </p:extLst>
          </p:nvPr>
        </p:nvGraphicFramePr>
        <p:xfrm>
          <a:off x="1921" y="2044"/>
          <a:ext cx="1919" cy="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21" y="2044"/>
                        <a:ext cx="1919" cy="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– der interne IT Dienstleister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Interner IT Dienstleister seit mehr als 15 Jahren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Der überwiegende Teil  der Applikationen ist selbst entwickelt</a:t>
            </a:r>
          </a:p>
          <a:p>
            <a:pPr marL="212821" indent="-212821" algn="ctr">
              <a:buFont typeface="Arial" pitchFamily="34" charset="0"/>
              <a:buChar char="•"/>
            </a:pPr>
            <a:endParaRPr lang="de-DE" dirty="0" smtClean="0">
              <a:solidFill>
                <a:schemeClr val="tx2"/>
              </a:solidFill>
            </a:endParaRPr>
          </a:p>
          <a:p>
            <a:pPr marL="212821" indent="-212821" algn="ctr">
              <a:buFont typeface="Arial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Über 250 Mitarbeiter im Bereich IT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07C75-7E5E-49DD-BFE0-283F617009BA}" type="datetime1">
              <a:rPr lang="de-DE" noProof="0" smtClean="0"/>
              <a:t>10.01.2018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 smtClean="0"/>
              <a:t>Reminder App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FBF016-173F-4D13-AB5B-81861F2E6151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9220" name="Picture 4" descr="U:\Projektarbeit\Präsentation\img\vorstellung_Lapt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5" y="2872483"/>
            <a:ext cx="5323805" cy="34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nhaltsplatzhalter 5"/>
          <p:cNvSpPr txBox="1">
            <a:spLocks/>
          </p:cNvSpPr>
          <p:nvPr/>
        </p:nvSpPr>
        <p:spPr>
          <a:xfrm>
            <a:off x="7020272" y="1334745"/>
            <a:ext cx="1944216" cy="4968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u="sng" dirty="0" smtClean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Projektziel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Projektbegründung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Architektur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Ende</a:t>
            </a:r>
            <a:endParaRPr lang="de-D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Projektbeschreibung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5124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87" y="4725144"/>
            <a:ext cx="2816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-1023112" y="2738600"/>
            <a:ext cx="6253922" cy="4099776"/>
            <a:chOff x="-1023112" y="2738600"/>
            <a:chExt cx="6253922" cy="4099776"/>
          </a:xfrm>
        </p:grpSpPr>
        <p:pic>
          <p:nvPicPr>
            <p:cNvPr id="3087" name="Picture 15" descr="U:\Abschlussprojekt v2\Präsentation\img\Projektbeschreibung_neuesIntra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3112" y="2738600"/>
              <a:ext cx="6192688" cy="409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hteck 26"/>
            <p:cNvSpPr/>
            <p:nvPr/>
          </p:nvSpPr>
          <p:spPr bwMode="gray">
            <a:xfrm>
              <a:off x="3059832" y="4509120"/>
              <a:ext cx="720080" cy="43204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89" name="Gekrümmte Verbindung 3088"/>
            <p:cNvCxnSpPr>
              <a:stCxn id="4098" idx="1"/>
              <a:endCxn id="27" idx="3"/>
            </p:cNvCxnSpPr>
            <p:nvPr/>
          </p:nvCxnSpPr>
          <p:spPr>
            <a:xfrm rot="10800000" flipV="1">
              <a:off x="3779913" y="3469146"/>
              <a:ext cx="1450897" cy="12559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0" name="Textfeld 3089"/>
          <p:cNvSpPr txBox="1"/>
          <p:nvPr/>
        </p:nvSpPr>
        <p:spPr>
          <a:xfrm>
            <a:off x="194392" y="1088204"/>
            <a:ext cx="4032448" cy="16503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Was sind „</a:t>
            </a:r>
            <a:r>
              <a:rPr lang="de-DE" dirty="0" err="1"/>
              <a:t>Reminder</a:t>
            </a:r>
            <a:r>
              <a:rPr lang="de-DE" dirty="0"/>
              <a:t>“ 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Anzeige von </a:t>
            </a:r>
            <a:r>
              <a:rPr lang="de-DE" dirty="0" err="1" smtClean="0"/>
              <a:t>Remindern</a:t>
            </a:r>
            <a:r>
              <a:rPr lang="de-DE" dirty="0" smtClean="0"/>
              <a:t> aus verschiedenen Datenquellen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modulare Web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 </a:t>
            </a:r>
            <a:r>
              <a:rPr lang="de-DE" dirty="0"/>
              <a:t>das Intranet Webportal </a:t>
            </a:r>
            <a:r>
              <a:rPr lang="de-DE" dirty="0" smtClean="0"/>
              <a:t>implementiert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Auf den Anwender </a:t>
            </a:r>
            <a:r>
              <a:rPr lang="de-DE" dirty="0" smtClean="0"/>
              <a:t>abgestimmt..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4962459" y="2605676"/>
            <a:ext cx="1365227" cy="1615411"/>
            <a:chOff x="5004048" y="2492896"/>
            <a:chExt cx="1872208" cy="2295592"/>
          </a:xfrm>
        </p:grpSpPr>
        <p:pic>
          <p:nvPicPr>
            <p:cNvPr id="4098" name="Picture 2" descr="U:\Abschlussprojekt v2\Präsentation\img\icon_webapp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50" y="2907136"/>
              <a:ext cx="1408853" cy="162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bgerundetes Rechteck 7"/>
            <p:cNvSpPr/>
            <p:nvPr/>
          </p:nvSpPr>
          <p:spPr bwMode="gray">
            <a:xfrm>
              <a:off x="5004048" y="2492896"/>
              <a:ext cx="1872208" cy="2295592"/>
            </a:xfrm>
            <a:prstGeom prst="round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15270" y="2564904"/>
              <a:ext cx="1372953" cy="4320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de-DE" dirty="0" smtClean="0"/>
                <a:t>Mein Projekt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5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Projektbegründung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3074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81128"/>
            <a:ext cx="1584176" cy="176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0477" y="1340768"/>
            <a:ext cx="6480720" cy="5112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ist es Bisher: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bis keine Übersicht über alle Benachrichtigungen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Schlechte Performance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Gefahr, dass der Anwender die Benachrichtigung nicht erhält oder übersieht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Umständliche und teilweise keine Möglichkeiten zur Statuspflege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417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Projektziel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tx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4098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524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51520" y="1340767"/>
            <a:ext cx="6480720" cy="3226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b="1" dirty="0" smtClean="0">
                <a:solidFill>
                  <a:schemeClr val="tx2"/>
                </a:solidFill>
              </a:rPr>
              <a:t>So soll es sein:</a:t>
            </a:r>
            <a:endParaRPr lang="de-DE" b="1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Eine übersichtliche</a:t>
            </a:r>
            <a:r>
              <a:rPr lang="de-DE" dirty="0"/>
              <a:t>, kompakte und zentralisierte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Einheitliche Anzeige der Benachrichtigungen aus verschiedenen </a:t>
            </a:r>
            <a:r>
              <a:rPr lang="de-DE" dirty="0"/>
              <a:t>Systeme 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Statuspflege ist möglich und kann einfach erweitert werden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/>
              <a:t>Sehr 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65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Projektkosten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9220" name="Picture 4" descr="Bildergebnis für präsentation männchen kos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23052"/>
            <a:ext cx="1800200" cy="189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3528" y="1340768"/>
            <a:ext cx="6408712" cy="12241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Auszubildende:	15 €/Stunde </a:t>
            </a:r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Kosten Mitarbeiter:		76€ / Stunde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Inklusive </a:t>
            </a:r>
            <a:r>
              <a:rPr lang="de-DE" smtClean="0"/>
              <a:t>Reccourcenkosten</a:t>
            </a:r>
            <a:endParaRPr lang="de-DE" dirty="0" smtClean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14279"/>
              </p:ext>
            </p:extLst>
          </p:nvPr>
        </p:nvGraphicFramePr>
        <p:xfrm>
          <a:off x="579579" y="3717032"/>
          <a:ext cx="5896610" cy="1066800"/>
        </p:xfrm>
        <a:graphic>
          <a:graphicData uri="http://schemas.openxmlformats.org/drawingml/2006/table">
            <a:tbl>
              <a:tblPr firstRow="1" firstCol="1" bandRow="1">
                <a:tableStyleId>{7D95DDBC-5C31-40A9-B56D-BDF15E579DC0}</a:tableStyleId>
              </a:tblPr>
              <a:tblGrid>
                <a:gridCol w="19284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0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2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5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Vorgang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Mitarbeiter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Zeit (h)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Kosten (€)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Entwicklungskosten</a:t>
                      </a:r>
                      <a:endParaRPr lang="de-DE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1x Auszubildender </a:t>
                      </a: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</a:rPr>
                        <a:t> 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1050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Fachlicher Test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304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Abnahme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1x Product Owner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152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DE" sz="110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DE" sz="1100" u="sng" dirty="0">
                          <a:effectLst/>
                        </a:rPr>
                        <a:t>1506</a:t>
                      </a:r>
                      <a:endParaRPr lang="de-DE" sz="1100" dirty="0">
                        <a:solidFill>
                          <a:srgbClr val="414F63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IST-Beispiel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7170" name="Picture 2" descr="Bildergebnis für präsentation männch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941168"/>
            <a:ext cx="2304260" cy="17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43" y="148683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/>
          <p:cNvGrpSpPr/>
          <p:nvPr/>
        </p:nvGrpSpPr>
        <p:grpSpPr>
          <a:xfrm>
            <a:off x="1107843" y="3587880"/>
            <a:ext cx="863453" cy="991194"/>
            <a:chOff x="612203" y="3933056"/>
            <a:chExt cx="863453" cy="991194"/>
          </a:xfrm>
        </p:grpSpPr>
        <p:pic>
          <p:nvPicPr>
            <p:cNvPr id="7172" name="Picture 4" descr="U:\Abschlussprojekt v2\Präsentation\img\Exchan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203" y="4149080"/>
              <a:ext cx="775170" cy="77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628478" y="3933056"/>
              <a:ext cx="84717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Exchange</a:t>
              </a:r>
            </a:p>
          </p:txBody>
        </p:sp>
      </p:grpSp>
      <p:pic>
        <p:nvPicPr>
          <p:cNvPr id="7174" name="Picture 6" descr="http://servicebank/images/Rom/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28" y="3627336"/>
            <a:ext cx="922784" cy="9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420211" y="4211595"/>
            <a:ext cx="2384694" cy="1240389"/>
            <a:chOff x="4499992" y="3861048"/>
            <a:chExt cx="2384694" cy="1240389"/>
          </a:xfrm>
        </p:grpSpPr>
        <p:pic>
          <p:nvPicPr>
            <p:cNvPr id="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159384"/>
              <a:ext cx="2384694" cy="942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4499992" y="3861048"/>
              <a:ext cx="2384694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Alte Intranet Seite 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1115658" y="2226008"/>
            <a:ext cx="1792385" cy="1416966"/>
            <a:chOff x="1123431" y="1863914"/>
            <a:chExt cx="1792385" cy="1416966"/>
          </a:xfrm>
        </p:grpSpPr>
        <p:cxnSp>
          <p:nvCxnSpPr>
            <p:cNvPr id="18" name="Gekrümmte Verbindung 17"/>
            <p:cNvCxnSpPr>
              <a:stCxn id="8" idx="1"/>
              <a:endCxn id="13" idx="0"/>
            </p:cNvCxnSpPr>
            <p:nvPr/>
          </p:nvCxnSpPr>
          <p:spPr>
            <a:xfrm rot="10800000" flipV="1">
              <a:off x="1555480" y="1863914"/>
              <a:ext cx="1360336" cy="1416966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1123431" y="1988840"/>
              <a:ext cx="864096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15 sec</a:t>
              </a: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2908043" y="2910084"/>
            <a:ext cx="684076" cy="772346"/>
            <a:chOff x="2915816" y="2547990"/>
            <a:chExt cx="684076" cy="772346"/>
          </a:xfrm>
        </p:grpSpPr>
        <p:cxnSp>
          <p:nvCxnSpPr>
            <p:cNvPr id="20" name="Gekrümmte Verbindung 19"/>
            <p:cNvCxnSpPr>
              <a:stCxn id="8" idx="2"/>
              <a:endCxn id="7174" idx="0"/>
            </p:cNvCxnSpPr>
            <p:nvPr/>
          </p:nvCxnSpPr>
          <p:spPr>
            <a:xfrm rot="16200000" flipH="1">
              <a:off x="3213719" y="2934162"/>
              <a:ext cx="772346" cy="1"/>
            </a:xfrm>
            <a:prstGeom prst="curvedConnector3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/>
          </p:nvSpPr>
          <p:spPr>
            <a:xfrm>
              <a:off x="2915816" y="2759600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276195" y="2226008"/>
            <a:ext cx="1800200" cy="2040681"/>
            <a:chOff x="4283968" y="1863914"/>
            <a:chExt cx="1800200" cy="2040681"/>
          </a:xfrm>
        </p:grpSpPr>
        <p:cxnSp>
          <p:nvCxnSpPr>
            <p:cNvPr id="22" name="Gekrümmte Verbindung 21"/>
            <p:cNvCxnSpPr>
              <a:stCxn id="8" idx="3"/>
              <a:endCxn id="15" idx="0"/>
            </p:cNvCxnSpPr>
            <p:nvPr/>
          </p:nvCxnSpPr>
          <p:spPr>
            <a:xfrm>
              <a:off x="4283968" y="1863914"/>
              <a:ext cx="1336363" cy="2040681"/>
            </a:xfrm>
            <a:prstGeom prst="curvedConnector2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5508104" y="2433573"/>
              <a:ext cx="576064" cy="22883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55 sec</a:t>
              </a:r>
            </a:p>
          </p:txBody>
        </p:sp>
      </p:grpSp>
      <p:graphicFrame>
        <p:nvGraphicFramePr>
          <p:cNvPr id="7168" name="Tabelle 7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0175"/>
              </p:ext>
            </p:extLst>
          </p:nvPr>
        </p:nvGraphicFramePr>
        <p:xfrm>
          <a:off x="1259632" y="5733256"/>
          <a:ext cx="5059017" cy="843869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482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76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1856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013">
                <a:tc>
                  <a:txBody>
                    <a:bodyPr/>
                    <a:lstStyle/>
                    <a:p>
                      <a:r>
                        <a:rPr lang="de-DE" dirty="0" smtClean="0"/>
                        <a:t>1 min 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2.375€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7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Kosten SOLL-Beispiel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8196" name="Picture 4" descr="Bildergebnis für präsentation männch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0" y="4437112"/>
            <a:ext cx="1933458" cy="1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:\Abschlussprojekt v2\Präsentation\img\us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24744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3008684" y="3680523"/>
            <a:ext cx="1182415" cy="1322228"/>
            <a:chOff x="2957343" y="3680523"/>
            <a:chExt cx="1182415" cy="1322228"/>
          </a:xfrm>
        </p:grpSpPr>
        <p:pic>
          <p:nvPicPr>
            <p:cNvPr id="8195" name="Picture 3" descr="U:\Abschlussprojekt v2\Präsentation\img\if_reminder_32249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553" y="4006074"/>
              <a:ext cx="996677" cy="99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/>
            <p:cNvSpPr txBox="1"/>
            <p:nvPr/>
          </p:nvSpPr>
          <p:spPr>
            <a:xfrm>
              <a:off x="2957343" y="3680523"/>
              <a:ext cx="1182415" cy="217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Reminder App</a:t>
              </a: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3599892" y="2492896"/>
            <a:ext cx="756084" cy="1187627"/>
            <a:chOff x="3599892" y="2492896"/>
            <a:chExt cx="756084" cy="1187627"/>
          </a:xfrm>
        </p:grpSpPr>
        <p:cxnSp>
          <p:nvCxnSpPr>
            <p:cNvPr id="15" name="Gerade Verbindung mit Pfeil 14"/>
            <p:cNvCxnSpPr>
              <a:stCxn id="9" idx="2"/>
              <a:endCxn id="10" idx="0"/>
            </p:cNvCxnSpPr>
            <p:nvPr/>
          </p:nvCxnSpPr>
          <p:spPr>
            <a:xfrm>
              <a:off x="3599892" y="2492896"/>
              <a:ext cx="0" cy="1187627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>
              <a:off x="3707904" y="2924944"/>
              <a:ext cx="648072" cy="216024"/>
            </a:xfrm>
            <a:prstGeom prst="rect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noAutofit/>
            </a:bodyPr>
            <a:lstStyle/>
            <a:p>
              <a:r>
                <a:rPr lang="de-DE" dirty="0" smtClean="0"/>
                <a:t>25 sec</a:t>
              </a:r>
            </a:p>
          </p:txBody>
        </p:sp>
      </p:grp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5505"/>
              </p:ext>
            </p:extLst>
          </p:nvPr>
        </p:nvGraphicFramePr>
        <p:xfrm>
          <a:off x="827584" y="5733256"/>
          <a:ext cx="5976664" cy="670745"/>
        </p:xfrm>
        <a:graphic>
          <a:graphicData uri="http://schemas.openxmlformats.org/drawingml/2006/table">
            <a:tbl>
              <a:tblPr firstRow="1" bandRow="1">
                <a:tableStyleId>{7D95DDBC-5C31-40A9-B56D-BDF15E579DC0}</a:tableStyleId>
              </a:tblPr>
              <a:tblGrid>
                <a:gridCol w="1807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69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945">
                <a:tc>
                  <a:txBody>
                    <a:bodyPr/>
                    <a:lstStyle/>
                    <a:p>
                      <a:r>
                        <a:rPr lang="de-DE" dirty="0" smtClean="0"/>
                        <a:t>Zeit (Pro Aufruf)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Kosten (Pro Tag) für alle 1500 Mitarbeiter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900">
                <a:tc>
                  <a:txBody>
                    <a:bodyPr/>
                    <a:lstStyle/>
                    <a:p>
                      <a:r>
                        <a:rPr lang="de-DE" dirty="0" smtClean="0"/>
                        <a:t>25 sec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475€</a:t>
                      </a:r>
                      <a:r>
                        <a:rPr lang="de-DE" baseline="0" dirty="0" smtClean="0"/>
                        <a:t> + 1.506</a:t>
                      </a:r>
                      <a:r>
                        <a:rPr lang="de-DE" dirty="0" smtClean="0"/>
                        <a:t>€ </a:t>
                      </a:r>
                      <a:r>
                        <a:rPr lang="de-DE" smtClean="0"/>
                        <a:t>= 1.981 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Amortisation</a:t>
            </a:r>
            <a:endParaRPr lang="de-DE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691" y="977443"/>
            <a:ext cx="6481763" cy="1011397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Ersparnis pro Tag ab 1200 Mitarbeiter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Bei allen 1500 Mitarbeitern = 394€ Ersparnis pro Tag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u="sng" dirty="0">
                <a:solidFill>
                  <a:schemeClr val="tx2"/>
                </a:solidFill>
              </a:rPr>
              <a:t>Agenda: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Einleitung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tx2"/>
                </a:solidFill>
              </a:rPr>
              <a:t>Analyse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>
                <a:solidFill>
                  <a:schemeClr val="accent2"/>
                </a:solidFill>
              </a:rPr>
              <a:t>Entwurf</a:t>
            </a:r>
            <a:endParaRPr lang="de-DE" dirty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Implementierung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Fazit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>
                <a:solidFill>
                  <a:schemeClr val="accent2"/>
                </a:solidFill>
              </a:rPr>
              <a:t>Ende</a:t>
            </a:r>
          </a:p>
          <a:p>
            <a:endParaRPr lang="de-DE" dirty="0"/>
          </a:p>
        </p:txBody>
      </p:sp>
      <p:pic>
        <p:nvPicPr>
          <p:cNvPr id="6148" name="Picture 4" descr="Bildergebnis für präsentation männch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6" y="4149080"/>
            <a:ext cx="2808312" cy="244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 10" title="Kosten pro Tag"/>
          <p:cNvGraphicFramePr/>
          <p:nvPr>
            <p:extLst>
              <p:ext uri="{D42A27DB-BD31-4B8C-83A1-F6EECF244321}">
                <p14:modId xmlns:p14="http://schemas.microsoft.com/office/powerpoint/2010/main" val="3345860374"/>
              </p:ext>
            </p:extLst>
          </p:nvPr>
        </p:nvGraphicFramePr>
        <p:xfrm>
          <a:off x="221691" y="1914245"/>
          <a:ext cx="593026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8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eGo_Vorlage_D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Grau 100%">
      <a:srgbClr val="75726F"/>
    </a:custClr>
    <a:custClr name="Dunkelorange">
      <a:srgbClr val="893B1F"/>
    </a:custClr>
    <a:custClr name="Blau 100%">
      <a:srgbClr val="576A85"/>
    </a:custClr>
    <a:custClr name="Gelb">
      <a:srgbClr val="F8C019"/>
    </a:custClr>
    <a:custClr name="Grün">
      <a:srgbClr val="56917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80%">
      <a:srgbClr val="9D9A97"/>
    </a:custClr>
    <a:custClr name="Orange 100%">
      <a:srgbClr val="C6562C"/>
    </a:custClr>
    <a:custClr name="Blau 80%">
      <a:srgbClr val="778AA7"/>
    </a:custClr>
    <a:custClr name="Beige">
      <a:srgbClr val="F0E6CD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60%">
      <a:srgbClr val="BAB7B4"/>
    </a:custClr>
    <a:custClr name="Orange 80%">
      <a:srgbClr val="DE8A6C"/>
    </a:custClr>
    <a:custClr name="Blau 60%">
      <a:srgbClr val="A9B5C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40%">
      <a:srgbClr val="DAD9D8"/>
    </a:custClr>
    <a:custClr name="Orange 60%">
      <a:srgbClr val="E7AA95"/>
    </a:custClr>
    <a:custClr name="Blau 40%">
      <a:srgbClr val="CCD3D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u 20%">
      <a:srgbClr val="EDECEB"/>
    </a:custClr>
    <a:custClr name="Orange 40%">
      <a:srgbClr val="F2D2C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Berenberg Bank">
      <a:dk1>
        <a:sysClr val="windowText" lastClr="000000"/>
      </a:dk1>
      <a:lt1>
        <a:sysClr val="window" lastClr="FFFFFF"/>
      </a:lt1>
      <a:dk2>
        <a:srgbClr val="C6562C"/>
      </a:dk2>
      <a:lt2>
        <a:srgbClr val="893B1F"/>
      </a:lt2>
      <a:accent1>
        <a:srgbClr val="576A85"/>
      </a:accent1>
      <a:accent2>
        <a:srgbClr val="778AA7"/>
      </a:accent2>
      <a:accent3>
        <a:srgbClr val="A9B5C7"/>
      </a:accent3>
      <a:accent4>
        <a:srgbClr val="CCD3DE"/>
      </a:accent4>
      <a:accent5>
        <a:srgbClr val="75726F"/>
      </a:accent5>
      <a:accent6>
        <a:srgbClr val="9D9A97"/>
      </a:accent6>
      <a:hlink>
        <a:srgbClr val="75726F"/>
      </a:hlink>
      <a:folHlink>
        <a:srgbClr val="9D9A97"/>
      </a:folHlink>
    </a:clrScheme>
    <a:fontScheme name="Berenberg 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BeGo_Vorlage_D</Template>
  <TotalTime>0</TotalTime>
  <Words>937</Words>
  <Application>Microsoft Office PowerPoint</Application>
  <PresentationFormat>Bildschirmpräsentation (4:3)</PresentationFormat>
  <Paragraphs>395</Paragraphs>
  <Slides>20</Slides>
  <Notes>2</Notes>
  <HiddenSlides>5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2" baseType="lpstr">
      <vt:lpstr>BeGo_Vorlage_D</vt:lpstr>
      <vt:lpstr>think-cell Folie</vt:lpstr>
      <vt:lpstr>Reminder App</vt:lpstr>
      <vt:lpstr>Agenda</vt:lpstr>
      <vt:lpstr>Projektbeschreibung</vt:lpstr>
      <vt:lpstr>Projektbegründung</vt:lpstr>
      <vt:lpstr>Projektziel</vt:lpstr>
      <vt:lpstr>Projektkosten</vt:lpstr>
      <vt:lpstr>Kosten IST-Beispiel</vt:lpstr>
      <vt:lpstr>Kosten SOLL-Beispiel</vt:lpstr>
      <vt:lpstr>Amortisation</vt:lpstr>
      <vt:lpstr>Datenzugriff</vt:lpstr>
      <vt:lpstr>Zusammenfassen der Daten</vt:lpstr>
      <vt:lpstr>Zusammenfassen der Daten</vt:lpstr>
      <vt:lpstr>Zusammenfassen der Daten</vt:lpstr>
      <vt:lpstr>Zusammenfassen der Daten</vt:lpstr>
      <vt:lpstr>Screenshots</vt:lpstr>
      <vt:lpstr>Erweiterbarkeit</vt:lpstr>
      <vt:lpstr>Fazit</vt:lpstr>
      <vt:lpstr>PowerPoint-Präsentation</vt:lpstr>
      <vt:lpstr>Der Ausbildungsbetrieb</vt:lpstr>
      <vt:lpstr>Wir – der interne IT Dienstleister</vt:lpstr>
    </vt:vector>
  </TitlesOfParts>
  <Company>Berenberg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Grieger, Niklas</dc:creator>
  <dc:description>Optimiert für MS PowerPoint 2010.</dc:description>
  <cp:lastModifiedBy>begomobil</cp:lastModifiedBy>
  <cp:revision>140</cp:revision>
  <cp:lastPrinted>2013-03-21T16:05:01Z</cp:lastPrinted>
  <dcterms:created xsi:type="dcterms:W3CDTF">2017-11-30T08:55:34Z</dcterms:created>
  <dcterms:modified xsi:type="dcterms:W3CDTF">2018-01-10T18:34:18Z</dcterms:modified>
</cp:coreProperties>
</file>