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3" r:id="rId5"/>
    <p:sldId id="261" r:id="rId6"/>
    <p:sldId id="267" r:id="rId7"/>
    <p:sldId id="269" r:id="rId8"/>
    <p:sldId id="268" r:id="rId9"/>
    <p:sldId id="262" r:id="rId10"/>
    <p:sldId id="263" r:id="rId11"/>
    <p:sldId id="264" r:id="rId12"/>
    <p:sldId id="265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39DA1-F9D1-425B-B1FC-253B326E1BA4}" v="92" dt="2023-04-24T14:24:23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on Kohler" userId="3ba8da6b-06e4-4260-9c50-e0278853f0e3" providerId="ADAL" clId="{14939DA1-F9D1-425B-B1FC-253B326E1BA4}"/>
    <pc:docChg chg="custSel addSld delSld modSld">
      <pc:chgData name="Devon Kohler" userId="3ba8da6b-06e4-4260-9c50-e0278853f0e3" providerId="ADAL" clId="{14939DA1-F9D1-425B-B1FC-253B326E1BA4}" dt="2023-04-24T14:24:45.567" v="641" actId="20577"/>
      <pc:docMkLst>
        <pc:docMk/>
      </pc:docMkLst>
      <pc:sldChg chg="delSp modSp mod">
        <pc:chgData name="Devon Kohler" userId="3ba8da6b-06e4-4260-9c50-e0278853f0e3" providerId="ADAL" clId="{14939DA1-F9D1-425B-B1FC-253B326E1BA4}" dt="2023-04-19T17:38:51.789" v="426" actId="478"/>
        <pc:sldMkLst>
          <pc:docMk/>
          <pc:sldMk cId="977677886" sldId="256"/>
        </pc:sldMkLst>
        <pc:spChg chg="mod">
          <ac:chgData name="Devon Kohler" userId="3ba8da6b-06e4-4260-9c50-e0278853f0e3" providerId="ADAL" clId="{14939DA1-F9D1-425B-B1FC-253B326E1BA4}" dt="2023-04-19T17:19:35.955" v="299" actId="20577"/>
          <ac:spMkLst>
            <pc:docMk/>
            <pc:sldMk cId="977677886" sldId="256"/>
            <ac:spMk id="2" creationId="{870813A8-1CA6-7209-19AF-72D76DA65A1B}"/>
          </ac:spMkLst>
        </pc:spChg>
        <pc:spChg chg="del">
          <ac:chgData name="Devon Kohler" userId="3ba8da6b-06e4-4260-9c50-e0278853f0e3" providerId="ADAL" clId="{14939DA1-F9D1-425B-B1FC-253B326E1BA4}" dt="2023-04-19T17:38:51.789" v="426" actId="478"/>
          <ac:spMkLst>
            <pc:docMk/>
            <pc:sldMk cId="977677886" sldId="256"/>
            <ac:spMk id="3" creationId="{3E26E86E-B838-2190-4036-5600E8FD876F}"/>
          </ac:spMkLst>
        </pc:spChg>
      </pc:sldChg>
      <pc:sldChg chg="modSp mod">
        <pc:chgData name="Devon Kohler" userId="3ba8da6b-06e4-4260-9c50-e0278853f0e3" providerId="ADAL" clId="{14939DA1-F9D1-425B-B1FC-253B326E1BA4}" dt="2023-04-19T17:19:43.451" v="300" actId="20577"/>
        <pc:sldMkLst>
          <pc:docMk/>
          <pc:sldMk cId="3145117268" sldId="257"/>
        </pc:sldMkLst>
        <pc:spChg chg="mod">
          <ac:chgData name="Devon Kohler" userId="3ba8da6b-06e4-4260-9c50-e0278853f0e3" providerId="ADAL" clId="{14939DA1-F9D1-425B-B1FC-253B326E1BA4}" dt="2023-04-19T17:19:43.451" v="300" actId="20577"/>
          <ac:spMkLst>
            <pc:docMk/>
            <pc:sldMk cId="3145117268" sldId="257"/>
            <ac:spMk id="3" creationId="{87546569-CDDB-1244-12BB-354A08DC9BC9}"/>
          </ac:spMkLst>
        </pc:spChg>
      </pc:sldChg>
      <pc:sldChg chg="modSp del mod">
        <pc:chgData name="Devon Kohler" userId="3ba8da6b-06e4-4260-9c50-e0278853f0e3" providerId="ADAL" clId="{14939DA1-F9D1-425B-B1FC-253B326E1BA4}" dt="2023-04-19T17:18:54.594" v="255" actId="47"/>
        <pc:sldMkLst>
          <pc:docMk/>
          <pc:sldMk cId="1943801052" sldId="258"/>
        </pc:sldMkLst>
        <pc:spChg chg="mod">
          <ac:chgData name="Devon Kohler" userId="3ba8da6b-06e4-4260-9c50-e0278853f0e3" providerId="ADAL" clId="{14939DA1-F9D1-425B-B1FC-253B326E1BA4}" dt="2023-04-19T15:01:18.797" v="83" actId="20577"/>
          <ac:spMkLst>
            <pc:docMk/>
            <pc:sldMk cId="1943801052" sldId="258"/>
            <ac:spMk id="3" creationId="{6F489CD8-5F57-686D-8510-129B0D77B362}"/>
          </ac:spMkLst>
        </pc:spChg>
      </pc:sldChg>
      <pc:sldChg chg="del">
        <pc:chgData name="Devon Kohler" userId="3ba8da6b-06e4-4260-9c50-e0278853f0e3" providerId="ADAL" clId="{14939DA1-F9D1-425B-B1FC-253B326E1BA4}" dt="2023-04-19T15:01:23.993" v="84" actId="47"/>
        <pc:sldMkLst>
          <pc:docMk/>
          <pc:sldMk cId="1756676891" sldId="259"/>
        </pc:sldMkLst>
      </pc:sldChg>
      <pc:sldChg chg="del">
        <pc:chgData name="Devon Kohler" userId="3ba8da6b-06e4-4260-9c50-e0278853f0e3" providerId="ADAL" clId="{14939DA1-F9D1-425B-B1FC-253B326E1BA4}" dt="2023-04-19T15:01:24.219" v="85" actId="47"/>
        <pc:sldMkLst>
          <pc:docMk/>
          <pc:sldMk cId="194796941" sldId="260"/>
        </pc:sldMkLst>
      </pc:sldChg>
      <pc:sldChg chg="modSp mod">
        <pc:chgData name="Devon Kohler" userId="3ba8da6b-06e4-4260-9c50-e0278853f0e3" providerId="ADAL" clId="{14939DA1-F9D1-425B-B1FC-253B326E1BA4}" dt="2023-04-19T17:09:06.947" v="130" actId="20577"/>
        <pc:sldMkLst>
          <pc:docMk/>
          <pc:sldMk cId="3479949744" sldId="261"/>
        </pc:sldMkLst>
        <pc:spChg chg="mod">
          <ac:chgData name="Devon Kohler" userId="3ba8da6b-06e4-4260-9c50-e0278853f0e3" providerId="ADAL" clId="{14939DA1-F9D1-425B-B1FC-253B326E1BA4}" dt="2023-04-19T17:09:06.947" v="130" actId="20577"/>
          <ac:spMkLst>
            <pc:docMk/>
            <pc:sldMk cId="3479949744" sldId="261"/>
            <ac:spMk id="3" creationId="{87546569-CDDB-1244-12BB-354A08DC9BC9}"/>
          </ac:spMkLst>
        </pc:spChg>
      </pc:sldChg>
      <pc:sldChg chg="modSp mod">
        <pc:chgData name="Devon Kohler" userId="3ba8da6b-06e4-4260-9c50-e0278853f0e3" providerId="ADAL" clId="{14939DA1-F9D1-425B-B1FC-253B326E1BA4}" dt="2023-04-19T18:26:42.730" v="432" actId="1035"/>
        <pc:sldMkLst>
          <pc:docMk/>
          <pc:sldMk cId="3700064065" sldId="262"/>
        </pc:sldMkLst>
        <pc:picChg chg="mod">
          <ac:chgData name="Devon Kohler" userId="3ba8da6b-06e4-4260-9c50-e0278853f0e3" providerId="ADAL" clId="{14939DA1-F9D1-425B-B1FC-253B326E1BA4}" dt="2023-04-19T18:26:42.730" v="432" actId="1035"/>
          <ac:picMkLst>
            <pc:docMk/>
            <pc:sldMk cId="3700064065" sldId="262"/>
            <ac:picMk id="7" creationId="{5E3D0C93-7036-ED06-5F4D-3DCC5A02CE54}"/>
          </ac:picMkLst>
        </pc:picChg>
      </pc:sldChg>
      <pc:sldChg chg="modSp mod">
        <pc:chgData name="Devon Kohler" userId="3ba8da6b-06e4-4260-9c50-e0278853f0e3" providerId="ADAL" clId="{14939DA1-F9D1-425B-B1FC-253B326E1BA4}" dt="2023-04-24T14:08:32.519" v="439" actId="20577"/>
        <pc:sldMkLst>
          <pc:docMk/>
          <pc:sldMk cId="1985443624" sldId="266"/>
        </pc:sldMkLst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3" creationId="{87546569-CDDB-1244-12BB-354A08DC9BC9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4" creationId="{4149F52F-40AD-E222-1A0E-E9BA80715CF9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5" creationId="{30F9A8A8-4966-8615-8B70-6499B9300DD4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6" creationId="{9D110E83-17FC-E523-195C-DFE6F5508E5B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7" creationId="{29C8C176-6BE9-80A7-E722-19DC0D84E444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8" creationId="{415D6DD9-156F-E482-3473-54A91655B38E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9" creationId="{2B7BCE36-BDF7-F4DC-2E6F-36A1D5BD07D7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0" creationId="{3EBDC2D2-760E-9A88-EC48-F3EA76151133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3" creationId="{36E8BD7D-B8BA-B927-FFEB-21E4665FB2AC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4" creationId="{12B12FCF-5114-361F-3A00-C4ACE4011212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5" creationId="{89988C94-FFB9-3EA1-1FB0-37D32129F649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6" creationId="{5944901F-FEAC-46F3-D6A3-B0BF7A48EC3A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7" creationId="{319AA75C-AFB9-1409-A0B4-E5498FC293D8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8" creationId="{AA110FBB-DA13-2943-72E8-9C1E69EFEBC3}"/>
          </ac:spMkLst>
        </pc:spChg>
        <pc:spChg chg="mod">
          <ac:chgData name="Devon Kohler" userId="3ba8da6b-06e4-4260-9c50-e0278853f0e3" providerId="ADAL" clId="{14939DA1-F9D1-425B-B1FC-253B326E1BA4}" dt="2023-04-24T14:08:32.519" v="439" actId="20577"/>
          <ac:spMkLst>
            <pc:docMk/>
            <pc:sldMk cId="1985443624" sldId="266"/>
            <ac:spMk id="25" creationId="{E7FD3DB2-2B03-2653-1A49-AA95021075A3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26" creationId="{CDB9CDB1-5DA4-2EE2-10C1-08820DC01131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27" creationId="{931B62AA-F3FC-3A17-D22C-1810246B11BE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28" creationId="{4FCF3C0C-2F6E-5750-DDE9-7F332AFC4897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29" creationId="{9A1698BB-4487-00FB-AAA7-27C163B0275B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33" creationId="{395F688E-CB51-40ED-A38B-F392A0EAB66D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34" creationId="{4B3FBC15-3604-4E6B-48B0-85FF55FAEEBE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35" creationId="{00791072-3085-B262-81EE-ADCF0ACAE157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36" creationId="{DCF9DD0A-7481-45FA-5D0E-CC8ED43D7DC3}"/>
          </ac:spMkLst>
        </pc:sp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19" creationId="{96563FC5-CCF3-DDBD-91A5-C08537441FC8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20" creationId="{0148184C-44B6-0AD3-FB27-1D2FF6754096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21" creationId="{D0079420-1D6C-66B4-D875-6CA5AA60DFDA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22" creationId="{7F82E301-C430-8B7F-B077-87C965630A2D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23" creationId="{DA5A9FA6-6CDA-1604-CC99-5F18C8CDCC64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24" creationId="{08107A84-BBE5-FDF3-EDC1-998F5241E84A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30" creationId="{040B5074-70DE-BCE5-FCBF-534FA75CA2C8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37" creationId="{FD4960D9-93D0-27D8-03DB-CC8BF931E6EF}"/>
          </ac:cxnSpMkLst>
        </pc:cxnChg>
      </pc:sldChg>
      <pc:sldChg chg="addSp delSp modSp new mod">
        <pc:chgData name="Devon Kohler" userId="3ba8da6b-06e4-4260-9c50-e0278853f0e3" providerId="ADAL" clId="{14939DA1-F9D1-425B-B1FC-253B326E1BA4}" dt="2023-04-19T17:08:49.217" v="128" actId="14100"/>
        <pc:sldMkLst>
          <pc:docMk/>
          <pc:sldMk cId="2708850218" sldId="270"/>
        </pc:sldMkLst>
        <pc:spChg chg="mod">
          <ac:chgData name="Devon Kohler" userId="3ba8da6b-06e4-4260-9c50-e0278853f0e3" providerId="ADAL" clId="{14939DA1-F9D1-425B-B1FC-253B326E1BA4}" dt="2023-04-19T17:06:42.337" v="113" actId="20577"/>
          <ac:spMkLst>
            <pc:docMk/>
            <pc:sldMk cId="2708850218" sldId="270"/>
            <ac:spMk id="2" creationId="{8643EAF9-F403-AF5C-29F0-BF7050BE2646}"/>
          </ac:spMkLst>
        </pc:spChg>
        <pc:spChg chg="del">
          <ac:chgData name="Devon Kohler" userId="3ba8da6b-06e4-4260-9c50-e0278853f0e3" providerId="ADAL" clId="{14939DA1-F9D1-425B-B1FC-253B326E1BA4}" dt="2023-04-19T17:06:43.907" v="114" actId="478"/>
          <ac:spMkLst>
            <pc:docMk/>
            <pc:sldMk cId="2708850218" sldId="270"/>
            <ac:spMk id="3" creationId="{7277DF2D-FDB9-50AA-8848-994B876FE596}"/>
          </ac:spMkLst>
        </pc:spChg>
        <pc:picChg chg="add mod">
          <ac:chgData name="Devon Kohler" userId="3ba8da6b-06e4-4260-9c50-e0278853f0e3" providerId="ADAL" clId="{14939DA1-F9D1-425B-B1FC-253B326E1BA4}" dt="2023-04-19T17:08:46.925" v="127" actId="14100"/>
          <ac:picMkLst>
            <pc:docMk/>
            <pc:sldMk cId="2708850218" sldId="270"/>
            <ac:picMk id="5" creationId="{67AFE776-14E3-C7F4-9F97-8AE2C0ABC4C0}"/>
          </ac:picMkLst>
        </pc:picChg>
        <pc:picChg chg="add mod">
          <ac:chgData name="Devon Kohler" userId="3ba8da6b-06e4-4260-9c50-e0278853f0e3" providerId="ADAL" clId="{14939DA1-F9D1-425B-B1FC-253B326E1BA4}" dt="2023-04-19T17:08:49.217" v="128" actId="14100"/>
          <ac:picMkLst>
            <pc:docMk/>
            <pc:sldMk cId="2708850218" sldId="270"/>
            <ac:picMk id="7" creationId="{E226CBF1-982B-9B8D-575A-01E543A0A2B9}"/>
          </ac:picMkLst>
        </pc:picChg>
      </pc:sldChg>
      <pc:sldChg chg="addSp delSp modSp new mod">
        <pc:chgData name="Devon Kohler" userId="3ba8da6b-06e4-4260-9c50-e0278853f0e3" providerId="ADAL" clId="{14939DA1-F9D1-425B-B1FC-253B326E1BA4}" dt="2023-04-19T17:18:30.119" v="254" actId="1076"/>
        <pc:sldMkLst>
          <pc:docMk/>
          <pc:sldMk cId="2302886996" sldId="271"/>
        </pc:sldMkLst>
        <pc:spChg chg="mod">
          <ac:chgData name="Devon Kohler" userId="3ba8da6b-06e4-4260-9c50-e0278853f0e3" providerId="ADAL" clId="{14939DA1-F9D1-425B-B1FC-253B326E1BA4}" dt="2023-04-19T17:15:39.674" v="150" actId="20577"/>
          <ac:spMkLst>
            <pc:docMk/>
            <pc:sldMk cId="2302886996" sldId="271"/>
            <ac:spMk id="2" creationId="{779F0887-0493-684E-017B-3F3BAB3C87C3}"/>
          </ac:spMkLst>
        </pc:spChg>
        <pc:spChg chg="mod">
          <ac:chgData name="Devon Kohler" userId="3ba8da6b-06e4-4260-9c50-e0278853f0e3" providerId="ADAL" clId="{14939DA1-F9D1-425B-B1FC-253B326E1BA4}" dt="2023-04-19T17:16:01.219" v="243" actId="14100"/>
          <ac:spMkLst>
            <pc:docMk/>
            <pc:sldMk cId="2302886996" sldId="271"/>
            <ac:spMk id="3" creationId="{40125D22-F6CB-1DD0-31C3-D94932424598}"/>
          </ac:spMkLst>
        </pc:spChg>
        <pc:picChg chg="add del mod">
          <ac:chgData name="Devon Kohler" userId="3ba8da6b-06e4-4260-9c50-e0278853f0e3" providerId="ADAL" clId="{14939DA1-F9D1-425B-B1FC-253B326E1BA4}" dt="2023-04-19T17:17:33.870" v="244" actId="478"/>
          <ac:picMkLst>
            <pc:docMk/>
            <pc:sldMk cId="2302886996" sldId="271"/>
            <ac:picMk id="5" creationId="{69D4A7CE-9296-3659-8CF4-337EE6CF080D}"/>
          </ac:picMkLst>
        </pc:picChg>
        <pc:picChg chg="add mod">
          <ac:chgData name="Devon Kohler" userId="3ba8da6b-06e4-4260-9c50-e0278853f0e3" providerId="ADAL" clId="{14939DA1-F9D1-425B-B1FC-253B326E1BA4}" dt="2023-04-19T17:18:26.969" v="253" actId="1076"/>
          <ac:picMkLst>
            <pc:docMk/>
            <pc:sldMk cId="2302886996" sldId="271"/>
            <ac:picMk id="7" creationId="{12B5DB7E-7964-61A7-7BD0-ADD6340126AB}"/>
          </ac:picMkLst>
        </pc:picChg>
        <pc:picChg chg="add mod">
          <ac:chgData name="Devon Kohler" userId="3ba8da6b-06e4-4260-9c50-e0278853f0e3" providerId="ADAL" clId="{14939DA1-F9D1-425B-B1FC-253B326E1BA4}" dt="2023-04-19T17:18:30.119" v="254" actId="1076"/>
          <ac:picMkLst>
            <pc:docMk/>
            <pc:sldMk cId="2302886996" sldId="271"/>
            <ac:picMk id="9" creationId="{31E1D7BC-84B4-019B-F5B2-898A6154D817}"/>
          </ac:picMkLst>
        </pc:picChg>
      </pc:sldChg>
      <pc:sldChg chg="modSp new mod">
        <pc:chgData name="Devon Kohler" userId="3ba8da6b-06e4-4260-9c50-e0278853f0e3" providerId="ADAL" clId="{14939DA1-F9D1-425B-B1FC-253B326E1BA4}" dt="2023-04-19T17:20:38.777" v="402" actId="20577"/>
        <pc:sldMkLst>
          <pc:docMk/>
          <pc:sldMk cId="3718541366" sldId="272"/>
        </pc:sldMkLst>
        <pc:spChg chg="mod">
          <ac:chgData name="Devon Kohler" userId="3ba8da6b-06e4-4260-9c50-e0278853f0e3" providerId="ADAL" clId="{14939DA1-F9D1-425B-B1FC-253B326E1BA4}" dt="2023-04-19T17:19:58.181" v="313" actId="20577"/>
          <ac:spMkLst>
            <pc:docMk/>
            <pc:sldMk cId="3718541366" sldId="272"/>
            <ac:spMk id="2" creationId="{2597AF63-2612-19BC-5787-58B00D26EC99}"/>
          </ac:spMkLst>
        </pc:spChg>
        <pc:spChg chg="mod">
          <ac:chgData name="Devon Kohler" userId="3ba8da6b-06e4-4260-9c50-e0278853f0e3" providerId="ADAL" clId="{14939DA1-F9D1-425B-B1FC-253B326E1BA4}" dt="2023-04-19T17:20:38.777" v="402" actId="20577"/>
          <ac:spMkLst>
            <pc:docMk/>
            <pc:sldMk cId="3718541366" sldId="272"/>
            <ac:spMk id="3" creationId="{68103B2B-D0B9-BCEB-3327-DB329F15FE5F}"/>
          </ac:spMkLst>
        </pc:spChg>
      </pc:sldChg>
      <pc:sldChg chg="addSp delSp modSp add mod">
        <pc:chgData name="Devon Kohler" userId="3ba8da6b-06e4-4260-9c50-e0278853f0e3" providerId="ADAL" clId="{14939DA1-F9D1-425B-B1FC-253B326E1BA4}" dt="2023-04-24T14:24:45.567" v="641" actId="20577"/>
        <pc:sldMkLst>
          <pc:docMk/>
          <pc:sldMk cId="1404659378" sldId="273"/>
        </pc:sldMkLst>
        <pc:spChg chg="mod">
          <ac:chgData name="Devon Kohler" userId="3ba8da6b-06e4-4260-9c50-e0278853f0e3" providerId="ADAL" clId="{14939DA1-F9D1-425B-B1FC-253B326E1BA4}" dt="2023-04-24T14:24:45.567" v="641" actId="20577"/>
          <ac:spMkLst>
            <pc:docMk/>
            <pc:sldMk cId="1404659378" sldId="273"/>
            <ac:spMk id="2" creationId="{BEBBCC8D-FEB4-A4B6-3707-0DEE95732FC3}"/>
          </ac:spMkLst>
        </pc:spChg>
        <pc:spChg chg="del">
          <ac:chgData name="Devon Kohler" userId="3ba8da6b-06e4-4260-9c50-e0278853f0e3" providerId="ADAL" clId="{14939DA1-F9D1-425B-B1FC-253B326E1BA4}" dt="2023-04-24T14:08:48.682" v="447" actId="478"/>
          <ac:spMkLst>
            <pc:docMk/>
            <pc:sldMk cId="1404659378" sldId="273"/>
            <ac:spMk id="3" creationId="{87546569-CDDB-1244-12BB-354A08DC9BC9}"/>
          </ac:spMkLst>
        </pc:spChg>
        <pc:spChg chg="del">
          <ac:chgData name="Devon Kohler" userId="3ba8da6b-06e4-4260-9c50-e0278853f0e3" providerId="ADAL" clId="{14939DA1-F9D1-425B-B1FC-253B326E1BA4}" dt="2023-04-24T14:08:46.367" v="445" actId="478"/>
          <ac:spMkLst>
            <pc:docMk/>
            <pc:sldMk cId="1404659378" sldId="273"/>
            <ac:spMk id="4" creationId="{4149F52F-40AD-E222-1A0E-E9BA80715CF9}"/>
          </ac:spMkLst>
        </pc:spChg>
        <pc:spChg chg="del">
          <ac:chgData name="Devon Kohler" userId="3ba8da6b-06e4-4260-9c50-e0278853f0e3" providerId="ADAL" clId="{14939DA1-F9D1-425B-B1FC-253B326E1BA4}" dt="2023-04-24T14:08:47.080" v="446" actId="478"/>
          <ac:spMkLst>
            <pc:docMk/>
            <pc:sldMk cId="1404659378" sldId="273"/>
            <ac:spMk id="5" creationId="{30F9A8A8-4966-8615-8B70-6499B9300DD4}"/>
          </ac:spMkLst>
        </pc:spChg>
        <pc:spChg chg="del">
          <ac:chgData name="Devon Kohler" userId="3ba8da6b-06e4-4260-9c50-e0278853f0e3" providerId="ADAL" clId="{14939DA1-F9D1-425B-B1FC-253B326E1BA4}" dt="2023-04-24T14:08:43.059" v="441" actId="478"/>
          <ac:spMkLst>
            <pc:docMk/>
            <pc:sldMk cId="1404659378" sldId="273"/>
            <ac:spMk id="6" creationId="{9D110E83-17FC-E523-195C-DFE6F5508E5B}"/>
          </ac:spMkLst>
        </pc:spChg>
        <pc:spChg chg="del">
          <ac:chgData name="Devon Kohler" userId="3ba8da6b-06e4-4260-9c50-e0278853f0e3" providerId="ADAL" clId="{14939DA1-F9D1-425B-B1FC-253B326E1BA4}" dt="2023-04-24T14:14:27.412" v="511" actId="478"/>
          <ac:spMkLst>
            <pc:docMk/>
            <pc:sldMk cId="1404659378" sldId="273"/>
            <ac:spMk id="7" creationId="{29C8C176-6BE9-80A7-E722-19DC0D84E444}"/>
          </ac:spMkLst>
        </pc:spChg>
        <pc:spChg chg="del">
          <ac:chgData name="Devon Kohler" userId="3ba8da6b-06e4-4260-9c50-e0278853f0e3" providerId="ADAL" clId="{14939DA1-F9D1-425B-B1FC-253B326E1BA4}" dt="2023-04-24T14:14:26.726" v="510" actId="478"/>
          <ac:spMkLst>
            <pc:docMk/>
            <pc:sldMk cId="1404659378" sldId="273"/>
            <ac:spMk id="8" creationId="{415D6DD9-156F-E482-3473-54A91655B38E}"/>
          </ac:spMkLst>
        </pc:spChg>
        <pc:spChg chg="del">
          <ac:chgData name="Devon Kohler" userId="3ba8da6b-06e4-4260-9c50-e0278853f0e3" providerId="ADAL" clId="{14939DA1-F9D1-425B-B1FC-253B326E1BA4}" dt="2023-04-24T14:14:27.898" v="512" actId="478"/>
          <ac:spMkLst>
            <pc:docMk/>
            <pc:sldMk cId="1404659378" sldId="273"/>
            <ac:spMk id="9" creationId="{2B7BCE36-BDF7-F4DC-2E6F-36A1D5BD07D7}"/>
          </ac:spMkLst>
        </pc:spChg>
        <pc:spChg chg="del">
          <ac:chgData name="Devon Kohler" userId="3ba8da6b-06e4-4260-9c50-e0278853f0e3" providerId="ADAL" clId="{14939DA1-F9D1-425B-B1FC-253B326E1BA4}" dt="2023-04-24T14:14:26.305" v="509" actId="478"/>
          <ac:spMkLst>
            <pc:docMk/>
            <pc:sldMk cId="1404659378" sldId="273"/>
            <ac:spMk id="10" creationId="{3EBDC2D2-760E-9A88-EC48-F3EA76151133}"/>
          </ac:spMkLst>
        </pc:spChg>
        <pc:spChg chg="add del mod">
          <ac:chgData name="Devon Kohler" userId="3ba8da6b-06e4-4260-9c50-e0278853f0e3" providerId="ADAL" clId="{14939DA1-F9D1-425B-B1FC-253B326E1BA4}" dt="2023-04-24T14:08:49.968" v="448" actId="478"/>
          <ac:spMkLst>
            <pc:docMk/>
            <pc:sldMk cId="1404659378" sldId="273"/>
            <ac:spMk id="12" creationId="{F7E2A331-A95E-D041-14D0-7670F9104F72}"/>
          </ac:spMkLst>
        </pc:spChg>
        <pc:spChg chg="mod">
          <ac:chgData name="Devon Kohler" userId="3ba8da6b-06e4-4260-9c50-e0278853f0e3" providerId="ADAL" clId="{14939DA1-F9D1-425B-B1FC-253B326E1BA4}" dt="2023-04-24T14:24:17.741" v="617" actId="1076"/>
          <ac:spMkLst>
            <pc:docMk/>
            <pc:sldMk cId="1404659378" sldId="273"/>
            <ac:spMk id="13" creationId="{36E8BD7D-B8BA-B927-FFEB-21E4665FB2AC}"/>
          </ac:spMkLst>
        </pc:spChg>
        <pc:spChg chg="del mod">
          <ac:chgData name="Devon Kohler" userId="3ba8da6b-06e4-4260-9c50-e0278853f0e3" providerId="ADAL" clId="{14939DA1-F9D1-425B-B1FC-253B326E1BA4}" dt="2023-04-24T14:20:44.487" v="523" actId="478"/>
          <ac:spMkLst>
            <pc:docMk/>
            <pc:sldMk cId="1404659378" sldId="273"/>
            <ac:spMk id="14" creationId="{12B12FCF-5114-361F-3A00-C4ACE4011212}"/>
          </ac:spMkLst>
        </pc:spChg>
        <pc:spChg chg="mod">
          <ac:chgData name="Devon Kohler" userId="3ba8da6b-06e4-4260-9c50-e0278853f0e3" providerId="ADAL" clId="{14939DA1-F9D1-425B-B1FC-253B326E1BA4}" dt="2023-04-24T14:23:37.658" v="602" actId="1076"/>
          <ac:spMkLst>
            <pc:docMk/>
            <pc:sldMk cId="1404659378" sldId="273"/>
            <ac:spMk id="15" creationId="{89988C94-FFB9-3EA1-1FB0-37D32129F649}"/>
          </ac:spMkLst>
        </pc:spChg>
        <pc:spChg chg="del mod">
          <ac:chgData name="Devon Kohler" userId="3ba8da6b-06e4-4260-9c50-e0278853f0e3" providerId="ADAL" clId="{14939DA1-F9D1-425B-B1FC-253B326E1BA4}" dt="2023-04-24T14:09:14.581" v="461" actId="478"/>
          <ac:spMkLst>
            <pc:docMk/>
            <pc:sldMk cId="1404659378" sldId="273"/>
            <ac:spMk id="16" creationId="{5944901F-FEAC-46F3-D6A3-B0BF7A48EC3A}"/>
          </ac:spMkLst>
        </pc:spChg>
        <pc:spChg chg="del">
          <ac:chgData name="Devon Kohler" userId="3ba8da6b-06e4-4260-9c50-e0278853f0e3" providerId="ADAL" clId="{14939DA1-F9D1-425B-B1FC-253B326E1BA4}" dt="2023-04-24T14:09:11.177" v="455" actId="478"/>
          <ac:spMkLst>
            <pc:docMk/>
            <pc:sldMk cId="1404659378" sldId="273"/>
            <ac:spMk id="17" creationId="{319AA75C-AFB9-1409-A0B4-E5498FC293D8}"/>
          </ac:spMkLst>
        </pc:spChg>
        <pc:spChg chg="del">
          <ac:chgData name="Devon Kohler" userId="3ba8da6b-06e4-4260-9c50-e0278853f0e3" providerId="ADAL" clId="{14939DA1-F9D1-425B-B1FC-253B326E1BA4}" dt="2023-04-24T14:09:11.732" v="456" actId="478"/>
          <ac:spMkLst>
            <pc:docMk/>
            <pc:sldMk cId="1404659378" sldId="273"/>
            <ac:spMk id="18" creationId="{AA110FBB-DA13-2943-72E8-9C1E69EFEBC3}"/>
          </ac:spMkLst>
        </pc:spChg>
        <pc:spChg chg="del mod">
          <ac:chgData name="Devon Kohler" userId="3ba8da6b-06e4-4260-9c50-e0278853f0e3" providerId="ADAL" clId="{14939DA1-F9D1-425B-B1FC-253B326E1BA4}" dt="2023-04-24T14:14:30.696" v="517" actId="478"/>
          <ac:spMkLst>
            <pc:docMk/>
            <pc:sldMk cId="1404659378" sldId="273"/>
            <ac:spMk id="25" creationId="{E7FD3DB2-2B03-2653-1A49-AA95021075A3}"/>
          </ac:spMkLst>
        </pc:spChg>
        <pc:spChg chg="del">
          <ac:chgData name="Devon Kohler" userId="3ba8da6b-06e4-4260-9c50-e0278853f0e3" providerId="ADAL" clId="{14939DA1-F9D1-425B-B1FC-253B326E1BA4}" dt="2023-04-24T14:14:29.904" v="516" actId="478"/>
          <ac:spMkLst>
            <pc:docMk/>
            <pc:sldMk cId="1404659378" sldId="273"/>
            <ac:spMk id="26" creationId="{CDB9CDB1-5DA4-2EE2-10C1-08820DC01131}"/>
          </ac:spMkLst>
        </pc:spChg>
        <pc:spChg chg="del mod">
          <ac:chgData name="Devon Kohler" userId="3ba8da6b-06e4-4260-9c50-e0278853f0e3" providerId="ADAL" clId="{14939DA1-F9D1-425B-B1FC-253B326E1BA4}" dt="2023-04-24T14:14:29.223" v="515" actId="478"/>
          <ac:spMkLst>
            <pc:docMk/>
            <pc:sldMk cId="1404659378" sldId="273"/>
            <ac:spMk id="27" creationId="{931B62AA-F3FC-3A17-D22C-1810246B11BE}"/>
          </ac:spMkLst>
        </pc:spChg>
        <pc:spChg chg="del">
          <ac:chgData name="Devon Kohler" userId="3ba8da6b-06e4-4260-9c50-e0278853f0e3" providerId="ADAL" clId="{14939DA1-F9D1-425B-B1FC-253B326E1BA4}" dt="2023-04-24T14:14:28.421" v="513" actId="478"/>
          <ac:spMkLst>
            <pc:docMk/>
            <pc:sldMk cId="1404659378" sldId="273"/>
            <ac:spMk id="28" creationId="{4FCF3C0C-2F6E-5750-DDE9-7F332AFC4897}"/>
          </ac:spMkLst>
        </pc:spChg>
        <pc:spChg chg="del mod">
          <ac:chgData name="Devon Kohler" userId="3ba8da6b-06e4-4260-9c50-e0278853f0e3" providerId="ADAL" clId="{14939DA1-F9D1-425B-B1FC-253B326E1BA4}" dt="2023-04-24T14:09:14.089" v="460" actId="478"/>
          <ac:spMkLst>
            <pc:docMk/>
            <pc:sldMk cId="1404659378" sldId="273"/>
            <ac:spMk id="29" creationId="{9A1698BB-4487-00FB-AAA7-27C163B0275B}"/>
          </ac:spMkLst>
        </pc:spChg>
        <pc:spChg chg="del">
          <ac:chgData name="Devon Kohler" userId="3ba8da6b-06e4-4260-9c50-e0278853f0e3" providerId="ADAL" clId="{14939DA1-F9D1-425B-B1FC-253B326E1BA4}" dt="2023-04-24T14:08:43.952" v="442" actId="478"/>
          <ac:spMkLst>
            <pc:docMk/>
            <pc:sldMk cId="1404659378" sldId="273"/>
            <ac:spMk id="33" creationId="{395F688E-CB51-40ED-A38B-F392A0EAB66D}"/>
          </ac:spMkLst>
        </pc:spChg>
        <pc:spChg chg="del">
          <ac:chgData name="Devon Kohler" userId="3ba8da6b-06e4-4260-9c50-e0278853f0e3" providerId="ADAL" clId="{14939DA1-F9D1-425B-B1FC-253B326E1BA4}" dt="2023-04-24T14:08:45.926" v="444" actId="478"/>
          <ac:spMkLst>
            <pc:docMk/>
            <pc:sldMk cId="1404659378" sldId="273"/>
            <ac:spMk id="34" creationId="{4B3FBC15-3604-4E6B-48B0-85FF55FAEEBE}"/>
          </ac:spMkLst>
        </pc:spChg>
        <pc:spChg chg="del">
          <ac:chgData name="Devon Kohler" userId="3ba8da6b-06e4-4260-9c50-e0278853f0e3" providerId="ADAL" clId="{14939DA1-F9D1-425B-B1FC-253B326E1BA4}" dt="2023-04-24T14:08:44.315" v="443" actId="478"/>
          <ac:spMkLst>
            <pc:docMk/>
            <pc:sldMk cId="1404659378" sldId="273"/>
            <ac:spMk id="35" creationId="{00791072-3085-B262-81EE-ADCF0ACAE157}"/>
          </ac:spMkLst>
        </pc:spChg>
        <pc:spChg chg="del">
          <ac:chgData name="Devon Kohler" userId="3ba8da6b-06e4-4260-9c50-e0278853f0e3" providerId="ADAL" clId="{14939DA1-F9D1-425B-B1FC-253B326E1BA4}" dt="2023-04-24T14:08:52.776" v="449" actId="478"/>
          <ac:spMkLst>
            <pc:docMk/>
            <pc:sldMk cId="1404659378" sldId="273"/>
            <ac:spMk id="36" creationId="{DCF9DD0A-7481-45FA-5D0E-CC8ED43D7DC3}"/>
          </ac:spMkLst>
        </pc:spChg>
        <pc:spChg chg="add mod">
          <ac:chgData name="Devon Kohler" userId="3ba8da6b-06e4-4260-9c50-e0278853f0e3" providerId="ADAL" clId="{14939DA1-F9D1-425B-B1FC-253B326E1BA4}" dt="2023-04-24T14:24:06.948" v="614" actId="1076"/>
          <ac:spMkLst>
            <pc:docMk/>
            <pc:sldMk cId="1404659378" sldId="273"/>
            <ac:spMk id="48" creationId="{459EEA79-5215-8C47-A6C9-F5F08C353D51}"/>
          </ac:spMkLst>
        </pc:spChg>
        <pc:spChg chg="add mod">
          <ac:chgData name="Devon Kohler" userId="3ba8da6b-06e4-4260-9c50-e0278853f0e3" providerId="ADAL" clId="{14939DA1-F9D1-425B-B1FC-253B326E1BA4}" dt="2023-04-24T14:24:12.016" v="615" actId="1076"/>
          <ac:spMkLst>
            <pc:docMk/>
            <pc:sldMk cId="1404659378" sldId="273"/>
            <ac:spMk id="49" creationId="{FD2743CA-868C-B33E-B6DA-9AE239889BA6}"/>
          </ac:spMkLst>
        </pc:spChg>
        <pc:spChg chg="add mod">
          <ac:chgData name="Devon Kohler" userId="3ba8da6b-06e4-4260-9c50-e0278853f0e3" providerId="ADAL" clId="{14939DA1-F9D1-425B-B1FC-253B326E1BA4}" dt="2023-04-24T14:24:16.190" v="616" actId="1076"/>
          <ac:spMkLst>
            <pc:docMk/>
            <pc:sldMk cId="1404659378" sldId="273"/>
            <ac:spMk id="50" creationId="{A310C973-29CC-A405-81C6-D3006DA2B12A}"/>
          </ac:spMkLst>
        </pc:spChg>
        <pc:cxnChg chg="del mod">
          <ac:chgData name="Devon Kohler" userId="3ba8da6b-06e4-4260-9c50-e0278853f0e3" providerId="ADAL" clId="{14939DA1-F9D1-425B-B1FC-253B326E1BA4}" dt="2023-04-24T14:09:13.308" v="459" actId="478"/>
          <ac:cxnSpMkLst>
            <pc:docMk/>
            <pc:sldMk cId="1404659378" sldId="273"/>
            <ac:cxnSpMk id="19" creationId="{96563FC5-CCF3-DDBD-91A5-C08537441FC8}"/>
          </ac:cxnSpMkLst>
        </pc:cxnChg>
        <pc:cxnChg chg="del mod">
          <ac:chgData name="Devon Kohler" userId="3ba8da6b-06e4-4260-9c50-e0278853f0e3" providerId="ADAL" clId="{14939DA1-F9D1-425B-B1FC-253B326E1BA4}" dt="2023-04-24T14:09:12.777" v="458" actId="478"/>
          <ac:cxnSpMkLst>
            <pc:docMk/>
            <pc:sldMk cId="1404659378" sldId="273"/>
            <ac:cxnSpMk id="20" creationId="{0148184C-44B6-0AD3-FB27-1D2FF6754096}"/>
          </ac:cxnSpMkLst>
        </pc:cxnChg>
        <pc:cxnChg chg="del mod">
          <ac:chgData name="Devon Kohler" userId="3ba8da6b-06e4-4260-9c50-e0278853f0e3" providerId="ADAL" clId="{14939DA1-F9D1-425B-B1FC-253B326E1BA4}" dt="2023-04-24T14:09:15.789" v="463" actId="478"/>
          <ac:cxnSpMkLst>
            <pc:docMk/>
            <pc:sldMk cId="1404659378" sldId="273"/>
            <ac:cxnSpMk id="21" creationId="{D0079420-1D6C-66B4-D875-6CA5AA60DFDA}"/>
          </ac:cxnSpMkLst>
        </pc:cxnChg>
        <pc:cxnChg chg="del mod">
          <ac:chgData name="Devon Kohler" userId="3ba8da6b-06e4-4260-9c50-e0278853f0e3" providerId="ADAL" clId="{14939DA1-F9D1-425B-B1FC-253B326E1BA4}" dt="2023-04-24T14:09:12.192" v="457" actId="478"/>
          <ac:cxnSpMkLst>
            <pc:docMk/>
            <pc:sldMk cId="1404659378" sldId="273"/>
            <ac:cxnSpMk id="22" creationId="{7F82E301-C430-8B7F-B077-87C965630A2D}"/>
          </ac:cxnSpMkLst>
        </pc:cxnChg>
        <pc:cxnChg chg="del mod">
          <ac:chgData name="Devon Kohler" userId="3ba8da6b-06e4-4260-9c50-e0278853f0e3" providerId="ADAL" clId="{14939DA1-F9D1-425B-B1FC-253B326E1BA4}" dt="2023-04-24T14:20:47.698" v="526" actId="478"/>
          <ac:cxnSpMkLst>
            <pc:docMk/>
            <pc:sldMk cId="1404659378" sldId="273"/>
            <ac:cxnSpMk id="23" creationId="{DA5A9FA6-6CDA-1604-CC99-5F18C8CDCC64}"/>
          </ac:cxnSpMkLst>
        </pc:cxnChg>
        <pc:cxnChg chg="del mod">
          <ac:chgData name="Devon Kohler" userId="3ba8da6b-06e4-4260-9c50-e0278853f0e3" providerId="ADAL" clId="{14939DA1-F9D1-425B-B1FC-253B326E1BA4}" dt="2023-04-24T14:20:45.546" v="524" actId="478"/>
          <ac:cxnSpMkLst>
            <pc:docMk/>
            <pc:sldMk cId="1404659378" sldId="273"/>
            <ac:cxnSpMk id="24" creationId="{08107A84-BBE5-FDF3-EDC1-998F5241E84A}"/>
          </ac:cxnSpMkLst>
        </pc:cxnChg>
        <pc:cxnChg chg="del mod">
          <ac:chgData name="Devon Kohler" userId="3ba8da6b-06e4-4260-9c50-e0278853f0e3" providerId="ADAL" clId="{14939DA1-F9D1-425B-B1FC-253B326E1BA4}" dt="2023-04-24T14:09:14.937" v="462" actId="478"/>
          <ac:cxnSpMkLst>
            <pc:docMk/>
            <pc:sldMk cId="1404659378" sldId="273"/>
            <ac:cxnSpMk id="30" creationId="{040B5074-70DE-BCE5-FCBF-534FA75CA2C8}"/>
          </ac:cxnSpMkLst>
        </pc:cxnChg>
        <pc:cxnChg chg="del mod">
          <ac:chgData name="Devon Kohler" userId="3ba8da6b-06e4-4260-9c50-e0278853f0e3" providerId="ADAL" clId="{14939DA1-F9D1-425B-B1FC-253B326E1BA4}" dt="2023-04-24T14:08:53.307" v="450" actId="478"/>
          <ac:cxnSpMkLst>
            <pc:docMk/>
            <pc:sldMk cId="1404659378" sldId="273"/>
            <ac:cxnSpMk id="37" creationId="{FD4960D9-93D0-27D8-03DB-CC8BF931E6EF}"/>
          </ac:cxnSpMkLst>
        </pc:cxnChg>
        <pc:cxnChg chg="add mod">
          <ac:chgData name="Devon Kohler" userId="3ba8da6b-06e4-4260-9c50-e0278853f0e3" providerId="ADAL" clId="{14939DA1-F9D1-425B-B1FC-253B326E1BA4}" dt="2023-04-24T14:24:21.640" v="618" actId="14100"/>
          <ac:cxnSpMkLst>
            <pc:docMk/>
            <pc:sldMk cId="1404659378" sldId="273"/>
            <ac:cxnSpMk id="52" creationId="{AC5E29DC-217A-01E3-50DF-9AEB52A55F03}"/>
          </ac:cxnSpMkLst>
        </pc:cxnChg>
        <pc:cxnChg chg="add mod">
          <ac:chgData name="Devon Kohler" userId="3ba8da6b-06e4-4260-9c50-e0278853f0e3" providerId="ADAL" clId="{14939DA1-F9D1-425B-B1FC-253B326E1BA4}" dt="2023-04-24T14:24:12.016" v="615" actId="1076"/>
          <ac:cxnSpMkLst>
            <pc:docMk/>
            <pc:sldMk cId="1404659378" sldId="273"/>
            <ac:cxnSpMk id="53" creationId="{491006DF-EA83-B9F9-33D3-D443608E7451}"/>
          </ac:cxnSpMkLst>
        </pc:cxnChg>
        <pc:cxnChg chg="add mod">
          <ac:chgData name="Devon Kohler" userId="3ba8da6b-06e4-4260-9c50-e0278853f0e3" providerId="ADAL" clId="{14939DA1-F9D1-425B-B1FC-253B326E1BA4}" dt="2023-04-24T14:24:06.948" v="614" actId="1076"/>
          <ac:cxnSpMkLst>
            <pc:docMk/>
            <pc:sldMk cId="1404659378" sldId="273"/>
            <ac:cxnSpMk id="56" creationId="{500CEA4A-94D1-312A-DA2C-576997B5AFBC}"/>
          </ac:cxnSpMkLst>
        </pc:cxnChg>
        <pc:cxnChg chg="add mod">
          <ac:chgData name="Devon Kohler" userId="3ba8da6b-06e4-4260-9c50-e0278853f0e3" providerId="ADAL" clId="{14939DA1-F9D1-425B-B1FC-253B326E1BA4}" dt="2023-04-24T14:24:27.106" v="621" actId="14100"/>
          <ac:cxnSpMkLst>
            <pc:docMk/>
            <pc:sldMk cId="1404659378" sldId="273"/>
            <ac:cxnSpMk id="63" creationId="{D6D75F39-F8A7-69C2-5319-10FF95B010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731D-CE17-60AD-EF1A-60F08A26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7551-835A-3316-271F-9721BCFAF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633E-14AB-FBC2-ED7F-C2D2BFF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6CEF-497C-C65B-A777-E9749A5E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7848-735F-53A2-E9D4-81A9FED3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3531-E25C-A483-383F-42736D4E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379B-DEE5-B4F3-3CD1-7BE8D776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D150-3D03-7FFB-6E44-79C159F7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8249-ED3A-B854-1196-9C406B5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7C56-EE7A-1BF6-95D0-99306D6A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007B6-CCA3-069B-BF72-F18DC92D8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880F-EADF-0940-22D8-32D2C5AE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88D8-A068-9C95-8012-067C3B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A64E-748D-2094-D95C-EBF4F384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6A2C-A904-6E74-E42A-150043A7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2B8A-D78D-33F6-8F6A-8D44D664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68C6-3127-4200-F120-262A3BA8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7214-AD86-71E1-55BA-284245AF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52F4-912D-1307-2C9B-43603A2A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F5F8-3A39-ED6A-5EDC-A4878F26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CD73-95E2-9C41-969B-C8429C69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6D33-83F8-1EEA-1988-F5BE2D01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70E4-8636-512C-26B7-0350DFCE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123D-A653-3E3A-3EBE-2E1B3FAE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7E2B-EF81-B30A-ADCE-DEA4A588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3E7C-75DA-B5DA-E4A6-F96B5D19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6FE2-192E-C930-2D82-6680D1390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63414-6042-7787-C54E-DCCD42B7A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2CA2-B053-6F75-DD42-2460F335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3C9D-12B7-5BC6-886B-1E61D0EA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35E5-802F-A3FB-97C9-AEBF9018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13A-1226-0B32-A2AF-9F9FA0A8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97B07-D155-03D3-5DD6-EFD7A9B62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ADF9A-AC41-3D21-69B9-B6C237D9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62960-4979-1C85-9347-63B002B45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0C0E4-11E4-C9E5-E59D-37584610F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81EE0-DC61-5696-73EA-B22FF327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BC1D3-6A15-6152-37F4-BADE8025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87702-3106-79A7-ED5A-2E032B37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8BFF-483A-8907-3083-0002E5BA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A0278-3DA1-0E03-4082-23D7493D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3D4F3-D821-525C-F7A7-03F2A2EB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2FCBF-020F-2A16-0DD5-8D94B7D2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2A6BD-A1E9-AF95-584A-58700CF5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B81C8-66E5-2B6C-6117-3D40A8AF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70DB3-B333-A1B9-4AF4-9FA15867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C734-8077-F64E-17D8-2B28BE8B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E5B1-90EC-25D0-7C97-9B2EA16F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6F331-4523-E39B-96B9-A2A6255AB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703A8-1626-C227-DDD7-071C3836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F94ED-F69A-6113-6EBC-9CCE4F0E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EA915-79B9-9E12-E04C-B70C4F15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9143-E1CF-7C6C-3DA5-F9A35F9C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79FF1-3C56-1D3A-2CC2-72B70C471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5E46B-3A4A-C3E4-FCEC-C4B6E389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FF65-2AE9-9ECC-8659-6CB55B09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E3A41-B35C-D11B-AEC2-9F775E02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46AB4-4236-F03E-D903-AF0B71CF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3A468-16BE-E2E0-76D9-39087FC7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DDDB6-049B-9637-4555-10A36BDC6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C904-B567-A41F-D5F2-13CF6C5D3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58A92-2A21-4D09-9C76-D667617506B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7ACD9-68DF-0F5D-5A10-8C7BE0D05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A65F-C4E1-DD6D-E4F9-5E55A948C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13A8-1CA6-7209-19AF-72D76DA65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Missing value imputation in Mass Spec proteomics (4-19)</a:t>
            </a:r>
          </a:p>
        </p:txBody>
      </p:sp>
    </p:spTree>
    <p:extLst>
      <p:ext uri="{BB962C8B-B14F-4D97-AF65-F5344CB8AC3E}">
        <p14:creationId xmlns:p14="http://schemas.microsoft.com/office/powerpoint/2010/main" val="9776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58962-8131-0345-B47E-013124F7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Imputation error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249B52-11B5-7C11-AA38-03EA1ED1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71" y="4005388"/>
            <a:ext cx="3002885" cy="2056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7FED8-FF37-1068-E106-7068FB45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3" y="1765882"/>
            <a:ext cx="3013884" cy="2056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AB5D3-EE39-EAF9-A986-B218CBA26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3" y="4005388"/>
            <a:ext cx="3013884" cy="2056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F5137-B38E-B954-49E4-AF5D772DA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671" y="1667726"/>
            <a:ext cx="3013884" cy="2056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B5E6C4-AD6B-CA63-E205-C5378759C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0945" y="4005388"/>
            <a:ext cx="3024964" cy="205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33599-2FCA-D21D-035D-B2D9D7142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796" y="1667726"/>
            <a:ext cx="3070113" cy="20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7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4E6D-E9E9-403D-6DA9-24E1D114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Posterior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11AE8-1567-1E9F-94CB-165C6AA0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31" y="1430930"/>
            <a:ext cx="9116538" cy="50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4E6D-E9E9-403D-6DA9-24E1D114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24BB3-B0A2-609D-E7A6-8DA098ED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43" y="1414772"/>
            <a:ext cx="9058913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9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0887-0493-684E-017B-3F3BAB3C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5, Run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5D22-F6CB-1DD0-31C3-D9493242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0704" cy="4351338"/>
          </a:xfrm>
        </p:spPr>
        <p:txBody>
          <a:bodyPr/>
          <a:lstStyle/>
          <a:p>
            <a:r>
              <a:rPr lang="en-US" dirty="0"/>
              <a:t>Only one observation that is not missing</a:t>
            </a:r>
          </a:p>
          <a:p>
            <a:r>
              <a:rPr lang="en-US" dirty="0"/>
              <a:t>Still can estimate posterior of 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5DB7E-7964-61A7-7BD0-ADD63401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75" y="234596"/>
            <a:ext cx="4603854" cy="3136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E1D7BC-84B4-019B-F5B2-898A6154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75" y="3603987"/>
            <a:ext cx="4603854" cy="31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8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AF63-2612-19BC-5787-58B00D26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3B2B-D0B9-BCEB-3327-DB329F15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parameters (same as before)</a:t>
            </a:r>
          </a:p>
          <a:p>
            <a:pPr lvl="1"/>
            <a:r>
              <a:rPr lang="en-US" dirty="0"/>
              <a:t>MAR</a:t>
            </a:r>
          </a:p>
          <a:p>
            <a:pPr lvl="1"/>
            <a:r>
              <a:rPr lang="en-US" dirty="0"/>
              <a:t>MNAR – B0, B1</a:t>
            </a:r>
          </a:p>
          <a:p>
            <a:pPr lvl="1"/>
            <a:r>
              <a:rPr lang="en-US" dirty="0"/>
              <a:t>Run effect</a:t>
            </a:r>
          </a:p>
          <a:p>
            <a:pPr lvl="1"/>
            <a:r>
              <a:rPr lang="en-US" dirty="0"/>
              <a:t>Feature effect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Missing values</a:t>
            </a:r>
          </a:p>
          <a:p>
            <a:r>
              <a:rPr lang="en-US" dirty="0"/>
              <a:t>Plus, causal coefficients (i.e., Bayes Net)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4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EAF9-F403-AF5C-29F0-BF7050B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FE776-14E3-C7F4-9F97-8AE2C0AB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753" y="3429000"/>
            <a:ext cx="6151779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6CBF1-982B-9B8D-575A-01E543A0A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423"/>
            <a:ext cx="61140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5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C8D-FEB4-A4B6-3707-0DEE9573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6569-CDDB-1244-12BB-354A08DC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07" y="1907405"/>
            <a:ext cx="10515600" cy="4351338"/>
          </a:xfrm>
        </p:spPr>
        <p:txBody>
          <a:bodyPr/>
          <a:lstStyle/>
          <a:p>
            <a:r>
              <a:rPr lang="en-US" dirty="0"/>
              <a:t>Implemented in </a:t>
            </a:r>
            <a:r>
              <a:rPr lang="en-US" dirty="0" err="1"/>
              <a:t>numpyro</a:t>
            </a:r>
            <a:endParaRPr lang="en-US" dirty="0"/>
          </a:p>
          <a:p>
            <a:r>
              <a:rPr lang="en-US" dirty="0"/>
              <a:t>Latent parameters</a:t>
            </a:r>
          </a:p>
          <a:p>
            <a:pPr lvl="1"/>
            <a:r>
              <a:rPr lang="en-US" dirty="0"/>
              <a:t>MAR</a:t>
            </a:r>
          </a:p>
          <a:p>
            <a:pPr lvl="1"/>
            <a:r>
              <a:rPr lang="en-US" dirty="0"/>
              <a:t>MNAR – B0, B1</a:t>
            </a:r>
          </a:p>
          <a:p>
            <a:pPr lvl="1"/>
            <a:r>
              <a:rPr lang="en-US" dirty="0"/>
              <a:t>Run effect</a:t>
            </a:r>
          </a:p>
          <a:p>
            <a:pPr lvl="1"/>
            <a:r>
              <a:rPr lang="en-US" dirty="0"/>
              <a:t>Feature effect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14511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C8D-FEB4-A4B6-3707-0DEE9573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6569-CDDB-1244-12BB-354A08DC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706" y="1907405"/>
            <a:ext cx="10515600" cy="4351338"/>
          </a:xfrm>
        </p:spPr>
        <p:txBody>
          <a:bodyPr/>
          <a:lstStyle/>
          <a:p>
            <a:r>
              <a:rPr lang="en-US" dirty="0"/>
              <a:t>Implemented in </a:t>
            </a:r>
            <a:r>
              <a:rPr lang="en-US" dirty="0" err="1"/>
              <a:t>numpyro</a:t>
            </a:r>
            <a:endParaRPr lang="en-US" dirty="0"/>
          </a:p>
          <a:p>
            <a:r>
              <a:rPr lang="en-US" dirty="0"/>
              <a:t>Learned latent parameters</a:t>
            </a:r>
          </a:p>
          <a:p>
            <a:pPr lvl="1"/>
            <a:r>
              <a:rPr lang="en-US" dirty="0"/>
              <a:t>MAR</a:t>
            </a:r>
          </a:p>
          <a:p>
            <a:pPr lvl="1"/>
            <a:r>
              <a:rPr lang="en-US" dirty="0"/>
              <a:t>MNAR – B0, B1</a:t>
            </a:r>
          </a:p>
          <a:p>
            <a:pPr lvl="1"/>
            <a:r>
              <a:rPr lang="en-US" dirty="0"/>
              <a:t>Run effect</a:t>
            </a:r>
          </a:p>
          <a:p>
            <a:pPr lvl="1"/>
            <a:r>
              <a:rPr lang="en-US" dirty="0"/>
              <a:t>Feature effect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Missing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9F52F-40AD-E222-1A0E-E9BA80715CF9}"/>
              </a:ext>
            </a:extLst>
          </p:cNvPr>
          <p:cNvSpPr/>
          <p:nvPr/>
        </p:nvSpPr>
        <p:spPr>
          <a:xfrm>
            <a:off x="644942" y="1766302"/>
            <a:ext cx="9264097" cy="4477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9A8A8-4966-8615-8B70-6499B9300DD4}"/>
              </a:ext>
            </a:extLst>
          </p:cNvPr>
          <p:cNvSpPr/>
          <p:nvPr/>
        </p:nvSpPr>
        <p:spPr>
          <a:xfrm>
            <a:off x="418416" y="1987960"/>
            <a:ext cx="9264097" cy="4411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10E83-17FC-E523-195C-DFE6F5508E5B}"/>
              </a:ext>
            </a:extLst>
          </p:cNvPr>
          <p:cNvSpPr/>
          <p:nvPr/>
        </p:nvSpPr>
        <p:spPr>
          <a:xfrm>
            <a:off x="174575" y="2209619"/>
            <a:ext cx="9264097" cy="43513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8C176-6BE9-80A7-E722-19DC0D84E444}"/>
              </a:ext>
            </a:extLst>
          </p:cNvPr>
          <p:cNvSpPr/>
          <p:nvPr/>
        </p:nvSpPr>
        <p:spPr>
          <a:xfrm>
            <a:off x="4274816" y="2613338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D6DD9-156F-E482-3473-54A91655B38E}"/>
              </a:ext>
            </a:extLst>
          </p:cNvPr>
          <p:cNvSpPr/>
          <p:nvPr/>
        </p:nvSpPr>
        <p:spPr>
          <a:xfrm>
            <a:off x="4047885" y="2749817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BCE36-BDF7-F4DC-2E6F-36A1D5BD07D7}"/>
              </a:ext>
            </a:extLst>
          </p:cNvPr>
          <p:cNvSpPr/>
          <p:nvPr/>
        </p:nvSpPr>
        <p:spPr>
          <a:xfrm>
            <a:off x="3814090" y="2895166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DC2D2-760E-9A88-EC48-F3EA76151133}"/>
              </a:ext>
            </a:extLst>
          </p:cNvPr>
          <p:cNvSpPr/>
          <p:nvPr/>
        </p:nvSpPr>
        <p:spPr>
          <a:xfrm>
            <a:off x="3567232" y="3040515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E8BD7D-B8BA-B927-FFEB-21E4665FB2AC}"/>
              </a:ext>
            </a:extLst>
          </p:cNvPr>
          <p:cNvSpPr/>
          <p:nvPr/>
        </p:nvSpPr>
        <p:spPr>
          <a:xfrm>
            <a:off x="410024" y="2325738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Feature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B12FCF-5114-361F-3A00-C4ACE4011212}"/>
              </a:ext>
            </a:extLst>
          </p:cNvPr>
          <p:cNvSpPr/>
          <p:nvPr/>
        </p:nvSpPr>
        <p:spPr>
          <a:xfrm>
            <a:off x="350380" y="3164614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Run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988C94-FFB9-3EA1-1FB0-37D32129F649}"/>
              </a:ext>
            </a:extLst>
          </p:cNvPr>
          <p:cNvSpPr/>
          <p:nvPr/>
        </p:nvSpPr>
        <p:spPr>
          <a:xfrm>
            <a:off x="4060948" y="3364236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44901F-FEAC-46F3-D6A3-B0BF7A48EC3A}"/>
              </a:ext>
            </a:extLst>
          </p:cNvPr>
          <p:cNvSpPr/>
          <p:nvPr/>
        </p:nvSpPr>
        <p:spPr>
          <a:xfrm>
            <a:off x="4738954" y="5523723"/>
            <a:ext cx="2336075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Intensity*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9AA75C-AFB9-1409-A0B4-E5498FC293D8}"/>
              </a:ext>
            </a:extLst>
          </p:cNvPr>
          <p:cNvSpPr/>
          <p:nvPr/>
        </p:nvSpPr>
        <p:spPr>
          <a:xfrm>
            <a:off x="10253627" y="3364236"/>
            <a:ext cx="1455923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MNAR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110FBB-DA13-2943-72E8-9C1E69EFEBC3}"/>
              </a:ext>
            </a:extLst>
          </p:cNvPr>
          <p:cNvSpPr/>
          <p:nvPr/>
        </p:nvSpPr>
        <p:spPr>
          <a:xfrm>
            <a:off x="10029830" y="4924400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MCAR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563FC5-CCF3-DDBD-91A5-C08537441FC8}"/>
              </a:ext>
            </a:extLst>
          </p:cNvPr>
          <p:cNvCxnSpPr>
            <a:cxnSpLocks/>
            <a:stCxn id="18" idx="2"/>
            <a:endCxn id="29" idx="5"/>
          </p:cNvCxnSpPr>
          <p:nvPr/>
        </p:nvCxnSpPr>
        <p:spPr>
          <a:xfrm flipH="1" flipV="1">
            <a:off x="7958449" y="4785142"/>
            <a:ext cx="2071381" cy="485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48184C-44B6-0AD3-FB27-1D2FF6754096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 flipV="1">
            <a:off x="6113993" y="3465626"/>
            <a:ext cx="4352849" cy="244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079420-1D6C-66B4-D875-6CA5AA60DFDA}"/>
              </a:ext>
            </a:extLst>
          </p:cNvPr>
          <p:cNvCxnSpPr>
            <a:cxnSpLocks/>
            <a:stCxn id="15" idx="4"/>
            <a:endCxn id="16" idx="1"/>
          </p:cNvCxnSpPr>
          <p:nvPr/>
        </p:nvCxnSpPr>
        <p:spPr>
          <a:xfrm flipH="1">
            <a:off x="5081064" y="4056568"/>
            <a:ext cx="6407" cy="1568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82E301-C430-8B7F-B077-87C965630A2D}"/>
              </a:ext>
            </a:extLst>
          </p:cNvPr>
          <p:cNvCxnSpPr>
            <a:cxnSpLocks/>
            <a:stCxn id="17" idx="3"/>
            <a:endCxn id="29" idx="7"/>
          </p:cNvCxnSpPr>
          <p:nvPr/>
        </p:nvCxnSpPr>
        <p:spPr>
          <a:xfrm flipH="1">
            <a:off x="7958449" y="3955178"/>
            <a:ext cx="2508393" cy="203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5A9FA6-6CDA-1604-CC99-5F18C8CDCC64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2658340" y="2671904"/>
            <a:ext cx="1703269" cy="793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107A84-BBE5-FDF3-EDC1-998F5241E84A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2598696" y="3510780"/>
            <a:ext cx="1462252" cy="19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FD3DB2-2B03-2653-1A49-AA95021075A3}"/>
              </a:ext>
            </a:extLst>
          </p:cNvPr>
          <p:cNvSpPr txBox="1"/>
          <p:nvPr/>
        </p:nvSpPr>
        <p:spPr>
          <a:xfrm>
            <a:off x="6841125" y="6102448"/>
            <a:ext cx="157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B9CDB1-5DA4-2EE2-10C1-08820DC01131}"/>
              </a:ext>
            </a:extLst>
          </p:cNvPr>
          <p:cNvSpPr txBox="1"/>
          <p:nvPr/>
        </p:nvSpPr>
        <p:spPr>
          <a:xfrm>
            <a:off x="8337362" y="5995156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1B62AA-F3FC-3A17-D22C-1810246B11BE}"/>
              </a:ext>
            </a:extLst>
          </p:cNvPr>
          <p:cNvSpPr txBox="1"/>
          <p:nvPr/>
        </p:nvSpPr>
        <p:spPr>
          <a:xfrm>
            <a:off x="8581203" y="5847108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CF3C0C-2F6E-5750-DDE9-7F332AFC4897}"/>
              </a:ext>
            </a:extLst>
          </p:cNvPr>
          <p:cNvSpPr txBox="1"/>
          <p:nvPr/>
        </p:nvSpPr>
        <p:spPr>
          <a:xfrm>
            <a:off x="8826187" y="5699060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A1698BB-4487-00FB-AAA7-27C163B0275B}"/>
              </a:ext>
            </a:extLst>
          </p:cNvPr>
          <p:cNvSpPr/>
          <p:nvPr/>
        </p:nvSpPr>
        <p:spPr>
          <a:xfrm>
            <a:off x="6486600" y="4028731"/>
            <a:ext cx="1724378" cy="886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Is Missing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0B5074-70DE-BCE5-FCBF-534FA75CA2C8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6732919" y="4785142"/>
            <a:ext cx="6210" cy="83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95F688E-CB51-40ED-A38B-F392A0EAB66D}"/>
              </a:ext>
            </a:extLst>
          </p:cNvPr>
          <p:cNvSpPr txBox="1"/>
          <p:nvPr/>
        </p:nvSpPr>
        <p:spPr>
          <a:xfrm>
            <a:off x="8299935" y="2158262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3FBC15-3604-4E6B-48B0-85FF55FAEEBE}"/>
              </a:ext>
            </a:extLst>
          </p:cNvPr>
          <p:cNvSpPr txBox="1"/>
          <p:nvPr/>
        </p:nvSpPr>
        <p:spPr>
          <a:xfrm>
            <a:off x="8959714" y="1908521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791072-3085-B262-81EE-ADCF0ACAE157}"/>
              </a:ext>
            </a:extLst>
          </p:cNvPr>
          <p:cNvSpPr txBox="1"/>
          <p:nvPr/>
        </p:nvSpPr>
        <p:spPr>
          <a:xfrm>
            <a:off x="9185086" y="1690688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F9DD0A-7481-45FA-5D0E-CC8ED43D7DC3}"/>
              </a:ext>
            </a:extLst>
          </p:cNvPr>
          <p:cNvSpPr/>
          <p:nvPr/>
        </p:nvSpPr>
        <p:spPr>
          <a:xfrm>
            <a:off x="387462" y="4140910"/>
            <a:ext cx="2153248" cy="6064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Error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4960D9-93D0-27D8-03DB-CC8BF931E6EF}"/>
              </a:ext>
            </a:extLst>
          </p:cNvPr>
          <p:cNvCxnSpPr>
            <a:cxnSpLocks/>
            <a:stCxn id="36" idx="6"/>
            <a:endCxn id="15" idx="3"/>
          </p:cNvCxnSpPr>
          <p:nvPr/>
        </p:nvCxnSpPr>
        <p:spPr>
          <a:xfrm flipV="1">
            <a:off x="2540710" y="3955178"/>
            <a:ext cx="1820899" cy="488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4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C8D-FEB4-A4B6-3707-0DEE9573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single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/>
              <p:nvPr/>
            </p:nvSpPr>
            <p:spPr>
              <a:xfrm>
                <a:off x="1804917" y="5063556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𝐹𝑒𝑎𝑡𝑢𝑟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17" y="5063556"/>
                <a:ext cx="2248316" cy="6923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/>
              <p:nvPr/>
            </p:nvSpPr>
            <p:spPr>
              <a:xfrm>
                <a:off x="6096000" y="3429000"/>
                <a:ext cx="2053045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053045" cy="6923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/>
              <p:nvPr/>
            </p:nvSpPr>
            <p:spPr>
              <a:xfrm>
                <a:off x="1804917" y="3977006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𝑅𝑢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17" y="3977006"/>
                <a:ext cx="2248316" cy="6923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/>
              <p:nvPr/>
            </p:nvSpPr>
            <p:spPr>
              <a:xfrm>
                <a:off x="1804917" y="2845284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𝐵𝑖𝑜𝑅𝑒𝑝𝑙𝑖𝑐𝑎𝑡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17" y="2845284"/>
                <a:ext cx="2248316" cy="692332"/>
              </a:xfrm>
              <a:prstGeom prst="ellipse">
                <a:avLst/>
              </a:prstGeom>
              <a:blipFill>
                <a:blip r:embed="rId5"/>
                <a:stretch>
                  <a:fillRect l="-80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/>
              <p:nvPr/>
            </p:nvSpPr>
            <p:spPr>
              <a:xfrm>
                <a:off x="1804917" y="1834074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𝐶𝑜𝑛𝑑𝑖𝑡𝑖𝑜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17" y="1834074"/>
                <a:ext cx="2248316" cy="69233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5E29DC-217A-01E3-50DF-9AEB52A55F03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4053233" y="2180240"/>
            <a:ext cx="2656325" cy="12487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1006DF-EA83-B9F9-33D3-D443608E7451}"/>
              </a:ext>
            </a:extLst>
          </p:cNvPr>
          <p:cNvCxnSpPr>
            <a:cxnSpLocks/>
            <a:stCxn id="49" idx="6"/>
            <a:endCxn id="15" idx="1"/>
          </p:cNvCxnSpPr>
          <p:nvPr/>
        </p:nvCxnSpPr>
        <p:spPr>
          <a:xfrm>
            <a:off x="4053233" y="3191450"/>
            <a:ext cx="2343428" cy="3389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0CEA4A-94D1-312A-DA2C-576997B5AFBC}"/>
              </a:ext>
            </a:extLst>
          </p:cNvPr>
          <p:cNvCxnSpPr>
            <a:cxnSpLocks/>
            <a:stCxn id="48" idx="6"/>
            <a:endCxn id="15" idx="3"/>
          </p:cNvCxnSpPr>
          <p:nvPr/>
        </p:nvCxnSpPr>
        <p:spPr>
          <a:xfrm flipV="1">
            <a:off x="4053233" y="4019942"/>
            <a:ext cx="2343428" cy="3032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D75F39-F8A7-69C2-5319-10FF95B0103E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053233" y="4094044"/>
            <a:ext cx="2656325" cy="1315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5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C8D-FEB4-A4B6-3707-0DEE9573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6569-CDDB-1244-12BB-354A08DC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Proteins</a:t>
            </a:r>
          </a:p>
          <a:p>
            <a:r>
              <a:rPr lang="en-US" dirty="0"/>
              <a:t>20 runs</a:t>
            </a:r>
          </a:p>
          <a:p>
            <a:r>
              <a:rPr lang="en-US" dirty="0"/>
              <a:t>20 features per protein</a:t>
            </a:r>
          </a:p>
          <a:p>
            <a:r>
              <a:rPr lang="en-US" dirty="0"/>
              <a:t>Simulated with underlying causal structure and effect, but not added to model</a:t>
            </a:r>
          </a:p>
        </p:txBody>
      </p:sp>
    </p:spTree>
    <p:extLst>
      <p:ext uri="{BB962C8B-B14F-4D97-AF65-F5344CB8AC3E}">
        <p14:creationId xmlns:p14="http://schemas.microsoft.com/office/powerpoint/2010/main" val="347994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B157-A0ED-1877-B2F4-0863DCC6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MNAR posterior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5834F-0012-B00B-7B37-5FE1C477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1" y="1414605"/>
            <a:ext cx="5808899" cy="3139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1C3FBC-F7F5-626D-40CC-CFB77013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607" y="3429000"/>
            <a:ext cx="5808899" cy="31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895F-4CBE-2F82-A405-11A72F5D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MNAR logit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D7D86-1212-1738-3F3A-C502026A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15" y="1274750"/>
            <a:ext cx="7982569" cy="5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5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7072-4AC5-02A3-E253-5C0054C6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 Posterior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AF37C6-ECA1-E755-79ED-F2A603D9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30" y="1663969"/>
            <a:ext cx="7809139" cy="41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2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35BB-7DA0-1BB6-E63D-7529662A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Imputed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0949C-8F1B-5416-177C-913FE3FD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524000"/>
            <a:ext cx="5629275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D0C93-7036-ED06-5F4D-3DCC5A02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30" y="1550127"/>
            <a:ext cx="5610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6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179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Missing value imputation in Mass Spec proteomics (4-19)</vt:lpstr>
      <vt:lpstr>Overview of model</vt:lpstr>
      <vt:lpstr>Overview of model</vt:lpstr>
      <vt:lpstr>For a single feature</vt:lpstr>
      <vt:lpstr>Simulated data</vt:lpstr>
      <vt:lpstr>MNAR posterior</vt:lpstr>
      <vt:lpstr>MNAR logit function</vt:lpstr>
      <vt:lpstr>MAR Posterior</vt:lpstr>
      <vt:lpstr>Imputed missing values</vt:lpstr>
      <vt:lpstr>Imputation error</vt:lpstr>
      <vt:lpstr>Run Posterior</vt:lpstr>
      <vt:lpstr>Run Posterior</vt:lpstr>
      <vt:lpstr>Protein 5, Run 10</vt:lpstr>
      <vt:lpstr>Causal Model</vt:lpstr>
      <vt:lpstr>Causal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value imputation update</dc:title>
  <dc:creator>Devon Kohler</dc:creator>
  <cp:lastModifiedBy>Devon Kohler</cp:lastModifiedBy>
  <cp:revision>1</cp:revision>
  <dcterms:created xsi:type="dcterms:W3CDTF">2023-04-18T20:21:25Z</dcterms:created>
  <dcterms:modified xsi:type="dcterms:W3CDTF">2023-04-24T14:24:52Z</dcterms:modified>
</cp:coreProperties>
</file>