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94" r:id="rId5"/>
    <p:sldId id="273" r:id="rId6"/>
    <p:sldId id="274" r:id="rId7"/>
    <p:sldId id="281" r:id="rId8"/>
    <p:sldId id="276" r:id="rId9"/>
    <p:sldId id="282" r:id="rId10"/>
    <p:sldId id="283" r:id="rId11"/>
    <p:sldId id="284" r:id="rId12"/>
    <p:sldId id="278" r:id="rId13"/>
    <p:sldId id="277" r:id="rId14"/>
    <p:sldId id="287" r:id="rId15"/>
    <p:sldId id="267" r:id="rId16"/>
    <p:sldId id="269" r:id="rId17"/>
    <p:sldId id="268" r:id="rId18"/>
    <p:sldId id="286" r:id="rId19"/>
    <p:sldId id="288" r:id="rId20"/>
    <p:sldId id="289" r:id="rId21"/>
    <p:sldId id="290" r:id="rId22"/>
    <p:sldId id="293" r:id="rId23"/>
    <p:sldId id="29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4F777-7001-4FDF-8DE2-77E4B4169FAF}" v="681" dt="2023-04-26T18:00:3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 Kohler" userId="3ba8da6b-06e4-4260-9c50-e0278853f0e3" providerId="ADAL" clId="{14939DA1-F9D1-425B-B1FC-253B326E1BA4}"/>
    <pc:docChg chg="custSel addSld delSld modSld">
      <pc:chgData name="Devon Kohler" userId="3ba8da6b-06e4-4260-9c50-e0278853f0e3" providerId="ADAL" clId="{14939DA1-F9D1-425B-B1FC-253B326E1BA4}" dt="2023-04-24T14:24:45.567" v="641" actId="20577"/>
      <pc:docMkLst>
        <pc:docMk/>
      </pc:docMkLst>
      <pc:sldChg chg="delSp modSp mod">
        <pc:chgData name="Devon Kohler" userId="3ba8da6b-06e4-4260-9c50-e0278853f0e3" providerId="ADAL" clId="{14939DA1-F9D1-425B-B1FC-253B326E1BA4}" dt="2023-04-19T17:38:51.789" v="426" actId="478"/>
        <pc:sldMkLst>
          <pc:docMk/>
          <pc:sldMk cId="977677886" sldId="256"/>
        </pc:sldMkLst>
        <pc:spChg chg="mod">
          <ac:chgData name="Devon Kohler" userId="3ba8da6b-06e4-4260-9c50-e0278853f0e3" providerId="ADAL" clId="{14939DA1-F9D1-425B-B1FC-253B326E1BA4}" dt="2023-04-19T17:19:35.955" v="299" actId="20577"/>
          <ac:spMkLst>
            <pc:docMk/>
            <pc:sldMk cId="977677886" sldId="256"/>
            <ac:spMk id="2" creationId="{870813A8-1CA6-7209-19AF-72D76DA65A1B}"/>
          </ac:spMkLst>
        </pc:spChg>
        <pc:spChg chg="del">
          <ac:chgData name="Devon Kohler" userId="3ba8da6b-06e4-4260-9c50-e0278853f0e3" providerId="ADAL" clId="{14939DA1-F9D1-425B-B1FC-253B326E1BA4}" dt="2023-04-19T17:38:51.789" v="426" actId="478"/>
          <ac:spMkLst>
            <pc:docMk/>
            <pc:sldMk cId="977677886" sldId="256"/>
            <ac:spMk id="3" creationId="{3E26E86E-B838-2190-4036-5600E8FD876F}"/>
          </ac:spMkLst>
        </pc:spChg>
      </pc:sldChg>
      <pc:sldChg chg="modSp mod">
        <pc:chgData name="Devon Kohler" userId="3ba8da6b-06e4-4260-9c50-e0278853f0e3" providerId="ADAL" clId="{14939DA1-F9D1-425B-B1FC-253B326E1BA4}" dt="2023-04-19T17:19:43.451" v="300" actId="20577"/>
        <pc:sldMkLst>
          <pc:docMk/>
          <pc:sldMk cId="3145117268" sldId="257"/>
        </pc:sldMkLst>
        <pc:spChg chg="mod">
          <ac:chgData name="Devon Kohler" userId="3ba8da6b-06e4-4260-9c50-e0278853f0e3" providerId="ADAL" clId="{14939DA1-F9D1-425B-B1FC-253B326E1BA4}" dt="2023-04-19T17:19:43.451" v="300" actId="20577"/>
          <ac:spMkLst>
            <pc:docMk/>
            <pc:sldMk cId="3145117268" sldId="257"/>
            <ac:spMk id="3" creationId="{87546569-CDDB-1244-12BB-354A08DC9BC9}"/>
          </ac:spMkLst>
        </pc:spChg>
      </pc:sldChg>
      <pc:sldChg chg="modSp del mod">
        <pc:chgData name="Devon Kohler" userId="3ba8da6b-06e4-4260-9c50-e0278853f0e3" providerId="ADAL" clId="{14939DA1-F9D1-425B-B1FC-253B326E1BA4}" dt="2023-04-19T17:18:54.594" v="255" actId="47"/>
        <pc:sldMkLst>
          <pc:docMk/>
          <pc:sldMk cId="1943801052" sldId="258"/>
        </pc:sldMkLst>
        <pc:spChg chg="mod">
          <ac:chgData name="Devon Kohler" userId="3ba8da6b-06e4-4260-9c50-e0278853f0e3" providerId="ADAL" clId="{14939DA1-F9D1-425B-B1FC-253B326E1BA4}" dt="2023-04-19T15:01:18.797" v="83" actId="20577"/>
          <ac:spMkLst>
            <pc:docMk/>
            <pc:sldMk cId="1943801052" sldId="258"/>
            <ac:spMk id="3" creationId="{6F489CD8-5F57-686D-8510-129B0D77B362}"/>
          </ac:spMkLst>
        </pc:spChg>
      </pc:sldChg>
      <pc:sldChg chg="del">
        <pc:chgData name="Devon Kohler" userId="3ba8da6b-06e4-4260-9c50-e0278853f0e3" providerId="ADAL" clId="{14939DA1-F9D1-425B-B1FC-253B326E1BA4}" dt="2023-04-19T15:01:23.993" v="84" actId="47"/>
        <pc:sldMkLst>
          <pc:docMk/>
          <pc:sldMk cId="1756676891" sldId="259"/>
        </pc:sldMkLst>
      </pc:sldChg>
      <pc:sldChg chg="del">
        <pc:chgData name="Devon Kohler" userId="3ba8da6b-06e4-4260-9c50-e0278853f0e3" providerId="ADAL" clId="{14939DA1-F9D1-425B-B1FC-253B326E1BA4}" dt="2023-04-19T15:01:24.219" v="85" actId="47"/>
        <pc:sldMkLst>
          <pc:docMk/>
          <pc:sldMk cId="194796941" sldId="260"/>
        </pc:sldMkLst>
      </pc:sldChg>
      <pc:sldChg chg="modSp mod">
        <pc:chgData name="Devon Kohler" userId="3ba8da6b-06e4-4260-9c50-e0278853f0e3" providerId="ADAL" clId="{14939DA1-F9D1-425B-B1FC-253B326E1BA4}" dt="2023-04-19T17:09:06.947" v="130" actId="20577"/>
        <pc:sldMkLst>
          <pc:docMk/>
          <pc:sldMk cId="3479949744" sldId="261"/>
        </pc:sldMkLst>
        <pc:spChg chg="mod">
          <ac:chgData name="Devon Kohler" userId="3ba8da6b-06e4-4260-9c50-e0278853f0e3" providerId="ADAL" clId="{14939DA1-F9D1-425B-B1FC-253B326E1BA4}" dt="2023-04-19T17:09:06.947" v="130" actId="20577"/>
          <ac:spMkLst>
            <pc:docMk/>
            <pc:sldMk cId="3479949744" sldId="261"/>
            <ac:spMk id="3" creationId="{87546569-CDDB-1244-12BB-354A08DC9BC9}"/>
          </ac:spMkLst>
        </pc:spChg>
      </pc:sldChg>
      <pc:sldChg chg="modSp mod">
        <pc:chgData name="Devon Kohler" userId="3ba8da6b-06e4-4260-9c50-e0278853f0e3" providerId="ADAL" clId="{14939DA1-F9D1-425B-B1FC-253B326E1BA4}" dt="2023-04-19T18:26:42.730" v="432" actId="1035"/>
        <pc:sldMkLst>
          <pc:docMk/>
          <pc:sldMk cId="3700064065" sldId="262"/>
        </pc:sldMkLst>
        <pc:picChg chg="mod">
          <ac:chgData name="Devon Kohler" userId="3ba8da6b-06e4-4260-9c50-e0278853f0e3" providerId="ADAL" clId="{14939DA1-F9D1-425B-B1FC-253B326E1BA4}" dt="2023-04-19T18:26:42.730" v="432" actId="1035"/>
          <ac:picMkLst>
            <pc:docMk/>
            <pc:sldMk cId="3700064065" sldId="262"/>
            <ac:picMk id="7" creationId="{5E3D0C93-7036-ED06-5F4D-3DCC5A02CE54}"/>
          </ac:picMkLst>
        </pc:picChg>
      </pc:sldChg>
      <pc:sldChg chg="modSp mod">
        <pc:chgData name="Devon Kohler" userId="3ba8da6b-06e4-4260-9c50-e0278853f0e3" providerId="ADAL" clId="{14939DA1-F9D1-425B-B1FC-253B326E1BA4}" dt="2023-04-24T14:08:32.519" v="439" actId="20577"/>
        <pc:sldMkLst>
          <pc:docMk/>
          <pc:sldMk cId="1985443624" sldId="266"/>
        </pc:sldMkLst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" creationId="{87546569-CDDB-1244-12BB-354A08DC9BC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4" creationId="{4149F52F-40AD-E222-1A0E-E9BA80715CF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5" creationId="{30F9A8A8-4966-8615-8B70-6499B9300DD4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6" creationId="{9D110E83-17FC-E523-195C-DFE6F5508E5B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7" creationId="{29C8C176-6BE9-80A7-E722-19DC0D84E444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8" creationId="{415D6DD9-156F-E482-3473-54A91655B38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9" creationId="{2B7BCE36-BDF7-F4DC-2E6F-36A1D5BD07D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0" creationId="{3EBDC2D2-760E-9A88-EC48-F3EA76151133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3" creationId="{36E8BD7D-B8BA-B927-FFEB-21E4665FB2AC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4" creationId="{12B12FCF-5114-361F-3A00-C4ACE4011212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5" creationId="{89988C94-FFB9-3EA1-1FB0-37D32129F649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6" creationId="{5944901F-FEAC-46F3-D6A3-B0BF7A48EC3A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7" creationId="{319AA75C-AFB9-1409-A0B4-E5498FC293D8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18" creationId="{AA110FBB-DA13-2943-72E8-9C1E69EFEBC3}"/>
          </ac:spMkLst>
        </pc:spChg>
        <pc:spChg chg="mod">
          <ac:chgData name="Devon Kohler" userId="3ba8da6b-06e4-4260-9c50-e0278853f0e3" providerId="ADAL" clId="{14939DA1-F9D1-425B-B1FC-253B326E1BA4}" dt="2023-04-24T14:08:32.519" v="439" actId="20577"/>
          <ac:spMkLst>
            <pc:docMk/>
            <pc:sldMk cId="1985443624" sldId="266"/>
            <ac:spMk id="25" creationId="{E7FD3DB2-2B03-2653-1A49-AA95021075A3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6" creationId="{CDB9CDB1-5DA4-2EE2-10C1-08820DC01131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7" creationId="{931B62AA-F3FC-3A17-D22C-1810246B11B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8" creationId="{4FCF3C0C-2F6E-5750-DDE9-7F332AFC489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29" creationId="{9A1698BB-4487-00FB-AAA7-27C163B0275B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3" creationId="{395F688E-CB51-40ED-A38B-F392A0EAB66D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4" creationId="{4B3FBC15-3604-4E6B-48B0-85FF55FAEEBE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5" creationId="{00791072-3085-B262-81EE-ADCF0ACAE157}"/>
          </ac:spMkLst>
        </pc:spChg>
        <pc:spChg chg="mod">
          <ac:chgData name="Devon Kohler" userId="3ba8da6b-06e4-4260-9c50-e0278853f0e3" providerId="ADAL" clId="{14939DA1-F9D1-425B-B1FC-253B326E1BA4}" dt="2023-04-19T17:27:13.637" v="425" actId="1037"/>
          <ac:spMkLst>
            <pc:docMk/>
            <pc:sldMk cId="1985443624" sldId="266"/>
            <ac:spMk id="36" creationId="{DCF9DD0A-7481-45FA-5D0E-CC8ED43D7DC3}"/>
          </ac:spMkLst>
        </pc:sp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19" creationId="{96563FC5-CCF3-DDBD-91A5-C08537441FC8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0" creationId="{0148184C-44B6-0AD3-FB27-1D2FF6754096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1" creationId="{D0079420-1D6C-66B4-D875-6CA5AA60DFDA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2" creationId="{7F82E301-C430-8B7F-B077-87C965630A2D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3" creationId="{DA5A9FA6-6CDA-1604-CC99-5F18C8CDCC64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24" creationId="{08107A84-BBE5-FDF3-EDC1-998F5241E84A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30" creationId="{040B5074-70DE-BCE5-FCBF-534FA75CA2C8}"/>
          </ac:cxnSpMkLst>
        </pc:cxnChg>
        <pc:cxnChg chg="mod">
          <ac:chgData name="Devon Kohler" userId="3ba8da6b-06e4-4260-9c50-e0278853f0e3" providerId="ADAL" clId="{14939DA1-F9D1-425B-B1FC-253B326E1BA4}" dt="2023-04-19T17:27:13.637" v="425" actId="1037"/>
          <ac:cxnSpMkLst>
            <pc:docMk/>
            <pc:sldMk cId="1985443624" sldId="266"/>
            <ac:cxnSpMk id="37" creationId="{FD4960D9-93D0-27D8-03DB-CC8BF931E6EF}"/>
          </ac:cxnSpMkLst>
        </pc:cxnChg>
      </pc:sldChg>
      <pc:sldChg chg="addSp delSp modSp new mod">
        <pc:chgData name="Devon Kohler" userId="3ba8da6b-06e4-4260-9c50-e0278853f0e3" providerId="ADAL" clId="{14939DA1-F9D1-425B-B1FC-253B326E1BA4}" dt="2023-04-19T17:08:49.217" v="128" actId="14100"/>
        <pc:sldMkLst>
          <pc:docMk/>
          <pc:sldMk cId="2708850218" sldId="270"/>
        </pc:sldMkLst>
        <pc:spChg chg="mod">
          <ac:chgData name="Devon Kohler" userId="3ba8da6b-06e4-4260-9c50-e0278853f0e3" providerId="ADAL" clId="{14939DA1-F9D1-425B-B1FC-253B326E1BA4}" dt="2023-04-19T17:06:42.337" v="113" actId="20577"/>
          <ac:spMkLst>
            <pc:docMk/>
            <pc:sldMk cId="2708850218" sldId="270"/>
            <ac:spMk id="2" creationId="{8643EAF9-F403-AF5C-29F0-BF7050BE2646}"/>
          </ac:spMkLst>
        </pc:spChg>
        <pc:spChg chg="del">
          <ac:chgData name="Devon Kohler" userId="3ba8da6b-06e4-4260-9c50-e0278853f0e3" providerId="ADAL" clId="{14939DA1-F9D1-425B-B1FC-253B326E1BA4}" dt="2023-04-19T17:06:43.907" v="114" actId="478"/>
          <ac:spMkLst>
            <pc:docMk/>
            <pc:sldMk cId="2708850218" sldId="270"/>
            <ac:spMk id="3" creationId="{7277DF2D-FDB9-50AA-8848-994B876FE596}"/>
          </ac:spMkLst>
        </pc:spChg>
        <pc:picChg chg="add mod">
          <ac:chgData name="Devon Kohler" userId="3ba8da6b-06e4-4260-9c50-e0278853f0e3" providerId="ADAL" clId="{14939DA1-F9D1-425B-B1FC-253B326E1BA4}" dt="2023-04-19T17:08:46.925" v="127" actId="14100"/>
          <ac:picMkLst>
            <pc:docMk/>
            <pc:sldMk cId="2708850218" sldId="270"/>
            <ac:picMk id="5" creationId="{67AFE776-14E3-C7F4-9F97-8AE2C0ABC4C0}"/>
          </ac:picMkLst>
        </pc:picChg>
        <pc:picChg chg="add mod">
          <ac:chgData name="Devon Kohler" userId="3ba8da6b-06e4-4260-9c50-e0278853f0e3" providerId="ADAL" clId="{14939DA1-F9D1-425B-B1FC-253B326E1BA4}" dt="2023-04-19T17:08:49.217" v="128" actId="14100"/>
          <ac:picMkLst>
            <pc:docMk/>
            <pc:sldMk cId="2708850218" sldId="270"/>
            <ac:picMk id="7" creationId="{E226CBF1-982B-9B8D-575A-01E543A0A2B9}"/>
          </ac:picMkLst>
        </pc:picChg>
      </pc:sldChg>
      <pc:sldChg chg="addSp delSp modSp new mod">
        <pc:chgData name="Devon Kohler" userId="3ba8da6b-06e4-4260-9c50-e0278853f0e3" providerId="ADAL" clId="{14939DA1-F9D1-425B-B1FC-253B326E1BA4}" dt="2023-04-19T17:18:30.119" v="254" actId="1076"/>
        <pc:sldMkLst>
          <pc:docMk/>
          <pc:sldMk cId="2302886996" sldId="271"/>
        </pc:sldMkLst>
        <pc:spChg chg="mod">
          <ac:chgData name="Devon Kohler" userId="3ba8da6b-06e4-4260-9c50-e0278853f0e3" providerId="ADAL" clId="{14939DA1-F9D1-425B-B1FC-253B326E1BA4}" dt="2023-04-19T17:15:39.674" v="150" actId="20577"/>
          <ac:spMkLst>
            <pc:docMk/>
            <pc:sldMk cId="2302886996" sldId="271"/>
            <ac:spMk id="2" creationId="{779F0887-0493-684E-017B-3F3BAB3C87C3}"/>
          </ac:spMkLst>
        </pc:spChg>
        <pc:spChg chg="mod">
          <ac:chgData name="Devon Kohler" userId="3ba8da6b-06e4-4260-9c50-e0278853f0e3" providerId="ADAL" clId="{14939DA1-F9D1-425B-B1FC-253B326E1BA4}" dt="2023-04-19T17:16:01.219" v="243" actId="14100"/>
          <ac:spMkLst>
            <pc:docMk/>
            <pc:sldMk cId="2302886996" sldId="271"/>
            <ac:spMk id="3" creationId="{40125D22-F6CB-1DD0-31C3-D94932424598}"/>
          </ac:spMkLst>
        </pc:spChg>
        <pc:picChg chg="add del mod">
          <ac:chgData name="Devon Kohler" userId="3ba8da6b-06e4-4260-9c50-e0278853f0e3" providerId="ADAL" clId="{14939DA1-F9D1-425B-B1FC-253B326E1BA4}" dt="2023-04-19T17:17:33.870" v="244" actId="478"/>
          <ac:picMkLst>
            <pc:docMk/>
            <pc:sldMk cId="2302886996" sldId="271"/>
            <ac:picMk id="5" creationId="{69D4A7CE-9296-3659-8CF4-337EE6CF080D}"/>
          </ac:picMkLst>
        </pc:picChg>
        <pc:picChg chg="add mod">
          <ac:chgData name="Devon Kohler" userId="3ba8da6b-06e4-4260-9c50-e0278853f0e3" providerId="ADAL" clId="{14939DA1-F9D1-425B-B1FC-253B326E1BA4}" dt="2023-04-19T17:18:26.969" v="253" actId="1076"/>
          <ac:picMkLst>
            <pc:docMk/>
            <pc:sldMk cId="2302886996" sldId="271"/>
            <ac:picMk id="7" creationId="{12B5DB7E-7964-61A7-7BD0-ADD6340126AB}"/>
          </ac:picMkLst>
        </pc:picChg>
        <pc:picChg chg="add mod">
          <ac:chgData name="Devon Kohler" userId="3ba8da6b-06e4-4260-9c50-e0278853f0e3" providerId="ADAL" clId="{14939DA1-F9D1-425B-B1FC-253B326E1BA4}" dt="2023-04-19T17:18:30.119" v="254" actId="1076"/>
          <ac:picMkLst>
            <pc:docMk/>
            <pc:sldMk cId="2302886996" sldId="271"/>
            <ac:picMk id="9" creationId="{31E1D7BC-84B4-019B-F5B2-898A6154D817}"/>
          </ac:picMkLst>
        </pc:picChg>
      </pc:sldChg>
      <pc:sldChg chg="modSp new mod">
        <pc:chgData name="Devon Kohler" userId="3ba8da6b-06e4-4260-9c50-e0278853f0e3" providerId="ADAL" clId="{14939DA1-F9D1-425B-B1FC-253B326E1BA4}" dt="2023-04-19T17:20:38.777" v="402" actId="20577"/>
        <pc:sldMkLst>
          <pc:docMk/>
          <pc:sldMk cId="3718541366" sldId="272"/>
        </pc:sldMkLst>
        <pc:spChg chg="mod">
          <ac:chgData name="Devon Kohler" userId="3ba8da6b-06e4-4260-9c50-e0278853f0e3" providerId="ADAL" clId="{14939DA1-F9D1-425B-B1FC-253B326E1BA4}" dt="2023-04-19T17:19:58.181" v="313" actId="20577"/>
          <ac:spMkLst>
            <pc:docMk/>
            <pc:sldMk cId="3718541366" sldId="272"/>
            <ac:spMk id="2" creationId="{2597AF63-2612-19BC-5787-58B00D26EC99}"/>
          </ac:spMkLst>
        </pc:spChg>
        <pc:spChg chg="mod">
          <ac:chgData name="Devon Kohler" userId="3ba8da6b-06e4-4260-9c50-e0278853f0e3" providerId="ADAL" clId="{14939DA1-F9D1-425B-B1FC-253B326E1BA4}" dt="2023-04-19T17:20:38.777" v="402" actId="20577"/>
          <ac:spMkLst>
            <pc:docMk/>
            <pc:sldMk cId="3718541366" sldId="272"/>
            <ac:spMk id="3" creationId="{68103B2B-D0B9-BCEB-3327-DB329F15FE5F}"/>
          </ac:spMkLst>
        </pc:spChg>
      </pc:sldChg>
      <pc:sldChg chg="addSp delSp modSp add mod">
        <pc:chgData name="Devon Kohler" userId="3ba8da6b-06e4-4260-9c50-e0278853f0e3" providerId="ADAL" clId="{14939DA1-F9D1-425B-B1FC-253B326E1BA4}" dt="2023-04-24T14:24:45.567" v="641" actId="20577"/>
        <pc:sldMkLst>
          <pc:docMk/>
          <pc:sldMk cId="1404659378" sldId="273"/>
        </pc:sldMkLst>
        <pc:spChg chg="mod">
          <ac:chgData name="Devon Kohler" userId="3ba8da6b-06e4-4260-9c50-e0278853f0e3" providerId="ADAL" clId="{14939DA1-F9D1-425B-B1FC-253B326E1BA4}" dt="2023-04-24T14:24:45.567" v="641" actId="20577"/>
          <ac:spMkLst>
            <pc:docMk/>
            <pc:sldMk cId="1404659378" sldId="273"/>
            <ac:spMk id="2" creationId="{BEBBCC8D-FEB4-A4B6-3707-0DEE95732FC3}"/>
          </ac:spMkLst>
        </pc:spChg>
        <pc:spChg chg="del">
          <ac:chgData name="Devon Kohler" userId="3ba8da6b-06e4-4260-9c50-e0278853f0e3" providerId="ADAL" clId="{14939DA1-F9D1-425B-B1FC-253B326E1BA4}" dt="2023-04-24T14:08:48.682" v="447" actId="478"/>
          <ac:spMkLst>
            <pc:docMk/>
            <pc:sldMk cId="1404659378" sldId="273"/>
            <ac:spMk id="3" creationId="{87546569-CDDB-1244-12BB-354A08DC9BC9}"/>
          </ac:spMkLst>
        </pc:spChg>
        <pc:spChg chg="del">
          <ac:chgData name="Devon Kohler" userId="3ba8da6b-06e4-4260-9c50-e0278853f0e3" providerId="ADAL" clId="{14939DA1-F9D1-425B-B1FC-253B326E1BA4}" dt="2023-04-24T14:08:46.367" v="445" actId="478"/>
          <ac:spMkLst>
            <pc:docMk/>
            <pc:sldMk cId="1404659378" sldId="273"/>
            <ac:spMk id="4" creationId="{4149F52F-40AD-E222-1A0E-E9BA80715CF9}"/>
          </ac:spMkLst>
        </pc:spChg>
        <pc:spChg chg="del">
          <ac:chgData name="Devon Kohler" userId="3ba8da6b-06e4-4260-9c50-e0278853f0e3" providerId="ADAL" clId="{14939DA1-F9D1-425B-B1FC-253B326E1BA4}" dt="2023-04-24T14:08:47.080" v="446" actId="478"/>
          <ac:spMkLst>
            <pc:docMk/>
            <pc:sldMk cId="1404659378" sldId="273"/>
            <ac:spMk id="5" creationId="{30F9A8A8-4966-8615-8B70-6499B9300DD4}"/>
          </ac:spMkLst>
        </pc:spChg>
        <pc:spChg chg="del">
          <ac:chgData name="Devon Kohler" userId="3ba8da6b-06e4-4260-9c50-e0278853f0e3" providerId="ADAL" clId="{14939DA1-F9D1-425B-B1FC-253B326E1BA4}" dt="2023-04-24T14:08:43.059" v="441" actId="478"/>
          <ac:spMkLst>
            <pc:docMk/>
            <pc:sldMk cId="1404659378" sldId="273"/>
            <ac:spMk id="6" creationId="{9D110E83-17FC-E523-195C-DFE6F5508E5B}"/>
          </ac:spMkLst>
        </pc:spChg>
        <pc:spChg chg="del">
          <ac:chgData name="Devon Kohler" userId="3ba8da6b-06e4-4260-9c50-e0278853f0e3" providerId="ADAL" clId="{14939DA1-F9D1-425B-B1FC-253B326E1BA4}" dt="2023-04-24T14:14:27.412" v="511" actId="478"/>
          <ac:spMkLst>
            <pc:docMk/>
            <pc:sldMk cId="1404659378" sldId="273"/>
            <ac:spMk id="7" creationId="{29C8C176-6BE9-80A7-E722-19DC0D84E444}"/>
          </ac:spMkLst>
        </pc:spChg>
        <pc:spChg chg="del">
          <ac:chgData name="Devon Kohler" userId="3ba8da6b-06e4-4260-9c50-e0278853f0e3" providerId="ADAL" clId="{14939DA1-F9D1-425B-B1FC-253B326E1BA4}" dt="2023-04-24T14:14:26.726" v="510" actId="478"/>
          <ac:spMkLst>
            <pc:docMk/>
            <pc:sldMk cId="1404659378" sldId="273"/>
            <ac:spMk id="8" creationId="{415D6DD9-156F-E482-3473-54A91655B38E}"/>
          </ac:spMkLst>
        </pc:spChg>
        <pc:spChg chg="del">
          <ac:chgData name="Devon Kohler" userId="3ba8da6b-06e4-4260-9c50-e0278853f0e3" providerId="ADAL" clId="{14939DA1-F9D1-425B-B1FC-253B326E1BA4}" dt="2023-04-24T14:14:27.898" v="512" actId="478"/>
          <ac:spMkLst>
            <pc:docMk/>
            <pc:sldMk cId="1404659378" sldId="273"/>
            <ac:spMk id="9" creationId="{2B7BCE36-BDF7-F4DC-2E6F-36A1D5BD07D7}"/>
          </ac:spMkLst>
        </pc:spChg>
        <pc:spChg chg="del">
          <ac:chgData name="Devon Kohler" userId="3ba8da6b-06e4-4260-9c50-e0278853f0e3" providerId="ADAL" clId="{14939DA1-F9D1-425B-B1FC-253B326E1BA4}" dt="2023-04-24T14:14:26.305" v="509" actId="478"/>
          <ac:spMkLst>
            <pc:docMk/>
            <pc:sldMk cId="1404659378" sldId="273"/>
            <ac:spMk id="10" creationId="{3EBDC2D2-760E-9A88-EC48-F3EA76151133}"/>
          </ac:spMkLst>
        </pc:spChg>
        <pc:spChg chg="add del mod">
          <ac:chgData name="Devon Kohler" userId="3ba8da6b-06e4-4260-9c50-e0278853f0e3" providerId="ADAL" clId="{14939DA1-F9D1-425B-B1FC-253B326E1BA4}" dt="2023-04-24T14:08:49.968" v="448" actId="478"/>
          <ac:spMkLst>
            <pc:docMk/>
            <pc:sldMk cId="1404659378" sldId="273"/>
            <ac:spMk id="12" creationId="{F7E2A331-A95E-D041-14D0-7670F9104F72}"/>
          </ac:spMkLst>
        </pc:spChg>
        <pc:spChg chg="mod">
          <ac:chgData name="Devon Kohler" userId="3ba8da6b-06e4-4260-9c50-e0278853f0e3" providerId="ADAL" clId="{14939DA1-F9D1-425B-B1FC-253B326E1BA4}" dt="2023-04-24T14:24:17.741" v="617" actId="1076"/>
          <ac:spMkLst>
            <pc:docMk/>
            <pc:sldMk cId="1404659378" sldId="273"/>
            <ac:spMk id="13" creationId="{36E8BD7D-B8BA-B927-FFEB-21E4665FB2AC}"/>
          </ac:spMkLst>
        </pc:spChg>
        <pc:spChg chg="del mod">
          <ac:chgData name="Devon Kohler" userId="3ba8da6b-06e4-4260-9c50-e0278853f0e3" providerId="ADAL" clId="{14939DA1-F9D1-425B-B1FC-253B326E1BA4}" dt="2023-04-24T14:20:44.487" v="523" actId="478"/>
          <ac:spMkLst>
            <pc:docMk/>
            <pc:sldMk cId="1404659378" sldId="273"/>
            <ac:spMk id="14" creationId="{12B12FCF-5114-361F-3A00-C4ACE4011212}"/>
          </ac:spMkLst>
        </pc:spChg>
        <pc:spChg chg="mod">
          <ac:chgData name="Devon Kohler" userId="3ba8da6b-06e4-4260-9c50-e0278853f0e3" providerId="ADAL" clId="{14939DA1-F9D1-425B-B1FC-253B326E1BA4}" dt="2023-04-24T14:23:37.658" v="602" actId="1076"/>
          <ac:spMkLst>
            <pc:docMk/>
            <pc:sldMk cId="1404659378" sldId="273"/>
            <ac:spMk id="15" creationId="{89988C94-FFB9-3EA1-1FB0-37D32129F649}"/>
          </ac:spMkLst>
        </pc:spChg>
        <pc:spChg chg="del mod">
          <ac:chgData name="Devon Kohler" userId="3ba8da6b-06e4-4260-9c50-e0278853f0e3" providerId="ADAL" clId="{14939DA1-F9D1-425B-B1FC-253B326E1BA4}" dt="2023-04-24T14:09:14.581" v="461" actId="478"/>
          <ac:spMkLst>
            <pc:docMk/>
            <pc:sldMk cId="1404659378" sldId="273"/>
            <ac:spMk id="16" creationId="{5944901F-FEAC-46F3-D6A3-B0BF7A48EC3A}"/>
          </ac:spMkLst>
        </pc:spChg>
        <pc:spChg chg="del">
          <ac:chgData name="Devon Kohler" userId="3ba8da6b-06e4-4260-9c50-e0278853f0e3" providerId="ADAL" clId="{14939DA1-F9D1-425B-B1FC-253B326E1BA4}" dt="2023-04-24T14:09:11.177" v="455" actId="478"/>
          <ac:spMkLst>
            <pc:docMk/>
            <pc:sldMk cId="1404659378" sldId="273"/>
            <ac:spMk id="17" creationId="{319AA75C-AFB9-1409-A0B4-E5498FC293D8}"/>
          </ac:spMkLst>
        </pc:spChg>
        <pc:spChg chg="del">
          <ac:chgData name="Devon Kohler" userId="3ba8da6b-06e4-4260-9c50-e0278853f0e3" providerId="ADAL" clId="{14939DA1-F9D1-425B-B1FC-253B326E1BA4}" dt="2023-04-24T14:09:11.732" v="456" actId="478"/>
          <ac:spMkLst>
            <pc:docMk/>
            <pc:sldMk cId="1404659378" sldId="273"/>
            <ac:spMk id="18" creationId="{AA110FBB-DA13-2943-72E8-9C1E69EFEBC3}"/>
          </ac:spMkLst>
        </pc:spChg>
        <pc:spChg chg="del mod">
          <ac:chgData name="Devon Kohler" userId="3ba8da6b-06e4-4260-9c50-e0278853f0e3" providerId="ADAL" clId="{14939DA1-F9D1-425B-B1FC-253B326E1BA4}" dt="2023-04-24T14:14:30.696" v="517" actId="478"/>
          <ac:spMkLst>
            <pc:docMk/>
            <pc:sldMk cId="1404659378" sldId="273"/>
            <ac:spMk id="25" creationId="{E7FD3DB2-2B03-2653-1A49-AA95021075A3}"/>
          </ac:spMkLst>
        </pc:spChg>
        <pc:spChg chg="del">
          <ac:chgData name="Devon Kohler" userId="3ba8da6b-06e4-4260-9c50-e0278853f0e3" providerId="ADAL" clId="{14939DA1-F9D1-425B-B1FC-253B326E1BA4}" dt="2023-04-24T14:14:29.904" v="516" actId="478"/>
          <ac:spMkLst>
            <pc:docMk/>
            <pc:sldMk cId="1404659378" sldId="273"/>
            <ac:spMk id="26" creationId="{CDB9CDB1-5DA4-2EE2-10C1-08820DC01131}"/>
          </ac:spMkLst>
        </pc:spChg>
        <pc:spChg chg="del mod">
          <ac:chgData name="Devon Kohler" userId="3ba8da6b-06e4-4260-9c50-e0278853f0e3" providerId="ADAL" clId="{14939DA1-F9D1-425B-B1FC-253B326E1BA4}" dt="2023-04-24T14:14:29.223" v="515" actId="478"/>
          <ac:spMkLst>
            <pc:docMk/>
            <pc:sldMk cId="1404659378" sldId="273"/>
            <ac:spMk id="27" creationId="{931B62AA-F3FC-3A17-D22C-1810246B11BE}"/>
          </ac:spMkLst>
        </pc:spChg>
        <pc:spChg chg="del">
          <ac:chgData name="Devon Kohler" userId="3ba8da6b-06e4-4260-9c50-e0278853f0e3" providerId="ADAL" clId="{14939DA1-F9D1-425B-B1FC-253B326E1BA4}" dt="2023-04-24T14:14:28.421" v="513" actId="478"/>
          <ac:spMkLst>
            <pc:docMk/>
            <pc:sldMk cId="1404659378" sldId="273"/>
            <ac:spMk id="28" creationId="{4FCF3C0C-2F6E-5750-DDE9-7F332AFC4897}"/>
          </ac:spMkLst>
        </pc:spChg>
        <pc:spChg chg="del mod">
          <ac:chgData name="Devon Kohler" userId="3ba8da6b-06e4-4260-9c50-e0278853f0e3" providerId="ADAL" clId="{14939DA1-F9D1-425B-B1FC-253B326E1BA4}" dt="2023-04-24T14:09:14.089" v="460" actId="478"/>
          <ac:spMkLst>
            <pc:docMk/>
            <pc:sldMk cId="1404659378" sldId="273"/>
            <ac:spMk id="29" creationId="{9A1698BB-4487-00FB-AAA7-27C163B0275B}"/>
          </ac:spMkLst>
        </pc:spChg>
        <pc:spChg chg="del">
          <ac:chgData name="Devon Kohler" userId="3ba8da6b-06e4-4260-9c50-e0278853f0e3" providerId="ADAL" clId="{14939DA1-F9D1-425B-B1FC-253B326E1BA4}" dt="2023-04-24T14:08:43.952" v="442" actId="478"/>
          <ac:spMkLst>
            <pc:docMk/>
            <pc:sldMk cId="1404659378" sldId="273"/>
            <ac:spMk id="33" creationId="{395F688E-CB51-40ED-A38B-F392A0EAB66D}"/>
          </ac:spMkLst>
        </pc:spChg>
        <pc:spChg chg="del">
          <ac:chgData name="Devon Kohler" userId="3ba8da6b-06e4-4260-9c50-e0278853f0e3" providerId="ADAL" clId="{14939DA1-F9D1-425B-B1FC-253B326E1BA4}" dt="2023-04-24T14:08:45.926" v="444" actId="478"/>
          <ac:spMkLst>
            <pc:docMk/>
            <pc:sldMk cId="1404659378" sldId="273"/>
            <ac:spMk id="34" creationId="{4B3FBC15-3604-4E6B-48B0-85FF55FAEEBE}"/>
          </ac:spMkLst>
        </pc:spChg>
        <pc:spChg chg="del">
          <ac:chgData name="Devon Kohler" userId="3ba8da6b-06e4-4260-9c50-e0278853f0e3" providerId="ADAL" clId="{14939DA1-F9D1-425B-B1FC-253B326E1BA4}" dt="2023-04-24T14:08:44.315" v="443" actId="478"/>
          <ac:spMkLst>
            <pc:docMk/>
            <pc:sldMk cId="1404659378" sldId="273"/>
            <ac:spMk id="35" creationId="{00791072-3085-B262-81EE-ADCF0ACAE157}"/>
          </ac:spMkLst>
        </pc:spChg>
        <pc:spChg chg="del">
          <ac:chgData name="Devon Kohler" userId="3ba8da6b-06e4-4260-9c50-e0278853f0e3" providerId="ADAL" clId="{14939DA1-F9D1-425B-B1FC-253B326E1BA4}" dt="2023-04-24T14:08:52.776" v="449" actId="478"/>
          <ac:spMkLst>
            <pc:docMk/>
            <pc:sldMk cId="1404659378" sldId="273"/>
            <ac:spMk id="36" creationId="{DCF9DD0A-7481-45FA-5D0E-CC8ED43D7DC3}"/>
          </ac:spMkLst>
        </pc:spChg>
        <pc:spChg chg="add mod">
          <ac:chgData name="Devon Kohler" userId="3ba8da6b-06e4-4260-9c50-e0278853f0e3" providerId="ADAL" clId="{14939DA1-F9D1-425B-B1FC-253B326E1BA4}" dt="2023-04-24T14:24:06.948" v="614" actId="1076"/>
          <ac:spMkLst>
            <pc:docMk/>
            <pc:sldMk cId="1404659378" sldId="273"/>
            <ac:spMk id="48" creationId="{459EEA79-5215-8C47-A6C9-F5F08C353D51}"/>
          </ac:spMkLst>
        </pc:spChg>
        <pc:spChg chg="add mod">
          <ac:chgData name="Devon Kohler" userId="3ba8da6b-06e4-4260-9c50-e0278853f0e3" providerId="ADAL" clId="{14939DA1-F9D1-425B-B1FC-253B326E1BA4}" dt="2023-04-24T14:24:12.016" v="615" actId="1076"/>
          <ac:spMkLst>
            <pc:docMk/>
            <pc:sldMk cId="1404659378" sldId="273"/>
            <ac:spMk id="49" creationId="{FD2743CA-868C-B33E-B6DA-9AE239889BA6}"/>
          </ac:spMkLst>
        </pc:spChg>
        <pc:spChg chg="add mod">
          <ac:chgData name="Devon Kohler" userId="3ba8da6b-06e4-4260-9c50-e0278853f0e3" providerId="ADAL" clId="{14939DA1-F9D1-425B-B1FC-253B326E1BA4}" dt="2023-04-24T14:24:16.190" v="616" actId="1076"/>
          <ac:spMkLst>
            <pc:docMk/>
            <pc:sldMk cId="1404659378" sldId="273"/>
            <ac:spMk id="50" creationId="{A310C973-29CC-A405-81C6-D3006DA2B12A}"/>
          </ac:spMkLst>
        </pc:spChg>
        <pc:cxnChg chg="del mod">
          <ac:chgData name="Devon Kohler" userId="3ba8da6b-06e4-4260-9c50-e0278853f0e3" providerId="ADAL" clId="{14939DA1-F9D1-425B-B1FC-253B326E1BA4}" dt="2023-04-24T14:09:13.308" v="459" actId="478"/>
          <ac:cxnSpMkLst>
            <pc:docMk/>
            <pc:sldMk cId="1404659378" sldId="273"/>
            <ac:cxnSpMk id="19" creationId="{96563FC5-CCF3-DDBD-91A5-C08537441FC8}"/>
          </ac:cxnSpMkLst>
        </pc:cxnChg>
        <pc:cxnChg chg="del mod">
          <ac:chgData name="Devon Kohler" userId="3ba8da6b-06e4-4260-9c50-e0278853f0e3" providerId="ADAL" clId="{14939DA1-F9D1-425B-B1FC-253B326E1BA4}" dt="2023-04-24T14:09:12.777" v="458" actId="478"/>
          <ac:cxnSpMkLst>
            <pc:docMk/>
            <pc:sldMk cId="1404659378" sldId="273"/>
            <ac:cxnSpMk id="20" creationId="{0148184C-44B6-0AD3-FB27-1D2FF6754096}"/>
          </ac:cxnSpMkLst>
        </pc:cxnChg>
        <pc:cxnChg chg="del mod">
          <ac:chgData name="Devon Kohler" userId="3ba8da6b-06e4-4260-9c50-e0278853f0e3" providerId="ADAL" clId="{14939DA1-F9D1-425B-B1FC-253B326E1BA4}" dt="2023-04-24T14:09:15.789" v="463" actId="478"/>
          <ac:cxnSpMkLst>
            <pc:docMk/>
            <pc:sldMk cId="1404659378" sldId="273"/>
            <ac:cxnSpMk id="21" creationId="{D0079420-1D6C-66B4-D875-6CA5AA60DFDA}"/>
          </ac:cxnSpMkLst>
        </pc:cxnChg>
        <pc:cxnChg chg="del mod">
          <ac:chgData name="Devon Kohler" userId="3ba8da6b-06e4-4260-9c50-e0278853f0e3" providerId="ADAL" clId="{14939DA1-F9D1-425B-B1FC-253B326E1BA4}" dt="2023-04-24T14:09:12.192" v="457" actId="478"/>
          <ac:cxnSpMkLst>
            <pc:docMk/>
            <pc:sldMk cId="1404659378" sldId="273"/>
            <ac:cxnSpMk id="22" creationId="{7F82E301-C430-8B7F-B077-87C965630A2D}"/>
          </ac:cxnSpMkLst>
        </pc:cxnChg>
        <pc:cxnChg chg="del mod">
          <ac:chgData name="Devon Kohler" userId="3ba8da6b-06e4-4260-9c50-e0278853f0e3" providerId="ADAL" clId="{14939DA1-F9D1-425B-B1FC-253B326E1BA4}" dt="2023-04-24T14:20:47.698" v="526" actId="478"/>
          <ac:cxnSpMkLst>
            <pc:docMk/>
            <pc:sldMk cId="1404659378" sldId="273"/>
            <ac:cxnSpMk id="23" creationId="{DA5A9FA6-6CDA-1604-CC99-5F18C8CDCC64}"/>
          </ac:cxnSpMkLst>
        </pc:cxnChg>
        <pc:cxnChg chg="del mod">
          <ac:chgData name="Devon Kohler" userId="3ba8da6b-06e4-4260-9c50-e0278853f0e3" providerId="ADAL" clId="{14939DA1-F9D1-425B-B1FC-253B326E1BA4}" dt="2023-04-24T14:20:45.546" v="524" actId="478"/>
          <ac:cxnSpMkLst>
            <pc:docMk/>
            <pc:sldMk cId="1404659378" sldId="273"/>
            <ac:cxnSpMk id="24" creationId="{08107A84-BBE5-FDF3-EDC1-998F5241E84A}"/>
          </ac:cxnSpMkLst>
        </pc:cxnChg>
        <pc:cxnChg chg="del mod">
          <ac:chgData name="Devon Kohler" userId="3ba8da6b-06e4-4260-9c50-e0278853f0e3" providerId="ADAL" clId="{14939DA1-F9D1-425B-B1FC-253B326E1BA4}" dt="2023-04-24T14:09:14.937" v="462" actId="478"/>
          <ac:cxnSpMkLst>
            <pc:docMk/>
            <pc:sldMk cId="1404659378" sldId="273"/>
            <ac:cxnSpMk id="30" creationId="{040B5074-70DE-BCE5-FCBF-534FA75CA2C8}"/>
          </ac:cxnSpMkLst>
        </pc:cxnChg>
        <pc:cxnChg chg="del mod">
          <ac:chgData name="Devon Kohler" userId="3ba8da6b-06e4-4260-9c50-e0278853f0e3" providerId="ADAL" clId="{14939DA1-F9D1-425B-B1FC-253B326E1BA4}" dt="2023-04-24T14:08:53.307" v="450" actId="478"/>
          <ac:cxnSpMkLst>
            <pc:docMk/>
            <pc:sldMk cId="1404659378" sldId="273"/>
            <ac:cxnSpMk id="37" creationId="{FD4960D9-93D0-27D8-03DB-CC8BF931E6EF}"/>
          </ac:cxnSpMkLst>
        </pc:cxnChg>
        <pc:cxnChg chg="add mod">
          <ac:chgData name="Devon Kohler" userId="3ba8da6b-06e4-4260-9c50-e0278853f0e3" providerId="ADAL" clId="{14939DA1-F9D1-425B-B1FC-253B326E1BA4}" dt="2023-04-24T14:24:21.640" v="618" actId="14100"/>
          <ac:cxnSpMkLst>
            <pc:docMk/>
            <pc:sldMk cId="1404659378" sldId="273"/>
            <ac:cxnSpMk id="52" creationId="{AC5E29DC-217A-01E3-50DF-9AEB52A55F03}"/>
          </ac:cxnSpMkLst>
        </pc:cxnChg>
        <pc:cxnChg chg="add mod">
          <ac:chgData name="Devon Kohler" userId="3ba8da6b-06e4-4260-9c50-e0278853f0e3" providerId="ADAL" clId="{14939DA1-F9D1-425B-B1FC-253B326E1BA4}" dt="2023-04-24T14:24:12.016" v="615" actId="1076"/>
          <ac:cxnSpMkLst>
            <pc:docMk/>
            <pc:sldMk cId="1404659378" sldId="273"/>
            <ac:cxnSpMk id="53" creationId="{491006DF-EA83-B9F9-33D3-D443608E7451}"/>
          </ac:cxnSpMkLst>
        </pc:cxnChg>
        <pc:cxnChg chg="add mod">
          <ac:chgData name="Devon Kohler" userId="3ba8da6b-06e4-4260-9c50-e0278853f0e3" providerId="ADAL" clId="{14939DA1-F9D1-425B-B1FC-253B326E1BA4}" dt="2023-04-24T14:24:06.948" v="614" actId="1076"/>
          <ac:cxnSpMkLst>
            <pc:docMk/>
            <pc:sldMk cId="1404659378" sldId="273"/>
            <ac:cxnSpMk id="56" creationId="{500CEA4A-94D1-312A-DA2C-576997B5AFBC}"/>
          </ac:cxnSpMkLst>
        </pc:cxnChg>
        <pc:cxnChg chg="add mod">
          <ac:chgData name="Devon Kohler" userId="3ba8da6b-06e4-4260-9c50-e0278853f0e3" providerId="ADAL" clId="{14939DA1-F9D1-425B-B1FC-253B326E1BA4}" dt="2023-04-24T14:24:27.106" v="621" actId="14100"/>
          <ac:cxnSpMkLst>
            <pc:docMk/>
            <pc:sldMk cId="1404659378" sldId="273"/>
            <ac:cxnSpMk id="63" creationId="{D6D75F39-F8A7-69C2-5319-10FF95B0103E}"/>
          </ac:cxnSpMkLst>
        </pc:cxnChg>
      </pc:sldChg>
    </pc:docChg>
  </pc:docChgLst>
  <pc:docChgLst>
    <pc:chgData name="Devon Kohler" userId="3ba8da6b-06e4-4260-9c50-e0278853f0e3" providerId="ADAL" clId="{DCA4F777-7001-4FDF-8DE2-77E4B4169FAF}"/>
    <pc:docChg chg="undo custSel addSld delSld modSld sldOrd">
      <pc:chgData name="Devon Kohler" userId="3ba8da6b-06e4-4260-9c50-e0278853f0e3" providerId="ADAL" clId="{DCA4F777-7001-4FDF-8DE2-77E4B4169FAF}" dt="2023-04-26T18:00:39.279" v="3482"/>
      <pc:docMkLst>
        <pc:docMk/>
      </pc:docMkLst>
      <pc:sldChg chg="modSp mod">
        <pc:chgData name="Devon Kohler" userId="3ba8da6b-06e4-4260-9c50-e0278853f0e3" providerId="ADAL" clId="{DCA4F777-7001-4FDF-8DE2-77E4B4169FAF}" dt="2023-04-24T19:12:44.968" v="933" actId="20577"/>
        <pc:sldMkLst>
          <pc:docMk/>
          <pc:sldMk cId="977677886" sldId="256"/>
        </pc:sldMkLst>
        <pc:spChg chg="mod">
          <ac:chgData name="Devon Kohler" userId="3ba8da6b-06e4-4260-9c50-e0278853f0e3" providerId="ADAL" clId="{DCA4F777-7001-4FDF-8DE2-77E4B4169FAF}" dt="2023-04-24T19:12:44.968" v="933" actId="20577"/>
          <ac:spMkLst>
            <pc:docMk/>
            <pc:sldMk cId="977677886" sldId="256"/>
            <ac:spMk id="2" creationId="{870813A8-1CA6-7209-19AF-72D76DA65A1B}"/>
          </ac:spMkLst>
        </pc:spChg>
      </pc:sldChg>
      <pc:sldChg chg="del">
        <pc:chgData name="Devon Kohler" userId="3ba8da6b-06e4-4260-9c50-e0278853f0e3" providerId="ADAL" clId="{DCA4F777-7001-4FDF-8DE2-77E4B4169FAF}" dt="2023-04-24T19:12:56.952" v="934" actId="47"/>
        <pc:sldMkLst>
          <pc:docMk/>
          <pc:sldMk cId="3145117268" sldId="257"/>
        </pc:sldMkLst>
      </pc:sldChg>
      <pc:sldChg chg="del">
        <pc:chgData name="Devon Kohler" userId="3ba8da6b-06e4-4260-9c50-e0278853f0e3" providerId="ADAL" clId="{DCA4F777-7001-4FDF-8DE2-77E4B4169FAF}" dt="2023-04-24T20:12:20.463" v="2844" actId="47"/>
        <pc:sldMkLst>
          <pc:docMk/>
          <pc:sldMk cId="3479949744" sldId="261"/>
        </pc:sldMkLst>
      </pc:sldChg>
      <pc:sldChg chg="del">
        <pc:chgData name="Devon Kohler" userId="3ba8da6b-06e4-4260-9c50-e0278853f0e3" providerId="ADAL" clId="{DCA4F777-7001-4FDF-8DE2-77E4B4169FAF}" dt="2023-04-24T20:12:19.022" v="2843" actId="47"/>
        <pc:sldMkLst>
          <pc:docMk/>
          <pc:sldMk cId="3700064065" sldId="262"/>
        </pc:sldMkLst>
      </pc:sldChg>
      <pc:sldChg chg="del">
        <pc:chgData name="Devon Kohler" userId="3ba8da6b-06e4-4260-9c50-e0278853f0e3" providerId="ADAL" clId="{DCA4F777-7001-4FDF-8DE2-77E4B4169FAF}" dt="2023-04-24T20:12:19.022" v="2843" actId="47"/>
        <pc:sldMkLst>
          <pc:docMk/>
          <pc:sldMk cId="2018872748" sldId="263"/>
        </pc:sldMkLst>
      </pc:sldChg>
      <pc:sldChg chg="del">
        <pc:chgData name="Devon Kohler" userId="3ba8da6b-06e4-4260-9c50-e0278853f0e3" providerId="ADAL" clId="{DCA4F777-7001-4FDF-8DE2-77E4B4169FAF}" dt="2023-04-24T20:12:19.022" v="2843" actId="47"/>
        <pc:sldMkLst>
          <pc:docMk/>
          <pc:sldMk cId="169177743" sldId="264"/>
        </pc:sldMkLst>
      </pc:sldChg>
      <pc:sldChg chg="del">
        <pc:chgData name="Devon Kohler" userId="3ba8da6b-06e4-4260-9c50-e0278853f0e3" providerId="ADAL" clId="{DCA4F777-7001-4FDF-8DE2-77E4B4169FAF}" dt="2023-04-24T20:12:19.022" v="2843" actId="47"/>
        <pc:sldMkLst>
          <pc:docMk/>
          <pc:sldMk cId="475498977" sldId="265"/>
        </pc:sldMkLst>
      </pc:sldChg>
      <pc:sldChg chg="del">
        <pc:chgData name="Devon Kohler" userId="3ba8da6b-06e4-4260-9c50-e0278853f0e3" providerId="ADAL" clId="{DCA4F777-7001-4FDF-8DE2-77E4B4169FAF}" dt="2023-04-24T19:15:27.493" v="983" actId="47"/>
        <pc:sldMkLst>
          <pc:docMk/>
          <pc:sldMk cId="1985443624" sldId="266"/>
        </pc:sldMkLst>
      </pc:sldChg>
      <pc:sldChg chg="ord">
        <pc:chgData name="Devon Kohler" userId="3ba8da6b-06e4-4260-9c50-e0278853f0e3" providerId="ADAL" clId="{DCA4F777-7001-4FDF-8DE2-77E4B4169FAF}" dt="2023-04-24T20:11:24.731" v="2762"/>
        <pc:sldMkLst>
          <pc:docMk/>
          <pc:sldMk cId="3956188158" sldId="267"/>
        </pc:sldMkLst>
      </pc:sldChg>
      <pc:sldChg chg="ord">
        <pc:chgData name="Devon Kohler" userId="3ba8da6b-06e4-4260-9c50-e0278853f0e3" providerId="ADAL" clId="{DCA4F777-7001-4FDF-8DE2-77E4B4169FAF}" dt="2023-04-24T20:11:24.731" v="2762"/>
        <pc:sldMkLst>
          <pc:docMk/>
          <pc:sldMk cId="2435721547" sldId="268"/>
        </pc:sldMkLst>
      </pc:sldChg>
      <pc:sldChg chg="ord">
        <pc:chgData name="Devon Kohler" userId="3ba8da6b-06e4-4260-9c50-e0278853f0e3" providerId="ADAL" clId="{DCA4F777-7001-4FDF-8DE2-77E4B4169FAF}" dt="2023-04-24T20:11:24.731" v="2762"/>
        <pc:sldMkLst>
          <pc:docMk/>
          <pc:sldMk cId="3670054543" sldId="269"/>
        </pc:sldMkLst>
      </pc:sldChg>
      <pc:sldChg chg="del">
        <pc:chgData name="Devon Kohler" userId="3ba8da6b-06e4-4260-9c50-e0278853f0e3" providerId="ADAL" clId="{DCA4F777-7001-4FDF-8DE2-77E4B4169FAF}" dt="2023-04-24T19:15:37.753" v="985" actId="47"/>
        <pc:sldMkLst>
          <pc:docMk/>
          <pc:sldMk cId="2708850218" sldId="270"/>
        </pc:sldMkLst>
      </pc:sldChg>
      <pc:sldChg chg="del">
        <pc:chgData name="Devon Kohler" userId="3ba8da6b-06e4-4260-9c50-e0278853f0e3" providerId="ADAL" clId="{DCA4F777-7001-4FDF-8DE2-77E4B4169FAF}" dt="2023-04-24T20:12:19.022" v="2843" actId="47"/>
        <pc:sldMkLst>
          <pc:docMk/>
          <pc:sldMk cId="2302886996" sldId="271"/>
        </pc:sldMkLst>
      </pc:sldChg>
      <pc:sldChg chg="del">
        <pc:chgData name="Devon Kohler" userId="3ba8da6b-06e4-4260-9c50-e0278853f0e3" providerId="ADAL" clId="{DCA4F777-7001-4FDF-8DE2-77E4B4169FAF}" dt="2023-04-24T19:15:37.095" v="984" actId="47"/>
        <pc:sldMkLst>
          <pc:docMk/>
          <pc:sldMk cId="3718541366" sldId="272"/>
        </pc:sldMkLst>
      </pc:sldChg>
      <pc:sldChg chg="addSp delSp modSp mod ord">
        <pc:chgData name="Devon Kohler" userId="3ba8da6b-06e4-4260-9c50-e0278853f0e3" providerId="ADAL" clId="{DCA4F777-7001-4FDF-8DE2-77E4B4169FAF}" dt="2023-04-24T19:53:08.349" v="1933" actId="1076"/>
        <pc:sldMkLst>
          <pc:docMk/>
          <pc:sldMk cId="1404659378" sldId="273"/>
        </pc:sldMkLst>
        <pc:spChg chg="mod">
          <ac:chgData name="Devon Kohler" userId="3ba8da6b-06e4-4260-9c50-e0278853f0e3" providerId="ADAL" clId="{DCA4F777-7001-4FDF-8DE2-77E4B4169FAF}" dt="2023-04-24T19:53:08.349" v="1933" actId="1076"/>
          <ac:spMkLst>
            <pc:docMk/>
            <pc:sldMk cId="1404659378" sldId="273"/>
            <ac:spMk id="2" creationId="{BEBBCC8D-FEB4-A4B6-3707-0DEE95732FC3}"/>
          </ac:spMkLst>
        </pc:spChg>
        <pc:spChg chg="add del mod">
          <ac:chgData name="Devon Kohler" userId="3ba8da6b-06e4-4260-9c50-e0278853f0e3" providerId="ADAL" clId="{DCA4F777-7001-4FDF-8DE2-77E4B4169FAF}" dt="2023-04-24T19:19:32.731" v="1256" actId="478"/>
          <ac:spMkLst>
            <pc:docMk/>
            <pc:sldMk cId="1404659378" sldId="273"/>
            <ac:spMk id="3" creationId="{5CDCB330-A303-3FC9-4EE2-0091390381E6}"/>
          </ac:spMkLst>
        </pc:spChg>
        <pc:spChg chg="add mod">
          <ac:chgData name="Devon Kohler" userId="3ba8da6b-06e4-4260-9c50-e0278853f0e3" providerId="ADAL" clId="{DCA4F777-7001-4FDF-8DE2-77E4B4169FAF}" dt="2023-04-24T19:22:28.949" v="1375" actId="1076"/>
          <ac:spMkLst>
            <pc:docMk/>
            <pc:sldMk cId="1404659378" sldId="273"/>
            <ac:spMk id="5" creationId="{ED18318F-A953-467D-2D0B-5B5934E8C2CC}"/>
          </ac:spMkLst>
        </pc:spChg>
        <pc:spChg chg="add mod">
          <ac:chgData name="Devon Kohler" userId="3ba8da6b-06e4-4260-9c50-e0278853f0e3" providerId="ADAL" clId="{DCA4F777-7001-4FDF-8DE2-77E4B4169FAF}" dt="2023-04-24T19:22:27.654" v="1374" actId="1076"/>
          <ac:spMkLst>
            <pc:docMk/>
            <pc:sldMk cId="1404659378" sldId="273"/>
            <ac:spMk id="6" creationId="{B6F3D292-A329-480A-C956-7E3C59490C95}"/>
          </ac:spMkLst>
        </pc:spChg>
        <pc:spChg chg="add mod">
          <ac:chgData name="Devon Kohler" userId="3ba8da6b-06e4-4260-9c50-e0278853f0e3" providerId="ADAL" clId="{DCA4F777-7001-4FDF-8DE2-77E4B4169FAF}" dt="2023-04-24T19:22:39.389" v="1386" actId="14100"/>
          <ac:spMkLst>
            <pc:docMk/>
            <pc:sldMk cId="1404659378" sldId="273"/>
            <ac:spMk id="7" creationId="{D16FC725-D55F-9EA0-E552-BE00DF5986EB}"/>
          </ac:spMkLst>
        </pc:spChg>
        <pc:spChg chg="add mod">
          <ac:chgData name="Devon Kohler" userId="3ba8da6b-06e4-4260-9c50-e0278853f0e3" providerId="ADAL" clId="{DCA4F777-7001-4FDF-8DE2-77E4B4169FAF}" dt="2023-04-24T19:22:50.190" v="1402" actId="14100"/>
          <ac:spMkLst>
            <pc:docMk/>
            <pc:sldMk cId="1404659378" sldId="273"/>
            <ac:spMk id="8" creationId="{8E933A60-4D3B-5F95-CD32-162CFA6B3F93}"/>
          </ac:spMkLst>
        </pc:spChg>
        <pc:spChg chg="mod">
          <ac:chgData name="Devon Kohler" userId="3ba8da6b-06e4-4260-9c50-e0278853f0e3" providerId="ADAL" clId="{DCA4F777-7001-4FDF-8DE2-77E4B4169FAF}" dt="2023-04-24T19:19:42.285" v="1257" actId="1076"/>
          <ac:spMkLst>
            <pc:docMk/>
            <pc:sldMk cId="1404659378" sldId="273"/>
            <ac:spMk id="13" creationId="{36E8BD7D-B8BA-B927-FFEB-21E4665FB2AC}"/>
          </ac:spMkLst>
        </pc:spChg>
        <pc:spChg chg="mod">
          <ac:chgData name="Devon Kohler" userId="3ba8da6b-06e4-4260-9c50-e0278853f0e3" providerId="ADAL" clId="{DCA4F777-7001-4FDF-8DE2-77E4B4169FAF}" dt="2023-04-24T19:19:42.285" v="1257" actId="1076"/>
          <ac:spMkLst>
            <pc:docMk/>
            <pc:sldMk cId="1404659378" sldId="273"/>
            <ac:spMk id="15" creationId="{89988C94-FFB9-3EA1-1FB0-37D32129F649}"/>
          </ac:spMkLst>
        </pc:spChg>
        <pc:spChg chg="mod">
          <ac:chgData name="Devon Kohler" userId="3ba8da6b-06e4-4260-9c50-e0278853f0e3" providerId="ADAL" clId="{DCA4F777-7001-4FDF-8DE2-77E4B4169FAF}" dt="2023-04-24T19:19:42.285" v="1257" actId="1076"/>
          <ac:spMkLst>
            <pc:docMk/>
            <pc:sldMk cId="1404659378" sldId="273"/>
            <ac:spMk id="48" creationId="{459EEA79-5215-8C47-A6C9-F5F08C353D51}"/>
          </ac:spMkLst>
        </pc:spChg>
        <pc:spChg chg="mod">
          <ac:chgData name="Devon Kohler" userId="3ba8da6b-06e4-4260-9c50-e0278853f0e3" providerId="ADAL" clId="{DCA4F777-7001-4FDF-8DE2-77E4B4169FAF}" dt="2023-04-24T19:19:42.285" v="1257" actId="1076"/>
          <ac:spMkLst>
            <pc:docMk/>
            <pc:sldMk cId="1404659378" sldId="273"/>
            <ac:spMk id="49" creationId="{FD2743CA-868C-B33E-B6DA-9AE239889BA6}"/>
          </ac:spMkLst>
        </pc:spChg>
        <pc:spChg chg="mod">
          <ac:chgData name="Devon Kohler" userId="3ba8da6b-06e4-4260-9c50-e0278853f0e3" providerId="ADAL" clId="{DCA4F777-7001-4FDF-8DE2-77E4B4169FAF}" dt="2023-04-24T19:19:42.285" v="1257" actId="1076"/>
          <ac:spMkLst>
            <pc:docMk/>
            <pc:sldMk cId="1404659378" sldId="273"/>
            <ac:spMk id="50" creationId="{A310C973-29CC-A405-81C6-D3006DA2B12A}"/>
          </ac:spMkLst>
        </pc:spChg>
        <pc:cxnChg chg="mod">
          <ac:chgData name="Devon Kohler" userId="3ba8da6b-06e4-4260-9c50-e0278853f0e3" providerId="ADAL" clId="{DCA4F777-7001-4FDF-8DE2-77E4B4169FAF}" dt="2023-04-24T19:19:42.285" v="1257" actId="1076"/>
          <ac:cxnSpMkLst>
            <pc:docMk/>
            <pc:sldMk cId="1404659378" sldId="273"/>
            <ac:cxnSpMk id="52" creationId="{AC5E29DC-217A-01E3-50DF-9AEB52A55F03}"/>
          </ac:cxnSpMkLst>
        </pc:cxnChg>
        <pc:cxnChg chg="mod">
          <ac:chgData name="Devon Kohler" userId="3ba8da6b-06e4-4260-9c50-e0278853f0e3" providerId="ADAL" clId="{DCA4F777-7001-4FDF-8DE2-77E4B4169FAF}" dt="2023-04-24T19:19:42.285" v="1257" actId="1076"/>
          <ac:cxnSpMkLst>
            <pc:docMk/>
            <pc:sldMk cId="1404659378" sldId="273"/>
            <ac:cxnSpMk id="53" creationId="{491006DF-EA83-B9F9-33D3-D443608E7451}"/>
          </ac:cxnSpMkLst>
        </pc:cxnChg>
        <pc:cxnChg chg="mod">
          <ac:chgData name="Devon Kohler" userId="3ba8da6b-06e4-4260-9c50-e0278853f0e3" providerId="ADAL" clId="{DCA4F777-7001-4FDF-8DE2-77E4B4169FAF}" dt="2023-04-24T19:19:42.285" v="1257" actId="1076"/>
          <ac:cxnSpMkLst>
            <pc:docMk/>
            <pc:sldMk cId="1404659378" sldId="273"/>
            <ac:cxnSpMk id="56" creationId="{500CEA4A-94D1-312A-DA2C-576997B5AFBC}"/>
          </ac:cxnSpMkLst>
        </pc:cxnChg>
        <pc:cxnChg chg="mod">
          <ac:chgData name="Devon Kohler" userId="3ba8da6b-06e4-4260-9c50-e0278853f0e3" providerId="ADAL" clId="{DCA4F777-7001-4FDF-8DE2-77E4B4169FAF}" dt="2023-04-24T19:19:42.285" v="1257" actId="1076"/>
          <ac:cxnSpMkLst>
            <pc:docMk/>
            <pc:sldMk cId="1404659378" sldId="273"/>
            <ac:cxnSpMk id="63" creationId="{D6D75F39-F8A7-69C2-5319-10FF95B0103E}"/>
          </ac:cxnSpMkLst>
        </pc:cxnChg>
      </pc:sldChg>
      <pc:sldChg chg="addSp delSp modSp add mod ord">
        <pc:chgData name="Devon Kohler" userId="3ba8da6b-06e4-4260-9c50-e0278853f0e3" providerId="ADAL" clId="{DCA4F777-7001-4FDF-8DE2-77E4B4169FAF}" dt="2023-04-24T19:23:21.076" v="1403" actId="1076"/>
        <pc:sldMkLst>
          <pc:docMk/>
          <pc:sldMk cId="3732549410" sldId="274"/>
        </pc:sldMkLst>
        <pc:spChg chg="mod">
          <ac:chgData name="Devon Kohler" userId="3ba8da6b-06e4-4260-9c50-e0278853f0e3" providerId="ADAL" clId="{DCA4F777-7001-4FDF-8DE2-77E4B4169FAF}" dt="2023-04-24T14:38:50.528" v="85" actId="20577"/>
          <ac:spMkLst>
            <pc:docMk/>
            <pc:sldMk cId="3732549410" sldId="274"/>
            <ac:spMk id="2" creationId="{BEBBCC8D-FEB4-A4B6-3707-0DEE95732FC3}"/>
          </ac:spMkLst>
        </pc:spChg>
        <pc:spChg chg="add mod or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9" creationId="{AF248782-5030-55B8-C689-CB80467803F7}"/>
          </ac:spMkLst>
        </pc:spChg>
        <pc:spChg chg="mod">
          <ac:chgData name="Devon Kohler" userId="3ba8da6b-06e4-4260-9c50-e0278853f0e3" providerId="ADAL" clId="{DCA4F777-7001-4FDF-8DE2-77E4B4169FAF}" dt="2023-04-24T14:30:27.428" v="25" actId="20577"/>
          <ac:spMkLst>
            <pc:docMk/>
            <pc:sldMk cId="3732549410" sldId="274"/>
            <ac:spMk id="13" creationId="{36E8BD7D-B8BA-B927-FFEB-21E4665FB2AC}"/>
          </ac:spMkLst>
        </pc:spChg>
        <pc:spChg chg="mod">
          <ac:chgData name="Devon Kohler" userId="3ba8da6b-06e4-4260-9c50-e0278853f0e3" providerId="ADAL" clId="{DCA4F777-7001-4FDF-8DE2-77E4B4169FAF}" dt="2023-04-24T18:08:00.124" v="578" actId="20577"/>
          <ac:spMkLst>
            <pc:docMk/>
            <pc:sldMk cId="3732549410" sldId="274"/>
            <ac:spMk id="15" creationId="{89988C94-FFB9-3EA1-1FB0-37D32129F649}"/>
          </ac:spMkLst>
        </pc:spChg>
        <pc:spChg chg="add mod or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21" creationId="{E066C6BA-CEA3-295E-8863-66543B861671}"/>
          </ac:spMkLst>
        </pc:spChg>
        <pc:spChg chg="add mo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23" creationId="{C7340E6B-9B96-03D7-C3F9-ECF8F1435E11}"/>
          </ac:spMkLst>
        </pc:spChg>
        <pc:spChg chg="add mod">
          <ac:chgData name="Devon Kohler" userId="3ba8da6b-06e4-4260-9c50-e0278853f0e3" providerId="ADAL" clId="{DCA4F777-7001-4FDF-8DE2-77E4B4169FAF}" dt="2023-04-24T17:52:28.325" v="386"/>
          <ac:spMkLst>
            <pc:docMk/>
            <pc:sldMk cId="3732549410" sldId="274"/>
            <ac:spMk id="24" creationId="{22B6CF0B-2A4B-3D55-C7FE-4B6493A3429E}"/>
          </ac:spMkLst>
        </pc:spChg>
        <pc:spChg chg="add mod or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25" creationId="{D06CDA5F-9017-CFE6-237A-0EC688A4FE80}"/>
          </ac:spMkLst>
        </pc:spChg>
        <pc:spChg chg="add mod">
          <ac:chgData name="Devon Kohler" userId="3ba8da6b-06e4-4260-9c50-e0278853f0e3" providerId="ADAL" clId="{DCA4F777-7001-4FDF-8DE2-77E4B4169FAF}" dt="2023-04-24T19:23:21.076" v="1403" actId="1076"/>
          <ac:spMkLst>
            <pc:docMk/>
            <pc:sldMk cId="3732549410" sldId="274"/>
            <ac:spMk id="26" creationId="{D9D3E3E7-08B2-793A-0705-5FE2CCDF97EC}"/>
          </ac:spMkLst>
        </pc:spChg>
        <pc:spChg chg="add mod or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27" creationId="{09DD130A-95EB-33CA-0E9D-BFA9E9E430B4}"/>
          </ac:spMkLst>
        </pc:spChg>
        <pc:spChg chg="add mod">
          <ac:chgData name="Devon Kohler" userId="3ba8da6b-06e4-4260-9c50-e0278853f0e3" providerId="ADAL" clId="{DCA4F777-7001-4FDF-8DE2-77E4B4169FAF}" dt="2023-04-24T17:57:57.444" v="502" actId="1076"/>
          <ac:spMkLst>
            <pc:docMk/>
            <pc:sldMk cId="3732549410" sldId="274"/>
            <ac:spMk id="28" creationId="{D4066CD7-2E0F-0DEE-1A1A-D4B35520EC1E}"/>
          </ac:spMkLst>
        </pc:spChg>
        <pc:spChg chg="add del mod ord">
          <ac:chgData name="Devon Kohler" userId="3ba8da6b-06e4-4260-9c50-e0278853f0e3" providerId="ADAL" clId="{DCA4F777-7001-4FDF-8DE2-77E4B4169FAF}" dt="2023-04-24T17:47:27.875" v="316" actId="478"/>
          <ac:spMkLst>
            <pc:docMk/>
            <pc:sldMk cId="3732549410" sldId="274"/>
            <ac:spMk id="32" creationId="{DCE43679-DB0B-8B4D-7243-6E166E739CD2}"/>
          </ac:spMkLst>
        </pc:spChg>
        <pc:spChg chg="add mod ord">
          <ac:chgData name="Devon Kohler" userId="3ba8da6b-06e4-4260-9c50-e0278853f0e3" providerId="ADAL" clId="{DCA4F777-7001-4FDF-8DE2-77E4B4169FAF}" dt="2023-04-24T18:42:43.264" v="581" actId="207"/>
          <ac:spMkLst>
            <pc:docMk/>
            <pc:sldMk cId="3732549410" sldId="274"/>
            <ac:spMk id="38" creationId="{E97C00BB-B9CF-85AC-298E-1B9BBF36B112}"/>
          </ac:spMkLst>
        </pc:spChg>
        <pc:spChg chg="add del mod">
          <ac:chgData name="Devon Kohler" userId="3ba8da6b-06e4-4260-9c50-e0278853f0e3" providerId="ADAL" clId="{DCA4F777-7001-4FDF-8DE2-77E4B4169FAF}" dt="2023-04-24T17:51:34.001" v="365"/>
          <ac:spMkLst>
            <pc:docMk/>
            <pc:sldMk cId="3732549410" sldId="274"/>
            <ac:spMk id="40" creationId="{608F4A3D-AB62-765F-4186-F064D16548F8}"/>
          </ac:spMkLst>
        </pc:spChg>
        <pc:spChg chg="add mod">
          <ac:chgData name="Devon Kohler" userId="3ba8da6b-06e4-4260-9c50-e0278853f0e3" providerId="ADAL" clId="{DCA4F777-7001-4FDF-8DE2-77E4B4169FAF}" dt="2023-04-24T17:52:10.468" v="379" actId="1076"/>
          <ac:spMkLst>
            <pc:docMk/>
            <pc:sldMk cId="3732549410" sldId="274"/>
            <ac:spMk id="41" creationId="{571EB20D-C758-0CC6-6423-8437F27A1D2E}"/>
          </ac:spMkLst>
        </pc:spChg>
        <pc:spChg chg="add mod ord">
          <ac:chgData name="Devon Kohler" userId="3ba8da6b-06e4-4260-9c50-e0278853f0e3" providerId="ADAL" clId="{DCA4F777-7001-4FDF-8DE2-77E4B4169FAF}" dt="2023-04-24T18:43:01.576" v="590" actId="1038"/>
          <ac:spMkLst>
            <pc:docMk/>
            <pc:sldMk cId="3732549410" sldId="274"/>
            <ac:spMk id="42" creationId="{8CDD20A8-491F-0C53-C1BC-107A2C2B2E16}"/>
          </ac:spMkLst>
        </pc:spChg>
        <pc:spChg chg="add mod">
          <ac:chgData name="Devon Kohler" userId="3ba8da6b-06e4-4260-9c50-e0278853f0e3" providerId="ADAL" clId="{DCA4F777-7001-4FDF-8DE2-77E4B4169FAF}" dt="2023-04-24T18:43:04.654" v="592" actId="1038"/>
          <ac:spMkLst>
            <pc:docMk/>
            <pc:sldMk cId="3732549410" sldId="274"/>
            <ac:spMk id="43" creationId="{7C607CAC-ADF2-0B60-EB71-2603C9EE85D3}"/>
          </ac:spMkLst>
        </pc:spChg>
        <pc:spChg chg="add mod ord">
          <ac:chgData name="Devon Kohler" userId="3ba8da6b-06e4-4260-9c50-e0278853f0e3" providerId="ADAL" clId="{DCA4F777-7001-4FDF-8DE2-77E4B4169FAF}" dt="2023-04-24T18:42:53.749" v="585" actId="1038"/>
          <ac:spMkLst>
            <pc:docMk/>
            <pc:sldMk cId="3732549410" sldId="274"/>
            <ac:spMk id="44" creationId="{26509C26-4C18-FAB9-4A5E-48DA08DDB7BE}"/>
          </ac:spMkLst>
        </pc:spChg>
        <pc:spChg chg="add mod">
          <ac:chgData name="Devon Kohler" userId="3ba8da6b-06e4-4260-9c50-e0278853f0e3" providerId="ADAL" clId="{DCA4F777-7001-4FDF-8DE2-77E4B4169FAF}" dt="2023-04-24T17:53:20.701" v="416" actId="1037"/>
          <ac:spMkLst>
            <pc:docMk/>
            <pc:sldMk cId="3732549410" sldId="274"/>
            <ac:spMk id="45" creationId="{9D150E77-28D2-44F6-9400-E90287F46C1A}"/>
          </ac:spMkLst>
        </pc:spChg>
        <pc:spChg chg="add mod ord">
          <ac:chgData name="Devon Kohler" userId="3ba8da6b-06e4-4260-9c50-e0278853f0e3" providerId="ADAL" clId="{DCA4F777-7001-4FDF-8DE2-77E4B4169FAF}" dt="2023-04-24T18:42:56.283" v="589" actId="1038"/>
          <ac:spMkLst>
            <pc:docMk/>
            <pc:sldMk cId="3732549410" sldId="274"/>
            <ac:spMk id="46" creationId="{172F3BF2-75AB-FB41-1724-16C287B71F26}"/>
          </ac:spMkLst>
        </pc:spChg>
        <pc:spChg chg="add mod">
          <ac:chgData name="Devon Kohler" userId="3ba8da6b-06e4-4260-9c50-e0278853f0e3" providerId="ADAL" clId="{DCA4F777-7001-4FDF-8DE2-77E4B4169FAF}" dt="2023-04-24T17:53:26.470" v="432" actId="1037"/>
          <ac:spMkLst>
            <pc:docMk/>
            <pc:sldMk cId="3732549410" sldId="274"/>
            <ac:spMk id="47" creationId="{84C6AE51-ACD7-4465-55A5-F1D482A1219A}"/>
          </ac:spMkLst>
        </pc:spChg>
        <pc:spChg chg="mod">
          <ac:chgData name="Devon Kohler" userId="3ba8da6b-06e4-4260-9c50-e0278853f0e3" providerId="ADAL" clId="{DCA4F777-7001-4FDF-8DE2-77E4B4169FAF}" dt="2023-04-24T17:51:53.311" v="369" actId="20577"/>
          <ac:spMkLst>
            <pc:docMk/>
            <pc:sldMk cId="3732549410" sldId="274"/>
            <ac:spMk id="48" creationId="{459EEA79-5215-8C47-A6C9-F5F08C353D51}"/>
          </ac:spMkLst>
        </pc:spChg>
        <pc:spChg chg="mod">
          <ac:chgData name="Devon Kohler" userId="3ba8da6b-06e4-4260-9c50-e0278853f0e3" providerId="ADAL" clId="{DCA4F777-7001-4FDF-8DE2-77E4B4169FAF}" dt="2023-04-24T17:51:08.274" v="356" actId="1076"/>
          <ac:spMkLst>
            <pc:docMk/>
            <pc:sldMk cId="3732549410" sldId="274"/>
            <ac:spMk id="49" creationId="{FD2743CA-868C-B33E-B6DA-9AE239889BA6}"/>
          </ac:spMkLst>
        </pc:spChg>
        <pc:spChg chg="mod">
          <ac:chgData name="Devon Kohler" userId="3ba8da6b-06e4-4260-9c50-e0278853f0e3" providerId="ADAL" clId="{DCA4F777-7001-4FDF-8DE2-77E4B4169FAF}" dt="2023-04-24T17:51:06.255" v="355" actId="1076"/>
          <ac:spMkLst>
            <pc:docMk/>
            <pc:sldMk cId="3732549410" sldId="274"/>
            <ac:spMk id="50" creationId="{A310C973-29CC-A405-81C6-D3006DA2B12A}"/>
          </ac:spMkLst>
        </pc:spChg>
        <pc:cxnChg chg="mod">
          <ac:chgData name="Devon Kohler" userId="3ba8da6b-06e4-4260-9c50-e0278853f0e3" providerId="ADAL" clId="{DCA4F777-7001-4FDF-8DE2-77E4B4169FAF}" dt="2023-04-24T17:51:06.255" v="355" actId="1076"/>
          <ac:cxnSpMkLst>
            <pc:docMk/>
            <pc:sldMk cId="3732549410" sldId="274"/>
            <ac:cxnSpMk id="52" creationId="{AC5E29DC-217A-01E3-50DF-9AEB52A55F03}"/>
          </ac:cxnSpMkLst>
        </pc:cxnChg>
        <pc:cxnChg chg="mod">
          <ac:chgData name="Devon Kohler" userId="3ba8da6b-06e4-4260-9c50-e0278853f0e3" providerId="ADAL" clId="{DCA4F777-7001-4FDF-8DE2-77E4B4169FAF}" dt="2023-04-24T17:51:08.274" v="356" actId="1076"/>
          <ac:cxnSpMkLst>
            <pc:docMk/>
            <pc:sldMk cId="3732549410" sldId="274"/>
            <ac:cxnSpMk id="53" creationId="{491006DF-EA83-B9F9-33D3-D443608E7451}"/>
          </ac:cxnSpMkLst>
        </pc:cxnChg>
        <pc:cxnChg chg="mod">
          <ac:chgData name="Devon Kohler" userId="3ba8da6b-06e4-4260-9c50-e0278853f0e3" providerId="ADAL" clId="{DCA4F777-7001-4FDF-8DE2-77E4B4169FAF}" dt="2023-04-24T17:51:25.230" v="362" actId="1076"/>
          <ac:cxnSpMkLst>
            <pc:docMk/>
            <pc:sldMk cId="3732549410" sldId="274"/>
            <ac:cxnSpMk id="56" creationId="{500CEA4A-94D1-312A-DA2C-576997B5AFBC}"/>
          </ac:cxnSpMkLst>
        </pc:cxnChg>
        <pc:cxnChg chg="mod">
          <ac:chgData name="Devon Kohler" userId="3ba8da6b-06e4-4260-9c50-e0278853f0e3" providerId="ADAL" clId="{DCA4F777-7001-4FDF-8DE2-77E4B4169FAF}" dt="2023-04-24T14:30:24.547" v="23" actId="1076"/>
          <ac:cxnSpMkLst>
            <pc:docMk/>
            <pc:sldMk cId="3732549410" sldId="274"/>
            <ac:cxnSpMk id="63" creationId="{D6D75F39-F8A7-69C2-5319-10FF95B0103E}"/>
          </ac:cxnSpMkLst>
        </pc:cxnChg>
      </pc:sldChg>
      <pc:sldChg chg="addSp delSp modSp add del mod">
        <pc:chgData name="Devon Kohler" userId="3ba8da6b-06e4-4260-9c50-e0278853f0e3" providerId="ADAL" clId="{DCA4F777-7001-4FDF-8DE2-77E4B4169FAF}" dt="2023-04-24T17:55:59.621" v="454" actId="47"/>
        <pc:sldMkLst>
          <pc:docMk/>
          <pc:sldMk cId="4170716092" sldId="275"/>
        </pc:sldMkLst>
        <pc:spChg chg="del mod">
          <ac:chgData name="Devon Kohler" userId="3ba8da6b-06e4-4260-9c50-e0278853f0e3" providerId="ADAL" clId="{DCA4F777-7001-4FDF-8DE2-77E4B4169FAF}" dt="2023-04-24T17:54:54.473" v="438" actId="478"/>
          <ac:spMkLst>
            <pc:docMk/>
            <pc:sldMk cId="4170716092" sldId="275"/>
            <ac:spMk id="2" creationId="{BEBBCC8D-FEB4-A4B6-3707-0DEE95732FC3}"/>
          </ac:spMkLst>
        </pc:spChg>
        <pc:spChg chg="add mod ord">
          <ac:chgData name="Devon Kohler" userId="3ba8da6b-06e4-4260-9c50-e0278853f0e3" providerId="ADAL" clId="{DCA4F777-7001-4FDF-8DE2-77E4B4169FAF}" dt="2023-04-24T17:55:53.832" v="453" actId="14100"/>
          <ac:spMkLst>
            <pc:docMk/>
            <pc:sldMk cId="4170716092" sldId="275"/>
            <ac:spMk id="3" creationId="{D06FD9C3-23CF-4EBE-F1D2-364A8F0FAEC8}"/>
          </ac:spMkLst>
        </pc:spChg>
        <pc:spChg chg="add mod">
          <ac:chgData name="Devon Kohler" userId="3ba8da6b-06e4-4260-9c50-e0278853f0e3" providerId="ADAL" clId="{DCA4F777-7001-4FDF-8DE2-77E4B4169FAF}" dt="2023-04-24T14:40:40.226" v="152"/>
          <ac:spMkLst>
            <pc:docMk/>
            <pc:sldMk cId="4170716092" sldId="275"/>
            <ac:spMk id="4" creationId="{E725460D-7AEB-EDBF-F635-623D70915B89}"/>
          </ac:spMkLst>
        </pc:spChg>
        <pc:spChg chg="add mod ord">
          <ac:chgData name="Devon Kohler" userId="3ba8da6b-06e4-4260-9c50-e0278853f0e3" providerId="ADAL" clId="{DCA4F777-7001-4FDF-8DE2-77E4B4169FAF}" dt="2023-04-24T17:55:51.828" v="452" actId="14100"/>
          <ac:spMkLst>
            <pc:docMk/>
            <pc:sldMk cId="4170716092" sldId="275"/>
            <ac:spMk id="5" creationId="{722E3557-813B-7B07-4B2C-9D0BF9D4C65C}"/>
          </ac:spMkLst>
        </pc:spChg>
        <pc:spChg chg="add mod">
          <ac:chgData name="Devon Kohler" userId="3ba8da6b-06e4-4260-9c50-e0278853f0e3" providerId="ADAL" clId="{DCA4F777-7001-4FDF-8DE2-77E4B4169FAF}" dt="2023-04-24T14:41:34.424" v="203" actId="1037"/>
          <ac:spMkLst>
            <pc:docMk/>
            <pc:sldMk cId="4170716092" sldId="275"/>
            <ac:spMk id="6" creationId="{B9A9815B-CE5C-65CB-EB35-41F6483BD87D}"/>
          </ac:spMkLst>
        </pc:spChg>
        <pc:spChg chg="add mod ord">
          <ac:chgData name="Devon Kohler" userId="3ba8da6b-06e4-4260-9c50-e0278853f0e3" providerId="ADAL" clId="{DCA4F777-7001-4FDF-8DE2-77E4B4169FAF}" dt="2023-04-24T17:55:49.890" v="451" actId="14100"/>
          <ac:spMkLst>
            <pc:docMk/>
            <pc:sldMk cId="4170716092" sldId="275"/>
            <ac:spMk id="7" creationId="{48F7A050-C71D-9F81-A633-DB8CE16FCF0F}"/>
          </ac:spMkLst>
        </pc:spChg>
        <pc:spChg chg="add mod ord">
          <ac:chgData name="Devon Kohler" userId="3ba8da6b-06e4-4260-9c50-e0278853f0e3" providerId="ADAL" clId="{DCA4F777-7001-4FDF-8DE2-77E4B4169FAF}" dt="2023-04-24T17:55:47.974" v="450" actId="14100"/>
          <ac:spMkLst>
            <pc:docMk/>
            <pc:sldMk cId="4170716092" sldId="275"/>
            <ac:spMk id="8" creationId="{CE52F66C-41B9-B9C4-582A-A4121298FB9F}"/>
          </ac:spMkLst>
        </pc:spChg>
        <pc:spChg chg="del mod">
          <ac:chgData name="Devon Kohler" userId="3ba8da6b-06e4-4260-9c50-e0278853f0e3" providerId="ADAL" clId="{DCA4F777-7001-4FDF-8DE2-77E4B4169FAF}" dt="2023-04-24T17:54:51.896" v="435" actId="478"/>
          <ac:spMkLst>
            <pc:docMk/>
            <pc:sldMk cId="4170716092" sldId="275"/>
            <ac:spMk id="9" creationId="{AF248782-5030-55B8-C689-CB80467803F7}"/>
          </ac:spMkLst>
        </pc:spChg>
        <pc:spChg chg="add mod">
          <ac:chgData name="Devon Kohler" userId="3ba8da6b-06e4-4260-9c50-e0278853f0e3" providerId="ADAL" clId="{DCA4F777-7001-4FDF-8DE2-77E4B4169FAF}" dt="2023-04-24T14:41:17.090" v="182" actId="1076"/>
          <ac:spMkLst>
            <pc:docMk/>
            <pc:sldMk cId="4170716092" sldId="275"/>
            <ac:spMk id="10" creationId="{169B0FFD-F7FE-8556-391C-7786CDC23CD8}"/>
          </ac:spMkLst>
        </pc:spChg>
        <pc:spChg chg="add mod">
          <ac:chgData name="Devon Kohler" userId="3ba8da6b-06e4-4260-9c50-e0278853f0e3" providerId="ADAL" clId="{DCA4F777-7001-4FDF-8DE2-77E4B4169FAF}" dt="2023-04-24T14:41:35.753" v="204" actId="1036"/>
          <ac:spMkLst>
            <pc:docMk/>
            <pc:sldMk cId="4170716092" sldId="275"/>
            <ac:spMk id="11" creationId="{8A2478AB-8631-FA1A-6E5E-F33963FD9985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13" creationId="{36E8BD7D-B8BA-B927-FFEB-21E4665FB2AC}"/>
          </ac:spMkLst>
        </pc:spChg>
        <pc:spChg chg="add del mod">
          <ac:chgData name="Devon Kohler" userId="3ba8da6b-06e4-4260-9c50-e0278853f0e3" providerId="ADAL" clId="{DCA4F777-7001-4FDF-8DE2-77E4B4169FAF}" dt="2023-04-24T17:54:56.243" v="439" actId="478"/>
          <ac:spMkLst>
            <pc:docMk/>
            <pc:sldMk cId="4170716092" sldId="275"/>
            <ac:spMk id="14" creationId="{CF42F1F6-BBB9-BD48-3557-4F66B5AE3ECC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15" creationId="{89988C94-FFB9-3EA1-1FB0-37D32129F649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16" creationId="{F2E05A81-0667-FC48-AE78-36F4BD4E1FAF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17" creationId="{9AFAF344-AF48-4EBF-0AED-C1579AA30B9D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18" creationId="{733A1010-BC60-319B-2B18-5DE944F21EAC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19" creationId="{655D729F-3332-64B2-3C2F-E985E417534A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20" creationId="{DAA2B66A-4DC4-2FCE-613E-918584B30971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21" creationId="{E066C6BA-CEA3-295E-8863-66543B861671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22" creationId="{9D54DAB2-87D5-5990-EF82-75CFFEC38314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23" creationId="{C7340E6B-9B96-03D7-C3F9-ECF8F1435E11}"/>
          </ac:spMkLst>
        </pc:spChg>
        <pc:spChg chg="del mod">
          <ac:chgData name="Devon Kohler" userId="3ba8da6b-06e4-4260-9c50-e0278853f0e3" providerId="ADAL" clId="{DCA4F777-7001-4FDF-8DE2-77E4B4169FAF}" dt="2023-04-24T17:54:53.025" v="437" actId="478"/>
          <ac:spMkLst>
            <pc:docMk/>
            <pc:sldMk cId="4170716092" sldId="275"/>
            <ac:spMk id="24" creationId="{22B6CF0B-2A4B-3D55-C7FE-4B6493A3429E}"/>
          </ac:spMkLst>
        </pc:spChg>
        <pc:spChg chg="del mod">
          <ac:chgData name="Devon Kohler" userId="3ba8da6b-06e4-4260-9c50-e0278853f0e3" providerId="ADAL" clId="{DCA4F777-7001-4FDF-8DE2-77E4B4169FAF}" dt="2023-04-24T17:54:51.627" v="434" actId="478"/>
          <ac:spMkLst>
            <pc:docMk/>
            <pc:sldMk cId="4170716092" sldId="275"/>
            <ac:spMk id="25" creationId="{D06CDA5F-9017-CFE6-237A-0EC688A4FE80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26" creationId="{D9D3E3E7-08B2-793A-0705-5FE2CCDF97EC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27" creationId="{09DD130A-95EB-33CA-0E9D-BFA9E9E430B4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28" creationId="{D4066CD7-2E0F-0DEE-1A1A-D4B35520EC1E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29" creationId="{40A162BB-1EE3-9C75-5071-69908CA00944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0" creationId="{404DC776-925B-44A3-437C-C3685A9DD905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1" creationId="{CA911E33-CE85-BF88-13BB-8AC0FF856430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2" creationId="{B24366D6-608D-DB8A-4322-B3A67007991D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3" creationId="{36C35DCA-ABE6-07DE-937B-0394FCA9DF31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4" creationId="{6C1297F4-1830-A9B1-02E7-AA9A86667BAC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35" creationId="{605B93F0-AD76-F4C2-B538-5DC44D4A38A7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0" creationId="{19646548-2975-9F19-294F-E73BB807A868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1" creationId="{B675165F-72EA-F2DD-6A92-522FDB609303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2" creationId="{892ABF74-6A14-B597-2499-26BC40FF8797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3" creationId="{7EBDD49F-61AA-BE3F-2925-3C12DE8E24CE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4" creationId="{CE9BAC2F-B7B5-8B9A-78B2-DE45FDE54D2E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5" creationId="{B4B73C1D-7FA8-50BA-07BE-E5704F9175D1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6" creationId="{817A4060-71FE-8351-0AA7-6D35A17DDAF0}"/>
          </ac:spMkLst>
        </pc:spChg>
        <pc:spChg chg="add del mod">
          <ac:chgData name="Devon Kohler" userId="3ba8da6b-06e4-4260-9c50-e0278853f0e3" providerId="ADAL" clId="{DCA4F777-7001-4FDF-8DE2-77E4B4169FAF}" dt="2023-04-24T17:55:17.011" v="444"/>
          <ac:spMkLst>
            <pc:docMk/>
            <pc:sldMk cId="4170716092" sldId="275"/>
            <ac:spMk id="47" creationId="{22182DA9-3DA4-B45A-1777-B9F6663C05F7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48" creationId="{459EEA79-5215-8C47-A6C9-F5F08C353D51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49" creationId="{FD2743CA-868C-B33E-B6DA-9AE239889BA6}"/>
          </ac:spMkLst>
        </pc:spChg>
        <pc:spChg chg="del mod">
          <ac:chgData name="Devon Kohler" userId="3ba8da6b-06e4-4260-9c50-e0278853f0e3" providerId="ADAL" clId="{DCA4F777-7001-4FDF-8DE2-77E4B4169FAF}" dt="2023-04-24T17:54:50.739" v="433" actId="478"/>
          <ac:spMkLst>
            <pc:docMk/>
            <pc:sldMk cId="4170716092" sldId="275"/>
            <ac:spMk id="50" creationId="{A310C973-29CC-A405-81C6-D3006DA2B12A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1" creationId="{44F3654B-A81A-3355-4093-33E391E3692A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4" creationId="{CB3F0785-2379-9D51-A2E3-3D3B02F9DC60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5" creationId="{404EA0EA-4458-C99A-9B90-DAB6DDAD9C1F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7" creationId="{5A3B7529-5DF5-1B8D-9542-50FA1063E3B8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8" creationId="{A86F0249-1567-AE19-60CF-C9F99CB31C9E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59" creationId="{5B369E99-CC5B-48BD-C49A-6CF6F063FA59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0" creationId="{6F3D47A3-D365-AAA0-F7E3-C66DAA4C6C24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1" creationId="{F0A4D8AC-3EC3-A906-5BE9-E5819ECB97A4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2" creationId="{38E872BF-5171-52EE-725B-62DEDA7127F8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4" creationId="{E13085A4-6107-4FC6-1906-AE7BCEDEBFBE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5" creationId="{D8B7E1BA-C7F6-AA02-F894-4BC5352B1E27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6" creationId="{68132B33-B8B1-D76D-9251-142486E2571B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67" creationId="{71743A0A-7AAF-6BC7-5962-0F45AB9163A4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2" creationId="{69B55CB6-865C-4DDF-0EBD-CE60ABAF828F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3" creationId="{6761D0F0-E1DC-C8F9-457E-D52B30238F74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4" creationId="{352E76B2-A286-4E05-514B-8DF5F03ECCF7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5" creationId="{38C28AE0-850D-8A25-738C-1FED6F10F835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6" creationId="{46D503EF-BA79-6165-4219-6FDB7097A8FF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7" creationId="{F6A705CB-A823-8F04-C9C2-C03BEF574BD4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8" creationId="{22C42857-7AD1-F604-C832-5FB3310E0F37}"/>
          </ac:spMkLst>
        </pc:spChg>
        <pc:spChg chg="add mod">
          <ac:chgData name="Devon Kohler" userId="3ba8da6b-06e4-4260-9c50-e0278853f0e3" providerId="ADAL" clId="{DCA4F777-7001-4FDF-8DE2-77E4B4169FAF}" dt="2023-04-24T17:55:25.361" v="446" actId="1076"/>
          <ac:spMkLst>
            <pc:docMk/>
            <pc:sldMk cId="4170716092" sldId="275"/>
            <ac:spMk id="79" creationId="{F71A9797-613F-12D4-10CB-66283CEE75F2}"/>
          </ac:spMkLst>
        </pc:spChg>
        <pc:cxnChg chg="add del mod">
          <ac:chgData name="Devon Kohler" userId="3ba8da6b-06e4-4260-9c50-e0278853f0e3" providerId="ADAL" clId="{DCA4F777-7001-4FDF-8DE2-77E4B4169FAF}" dt="2023-04-24T17:55:17.011" v="444"/>
          <ac:cxnSpMkLst>
            <pc:docMk/>
            <pc:sldMk cId="4170716092" sldId="275"/>
            <ac:cxnSpMk id="36" creationId="{C926730E-F996-772E-C40A-82FB8EB2FB6E}"/>
          </ac:cxnSpMkLst>
        </pc:cxnChg>
        <pc:cxnChg chg="add del mod">
          <ac:chgData name="Devon Kohler" userId="3ba8da6b-06e4-4260-9c50-e0278853f0e3" providerId="ADAL" clId="{DCA4F777-7001-4FDF-8DE2-77E4B4169FAF}" dt="2023-04-24T17:55:17.011" v="444"/>
          <ac:cxnSpMkLst>
            <pc:docMk/>
            <pc:sldMk cId="4170716092" sldId="275"/>
            <ac:cxnSpMk id="37" creationId="{55C45F9C-B8C3-A1C2-B18F-6E6523B66390}"/>
          </ac:cxnSpMkLst>
        </pc:cxnChg>
        <pc:cxnChg chg="add del mod">
          <ac:chgData name="Devon Kohler" userId="3ba8da6b-06e4-4260-9c50-e0278853f0e3" providerId="ADAL" clId="{DCA4F777-7001-4FDF-8DE2-77E4B4169FAF}" dt="2023-04-24T17:55:17.011" v="444"/>
          <ac:cxnSpMkLst>
            <pc:docMk/>
            <pc:sldMk cId="4170716092" sldId="275"/>
            <ac:cxnSpMk id="38" creationId="{24FE94C6-D0DF-FF20-28C4-24A6D39108A6}"/>
          </ac:cxnSpMkLst>
        </pc:cxnChg>
        <pc:cxnChg chg="add del mod">
          <ac:chgData name="Devon Kohler" userId="3ba8da6b-06e4-4260-9c50-e0278853f0e3" providerId="ADAL" clId="{DCA4F777-7001-4FDF-8DE2-77E4B4169FAF}" dt="2023-04-24T17:55:17.011" v="444"/>
          <ac:cxnSpMkLst>
            <pc:docMk/>
            <pc:sldMk cId="4170716092" sldId="275"/>
            <ac:cxnSpMk id="39" creationId="{804E1C29-CD1B-3A52-BD1B-C2F52263EC21}"/>
          </ac:cxnSpMkLst>
        </pc:cxnChg>
        <pc:cxnChg chg="del mod">
          <ac:chgData name="Devon Kohler" userId="3ba8da6b-06e4-4260-9c50-e0278853f0e3" providerId="ADAL" clId="{DCA4F777-7001-4FDF-8DE2-77E4B4169FAF}" dt="2023-04-24T17:54:50.739" v="433" actId="478"/>
          <ac:cxnSpMkLst>
            <pc:docMk/>
            <pc:sldMk cId="4170716092" sldId="275"/>
            <ac:cxnSpMk id="52" creationId="{AC5E29DC-217A-01E3-50DF-9AEB52A55F03}"/>
          </ac:cxnSpMkLst>
        </pc:cxnChg>
        <pc:cxnChg chg="del mod">
          <ac:chgData name="Devon Kohler" userId="3ba8da6b-06e4-4260-9c50-e0278853f0e3" providerId="ADAL" clId="{DCA4F777-7001-4FDF-8DE2-77E4B4169FAF}" dt="2023-04-24T17:54:50.739" v="433" actId="478"/>
          <ac:cxnSpMkLst>
            <pc:docMk/>
            <pc:sldMk cId="4170716092" sldId="275"/>
            <ac:cxnSpMk id="53" creationId="{491006DF-EA83-B9F9-33D3-D443608E7451}"/>
          </ac:cxnSpMkLst>
        </pc:cxnChg>
        <pc:cxnChg chg="del mod">
          <ac:chgData name="Devon Kohler" userId="3ba8da6b-06e4-4260-9c50-e0278853f0e3" providerId="ADAL" clId="{DCA4F777-7001-4FDF-8DE2-77E4B4169FAF}" dt="2023-04-24T17:54:50.739" v="433" actId="478"/>
          <ac:cxnSpMkLst>
            <pc:docMk/>
            <pc:sldMk cId="4170716092" sldId="275"/>
            <ac:cxnSpMk id="56" creationId="{500CEA4A-94D1-312A-DA2C-576997B5AFBC}"/>
          </ac:cxnSpMkLst>
        </pc:cxnChg>
        <pc:cxnChg chg="del mod">
          <ac:chgData name="Devon Kohler" userId="3ba8da6b-06e4-4260-9c50-e0278853f0e3" providerId="ADAL" clId="{DCA4F777-7001-4FDF-8DE2-77E4B4169FAF}" dt="2023-04-24T17:54:50.739" v="433" actId="478"/>
          <ac:cxnSpMkLst>
            <pc:docMk/>
            <pc:sldMk cId="4170716092" sldId="275"/>
            <ac:cxnSpMk id="63" creationId="{D6D75F39-F8A7-69C2-5319-10FF95B0103E}"/>
          </ac:cxnSpMkLst>
        </pc:cxnChg>
        <pc:cxnChg chg="add mod">
          <ac:chgData name="Devon Kohler" userId="3ba8da6b-06e4-4260-9c50-e0278853f0e3" providerId="ADAL" clId="{DCA4F777-7001-4FDF-8DE2-77E4B4169FAF}" dt="2023-04-24T17:55:25.361" v="446" actId="1076"/>
          <ac:cxnSpMkLst>
            <pc:docMk/>
            <pc:sldMk cId="4170716092" sldId="275"/>
            <ac:cxnSpMk id="68" creationId="{E46F487E-9A47-D89D-20C9-F236B5D11CE9}"/>
          </ac:cxnSpMkLst>
        </pc:cxnChg>
        <pc:cxnChg chg="add mod">
          <ac:chgData name="Devon Kohler" userId="3ba8da6b-06e4-4260-9c50-e0278853f0e3" providerId="ADAL" clId="{DCA4F777-7001-4FDF-8DE2-77E4B4169FAF}" dt="2023-04-24T17:55:25.361" v="446" actId="1076"/>
          <ac:cxnSpMkLst>
            <pc:docMk/>
            <pc:sldMk cId="4170716092" sldId="275"/>
            <ac:cxnSpMk id="69" creationId="{85277462-2108-B04F-2AF5-B1025C986BD9}"/>
          </ac:cxnSpMkLst>
        </pc:cxnChg>
        <pc:cxnChg chg="add mod">
          <ac:chgData name="Devon Kohler" userId="3ba8da6b-06e4-4260-9c50-e0278853f0e3" providerId="ADAL" clId="{DCA4F777-7001-4FDF-8DE2-77E4B4169FAF}" dt="2023-04-24T17:55:25.361" v="446" actId="1076"/>
          <ac:cxnSpMkLst>
            <pc:docMk/>
            <pc:sldMk cId="4170716092" sldId="275"/>
            <ac:cxnSpMk id="70" creationId="{E2059501-8812-CDF0-E9D3-958A16F0CB90}"/>
          </ac:cxnSpMkLst>
        </pc:cxnChg>
        <pc:cxnChg chg="add mod">
          <ac:chgData name="Devon Kohler" userId="3ba8da6b-06e4-4260-9c50-e0278853f0e3" providerId="ADAL" clId="{DCA4F777-7001-4FDF-8DE2-77E4B4169FAF}" dt="2023-04-24T17:55:25.361" v="446" actId="1076"/>
          <ac:cxnSpMkLst>
            <pc:docMk/>
            <pc:sldMk cId="4170716092" sldId="275"/>
            <ac:cxnSpMk id="71" creationId="{5E7712E3-F562-46E1-25B8-193A5B3ABE4E}"/>
          </ac:cxnSpMkLst>
        </pc:cxnChg>
      </pc:sldChg>
      <pc:sldChg chg="addSp delSp modSp add mod ord">
        <pc:chgData name="Devon Kohler" userId="3ba8da6b-06e4-4260-9c50-e0278853f0e3" providerId="ADAL" clId="{DCA4F777-7001-4FDF-8DE2-77E4B4169FAF}" dt="2023-04-25T00:57:32.393" v="2982" actId="20577"/>
        <pc:sldMkLst>
          <pc:docMk/>
          <pc:sldMk cId="1585723719" sldId="276"/>
        </pc:sldMkLst>
        <pc:spChg chg="del mod">
          <ac:chgData name="Devon Kohler" userId="3ba8da6b-06e4-4260-9c50-e0278853f0e3" providerId="ADAL" clId="{DCA4F777-7001-4FDF-8DE2-77E4B4169FAF}" dt="2023-04-24T18:00:31.895" v="564" actId="478"/>
          <ac:spMkLst>
            <pc:docMk/>
            <pc:sldMk cId="1585723719" sldId="276"/>
            <ac:spMk id="2" creationId="{BEBBCC8D-FEB4-A4B6-3707-0DEE95732FC3}"/>
          </ac:spMkLst>
        </pc:spChg>
        <pc:spChg chg="add mod">
          <ac:chgData name="Devon Kohler" userId="3ba8da6b-06e4-4260-9c50-e0278853f0e3" providerId="ADAL" clId="{DCA4F777-7001-4FDF-8DE2-77E4B4169FAF}" dt="2023-04-25T00:57:32.393" v="2982" actId="20577"/>
          <ac:spMkLst>
            <pc:docMk/>
            <pc:sldMk cId="1585723719" sldId="276"/>
            <ac:spMk id="7" creationId="{F4E25F12-894F-FE83-9982-A3EE052CDC3E}"/>
          </ac:spMkLst>
        </pc:spChg>
        <pc:spChg chg="del mod">
          <ac:chgData name="Devon Kohler" userId="3ba8da6b-06e4-4260-9c50-e0278853f0e3" providerId="ADAL" clId="{DCA4F777-7001-4FDF-8DE2-77E4B4169FAF}" dt="2023-04-24T17:47:34.684" v="318" actId="478"/>
          <ac:spMkLst>
            <pc:docMk/>
            <pc:sldMk cId="1585723719" sldId="276"/>
            <ac:spMk id="9" creationId="{AF248782-5030-55B8-C689-CB80467803F7}"/>
          </ac:spMkLst>
        </pc:spChg>
        <pc:spChg chg="del mod">
          <ac:chgData name="Devon Kohler" userId="3ba8da6b-06e4-4260-9c50-e0278853f0e3" providerId="ADAL" clId="{DCA4F777-7001-4FDF-8DE2-77E4B4169FAF}" dt="2023-04-24T17:56:37.346" v="460" actId="478"/>
          <ac:spMkLst>
            <pc:docMk/>
            <pc:sldMk cId="1585723719" sldId="276"/>
            <ac:spMk id="13" creationId="{36E8BD7D-B8BA-B927-FFEB-21E4665FB2AC}"/>
          </ac:spMkLst>
        </pc:spChg>
        <pc:spChg chg="del mod">
          <ac:chgData name="Devon Kohler" userId="3ba8da6b-06e4-4260-9c50-e0278853f0e3" providerId="ADAL" clId="{DCA4F777-7001-4FDF-8DE2-77E4B4169FAF}" dt="2023-04-24T17:47:35.799" v="319" actId="478"/>
          <ac:spMkLst>
            <pc:docMk/>
            <pc:sldMk cId="1585723719" sldId="276"/>
            <ac:spMk id="15" creationId="{89988C94-FFB9-3EA1-1FB0-37D32129F649}"/>
          </ac:spMkLst>
        </pc:spChg>
        <pc:spChg chg="del mod">
          <ac:chgData name="Devon Kohler" userId="3ba8da6b-06e4-4260-9c50-e0278853f0e3" providerId="ADAL" clId="{DCA4F777-7001-4FDF-8DE2-77E4B4169FAF}" dt="2023-04-24T17:47:36.828" v="321" actId="478"/>
          <ac:spMkLst>
            <pc:docMk/>
            <pc:sldMk cId="1585723719" sldId="276"/>
            <ac:spMk id="21" creationId="{E066C6BA-CEA3-295E-8863-66543B861671}"/>
          </ac:spMkLst>
        </pc:spChg>
        <pc:spChg chg="del mod">
          <ac:chgData name="Devon Kohler" userId="3ba8da6b-06e4-4260-9c50-e0278853f0e3" providerId="ADAL" clId="{DCA4F777-7001-4FDF-8DE2-77E4B4169FAF}" dt="2023-04-24T17:47:40.350" v="326" actId="478"/>
          <ac:spMkLst>
            <pc:docMk/>
            <pc:sldMk cId="1585723719" sldId="276"/>
            <ac:spMk id="23" creationId="{C7340E6B-9B96-03D7-C3F9-ECF8F1435E11}"/>
          </ac:spMkLst>
        </pc:spChg>
        <pc:spChg chg="del mod">
          <ac:chgData name="Devon Kohler" userId="3ba8da6b-06e4-4260-9c50-e0278853f0e3" providerId="ADAL" clId="{DCA4F777-7001-4FDF-8DE2-77E4B4169FAF}" dt="2023-04-24T17:47:41.729" v="330" actId="478"/>
          <ac:spMkLst>
            <pc:docMk/>
            <pc:sldMk cId="1585723719" sldId="276"/>
            <ac:spMk id="24" creationId="{22B6CF0B-2A4B-3D55-C7FE-4B6493A3429E}"/>
          </ac:spMkLst>
        </pc:spChg>
        <pc:spChg chg="del mod">
          <ac:chgData name="Devon Kohler" userId="3ba8da6b-06e4-4260-9c50-e0278853f0e3" providerId="ADAL" clId="{DCA4F777-7001-4FDF-8DE2-77E4B4169FAF}" dt="2023-04-24T17:47:37.283" v="322" actId="478"/>
          <ac:spMkLst>
            <pc:docMk/>
            <pc:sldMk cId="1585723719" sldId="276"/>
            <ac:spMk id="25" creationId="{D06CDA5F-9017-CFE6-237A-0EC688A4FE80}"/>
          </ac:spMkLst>
        </pc:spChg>
        <pc:spChg chg="del mod">
          <ac:chgData name="Devon Kohler" userId="3ba8da6b-06e4-4260-9c50-e0278853f0e3" providerId="ADAL" clId="{DCA4F777-7001-4FDF-8DE2-77E4B4169FAF}" dt="2023-04-24T17:47:40.865" v="328" actId="478"/>
          <ac:spMkLst>
            <pc:docMk/>
            <pc:sldMk cId="1585723719" sldId="276"/>
            <ac:spMk id="26" creationId="{D9D3E3E7-08B2-793A-0705-5FE2CCDF97EC}"/>
          </ac:spMkLst>
        </pc:spChg>
        <pc:spChg chg="del mod">
          <ac:chgData name="Devon Kohler" userId="3ba8da6b-06e4-4260-9c50-e0278853f0e3" providerId="ADAL" clId="{DCA4F777-7001-4FDF-8DE2-77E4B4169FAF}" dt="2023-04-24T17:47:39.941" v="325" actId="478"/>
          <ac:spMkLst>
            <pc:docMk/>
            <pc:sldMk cId="1585723719" sldId="276"/>
            <ac:spMk id="27" creationId="{09DD130A-95EB-33CA-0E9D-BFA9E9E430B4}"/>
          </ac:spMkLst>
        </pc:spChg>
        <pc:spChg chg="del mod">
          <ac:chgData name="Devon Kohler" userId="3ba8da6b-06e4-4260-9c50-e0278853f0e3" providerId="ADAL" clId="{DCA4F777-7001-4FDF-8DE2-77E4B4169FAF}" dt="2023-04-24T17:47:41.310" v="329" actId="478"/>
          <ac:spMkLst>
            <pc:docMk/>
            <pc:sldMk cId="1585723719" sldId="276"/>
            <ac:spMk id="28" creationId="{D4066CD7-2E0F-0DEE-1A1A-D4B35520EC1E}"/>
          </ac:spMkLst>
        </pc:spChg>
        <pc:spChg chg="add del mod ord">
          <ac:chgData name="Devon Kohler" userId="3ba8da6b-06e4-4260-9c50-e0278853f0e3" providerId="ADAL" clId="{DCA4F777-7001-4FDF-8DE2-77E4B4169FAF}" dt="2023-04-24T17:58:09.149" v="505" actId="478"/>
          <ac:spMkLst>
            <pc:docMk/>
            <pc:sldMk cId="1585723719" sldId="276"/>
            <ac:spMk id="43" creationId="{2BDBB8A3-6566-40E4-C2B4-3F1C83840B56}"/>
          </ac:spMkLst>
        </pc:spChg>
        <pc:spChg chg="mod">
          <ac:chgData name="Devon Kohler" userId="3ba8da6b-06e4-4260-9c50-e0278853f0e3" providerId="ADAL" clId="{DCA4F777-7001-4FDF-8DE2-77E4B4169FAF}" dt="2023-04-24T18:00:22.365" v="559" actId="1076"/>
          <ac:spMkLst>
            <pc:docMk/>
            <pc:sldMk cId="1585723719" sldId="276"/>
            <ac:spMk id="48" creationId="{459EEA79-5215-8C47-A6C9-F5F08C353D51}"/>
          </ac:spMkLst>
        </pc:spChg>
        <pc:spChg chg="mod">
          <ac:chgData name="Devon Kohler" userId="3ba8da6b-06e4-4260-9c50-e0278853f0e3" providerId="ADAL" clId="{DCA4F777-7001-4FDF-8DE2-77E4B4169FAF}" dt="2023-04-24T17:59:30.018" v="527" actId="1076"/>
          <ac:spMkLst>
            <pc:docMk/>
            <pc:sldMk cId="1585723719" sldId="276"/>
            <ac:spMk id="49" creationId="{FD2743CA-868C-B33E-B6DA-9AE239889BA6}"/>
          </ac:spMkLst>
        </pc:spChg>
        <pc:spChg chg="mod">
          <ac:chgData name="Devon Kohler" userId="3ba8da6b-06e4-4260-9c50-e0278853f0e3" providerId="ADAL" clId="{DCA4F777-7001-4FDF-8DE2-77E4B4169FAF}" dt="2023-04-24T17:59:34.083" v="528" actId="1076"/>
          <ac:spMkLst>
            <pc:docMk/>
            <pc:sldMk cId="1585723719" sldId="276"/>
            <ac:spMk id="50" creationId="{A310C973-29CC-A405-81C6-D3006DA2B12A}"/>
          </ac:spMkLst>
        </pc:spChg>
        <pc:spChg chg="add del mod">
          <ac:chgData name="Devon Kohler" userId="3ba8da6b-06e4-4260-9c50-e0278853f0e3" providerId="ADAL" clId="{DCA4F777-7001-4FDF-8DE2-77E4B4169FAF}" dt="2023-04-24T17:58:09.149" v="505" actId="478"/>
          <ac:spMkLst>
            <pc:docMk/>
            <pc:sldMk cId="1585723719" sldId="276"/>
            <ac:spMk id="81" creationId="{85856072-801A-9B2B-C577-2A4EB15F470A}"/>
          </ac:spMkLst>
        </pc:spChg>
        <pc:spChg chg="add del mod">
          <ac:chgData name="Devon Kohler" userId="3ba8da6b-06e4-4260-9c50-e0278853f0e3" providerId="ADAL" clId="{DCA4F777-7001-4FDF-8DE2-77E4B4169FAF}" dt="2023-04-24T17:58:09.149" v="505" actId="478"/>
          <ac:spMkLst>
            <pc:docMk/>
            <pc:sldMk cId="1585723719" sldId="276"/>
            <ac:spMk id="82" creationId="{8BA73023-6ADE-63AD-01A9-D885282B4F11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83" creationId="{9AB18F0D-EA29-F9D3-01C7-99A1094EC371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84" creationId="{A1CF2716-E37C-974F-E404-17EFF7F6E974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85" creationId="{F6E380E4-73A5-5C53-F663-95A0EAAB7211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86" creationId="{1652C058-FBEF-E6F2-A2F8-0AFADEC9AE1C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87" creationId="{2C987958-3839-EB97-268F-176544FEB1C2}"/>
          </ac:spMkLst>
        </pc:spChg>
        <pc:spChg chg="add mod">
          <ac:chgData name="Devon Kohler" userId="3ba8da6b-06e4-4260-9c50-e0278853f0e3" providerId="ADAL" clId="{DCA4F777-7001-4FDF-8DE2-77E4B4169FAF}" dt="2023-04-24T18:07:57.569" v="576" actId="20577"/>
          <ac:spMkLst>
            <pc:docMk/>
            <pc:sldMk cId="1585723719" sldId="276"/>
            <ac:spMk id="88" creationId="{EFD789C2-C340-72F1-2DC9-94645439A4F5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90" creationId="{53ED7A97-F694-75E6-306F-1558F57C825A}"/>
          </ac:spMkLst>
        </pc:spChg>
        <pc:spChg chg="add mod">
          <ac:chgData name="Devon Kohler" userId="3ba8da6b-06e4-4260-9c50-e0278853f0e3" providerId="ADAL" clId="{DCA4F777-7001-4FDF-8DE2-77E4B4169FAF}" dt="2023-04-24T17:59:45.516" v="537" actId="1035"/>
          <ac:spMkLst>
            <pc:docMk/>
            <pc:sldMk cId="1585723719" sldId="276"/>
            <ac:spMk id="91" creationId="{DC0FDCDF-58D5-FA10-4ACB-42A073C95C19}"/>
          </ac:spMkLst>
        </pc:spChg>
        <pc:spChg chg="add mod">
          <ac:chgData name="Devon Kohler" userId="3ba8da6b-06e4-4260-9c50-e0278853f0e3" providerId="ADAL" clId="{DCA4F777-7001-4FDF-8DE2-77E4B4169FAF}" dt="2023-04-24T17:59:49.548" v="545" actId="1035"/>
          <ac:spMkLst>
            <pc:docMk/>
            <pc:sldMk cId="1585723719" sldId="276"/>
            <ac:spMk id="92" creationId="{DB079F4E-4CC8-8E2D-7155-FA6742D80C12}"/>
          </ac:spMkLst>
        </pc:spChg>
        <pc:spChg chg="add mod">
          <ac:chgData name="Devon Kohler" userId="3ba8da6b-06e4-4260-9c50-e0278853f0e3" providerId="ADAL" clId="{DCA4F777-7001-4FDF-8DE2-77E4B4169FAF}" dt="2023-04-24T17:59:50.797" v="550" actId="1035"/>
          <ac:spMkLst>
            <pc:docMk/>
            <pc:sldMk cId="1585723719" sldId="276"/>
            <ac:spMk id="93" creationId="{22F1F20D-A8D3-F432-880F-4A0CB1B0ADA9}"/>
          </ac:spMkLst>
        </pc:spChg>
        <pc:spChg chg="add del">
          <ac:chgData name="Devon Kohler" userId="3ba8da6b-06e4-4260-9c50-e0278853f0e3" providerId="ADAL" clId="{DCA4F777-7001-4FDF-8DE2-77E4B4169FAF}" dt="2023-04-24T17:59:09.413" v="519" actId="478"/>
          <ac:spMkLst>
            <pc:docMk/>
            <pc:sldMk cId="1585723719" sldId="276"/>
            <ac:spMk id="104" creationId="{CD4B6FAC-C306-8C95-A570-F4F47E853674}"/>
          </ac:spMkLst>
        </pc:spChg>
        <pc:spChg chg="add mod">
          <ac:chgData name="Devon Kohler" userId="3ba8da6b-06e4-4260-9c50-e0278853f0e3" providerId="ADAL" clId="{DCA4F777-7001-4FDF-8DE2-77E4B4169FAF}" dt="2023-04-24T19:32:25.951" v="1473" actId="14100"/>
          <ac:spMkLst>
            <pc:docMk/>
            <pc:sldMk cId="1585723719" sldId="276"/>
            <ac:spMk id="113" creationId="{40198F66-46C9-4251-13C8-B96F3E616023}"/>
          </ac:spMkLst>
        </pc:spChg>
        <pc:spChg chg="add mod">
          <ac:chgData name="Devon Kohler" userId="3ba8da6b-06e4-4260-9c50-e0278853f0e3" providerId="ADAL" clId="{DCA4F777-7001-4FDF-8DE2-77E4B4169FAF}" dt="2023-04-24T19:32:21.645" v="1471" actId="14100"/>
          <ac:spMkLst>
            <pc:docMk/>
            <pc:sldMk cId="1585723719" sldId="276"/>
            <ac:spMk id="116" creationId="{B0B80366-736F-1350-D663-4EC6198E90B6}"/>
          </ac:spMkLst>
        </pc:spChg>
        <pc:spChg chg="add del mod">
          <ac:chgData name="Devon Kohler" userId="3ba8da6b-06e4-4260-9c50-e0278853f0e3" providerId="ADAL" clId="{DCA4F777-7001-4FDF-8DE2-77E4B4169FAF}" dt="2023-04-24T18:00:34.009" v="565" actId="478"/>
          <ac:spMkLst>
            <pc:docMk/>
            <pc:sldMk cId="1585723719" sldId="276"/>
            <ac:spMk id="118" creationId="{30717BB2-5A3B-4C47-EBFC-8C476A5640A3}"/>
          </ac:spMkLst>
        </pc:spChg>
        <pc:spChg chg="add del mod">
          <ac:chgData name="Devon Kohler" userId="3ba8da6b-06e4-4260-9c50-e0278853f0e3" providerId="ADAL" clId="{DCA4F777-7001-4FDF-8DE2-77E4B4169FAF}" dt="2023-04-24T19:31:43.731" v="1435"/>
          <ac:spMkLst>
            <pc:docMk/>
            <pc:sldMk cId="1585723719" sldId="276"/>
            <ac:spMk id="119" creationId="{E09AC978-ED79-68EA-17C1-F2EF785BD2BF}"/>
          </ac:spMkLst>
        </pc:spChg>
        <pc:spChg chg="add mod">
          <ac:chgData name="Devon Kohler" userId="3ba8da6b-06e4-4260-9c50-e0278853f0e3" providerId="ADAL" clId="{DCA4F777-7001-4FDF-8DE2-77E4B4169FAF}" dt="2023-04-24T19:32:23.968" v="1472" actId="1076"/>
          <ac:spMkLst>
            <pc:docMk/>
            <pc:sldMk cId="1585723719" sldId="276"/>
            <ac:spMk id="120" creationId="{C2D26EB5-6B3D-0946-E4F1-CDBB7EA131A3}"/>
          </ac:spMkLst>
        </pc:spChg>
        <pc:spChg chg="add mod">
          <ac:chgData name="Devon Kohler" userId="3ba8da6b-06e4-4260-9c50-e0278853f0e3" providerId="ADAL" clId="{DCA4F777-7001-4FDF-8DE2-77E4B4169FAF}" dt="2023-04-24T19:32:29.289" v="1475" actId="14100"/>
          <ac:spMkLst>
            <pc:docMk/>
            <pc:sldMk cId="1585723719" sldId="276"/>
            <ac:spMk id="121" creationId="{56637F59-FE33-C656-AD63-3941FE3D0E1E}"/>
          </ac:spMkLst>
        </pc:spChg>
        <pc:cxnChg chg="add mod">
          <ac:chgData name="Devon Kohler" userId="3ba8da6b-06e4-4260-9c50-e0278853f0e3" providerId="ADAL" clId="{DCA4F777-7001-4FDF-8DE2-77E4B4169FAF}" dt="2023-04-24T17:59:34.083" v="528" actId="1076"/>
          <ac:cxnSpMkLst>
            <pc:docMk/>
            <pc:sldMk cId="1585723719" sldId="276"/>
            <ac:cxnSpMk id="14" creationId="{09737FE9-1326-F148-F940-FDD076C3CA7B}"/>
          </ac:cxnSpMkLst>
        </pc:cxnChg>
        <pc:cxnChg chg="add mod">
          <ac:chgData name="Devon Kohler" userId="3ba8da6b-06e4-4260-9c50-e0278853f0e3" providerId="ADAL" clId="{DCA4F777-7001-4FDF-8DE2-77E4B4169FAF}" dt="2023-04-24T17:59:30.018" v="527" actId="1076"/>
          <ac:cxnSpMkLst>
            <pc:docMk/>
            <pc:sldMk cId="1585723719" sldId="276"/>
            <ac:cxnSpMk id="18" creationId="{2B48C867-2E39-D001-A9BE-3E45244CA090}"/>
          </ac:cxnSpMkLst>
        </pc:cxnChg>
        <pc:cxnChg chg="add del mod">
          <ac:chgData name="Devon Kohler" userId="3ba8da6b-06e4-4260-9c50-e0278853f0e3" providerId="ADAL" clId="{DCA4F777-7001-4FDF-8DE2-77E4B4169FAF}" dt="2023-04-24T17:47:36.224" v="320" actId="478"/>
          <ac:cxnSpMkLst>
            <pc:docMk/>
            <pc:sldMk cId="1585723719" sldId="276"/>
            <ac:cxnSpMk id="34" creationId="{890D015F-46CE-39C1-9C97-171FF24C1644}"/>
          </ac:cxnSpMkLst>
        </pc:cxnChg>
        <pc:cxnChg chg="del mod">
          <ac:chgData name="Devon Kohler" userId="3ba8da6b-06e4-4260-9c50-e0278853f0e3" providerId="ADAL" clId="{DCA4F777-7001-4FDF-8DE2-77E4B4169FAF}" dt="2023-04-24T14:59:51.084" v="214" actId="478"/>
          <ac:cxnSpMkLst>
            <pc:docMk/>
            <pc:sldMk cId="1585723719" sldId="276"/>
            <ac:cxnSpMk id="52" creationId="{AC5E29DC-217A-01E3-50DF-9AEB52A55F03}"/>
          </ac:cxnSpMkLst>
        </pc:cxnChg>
        <pc:cxnChg chg="del mod">
          <ac:chgData name="Devon Kohler" userId="3ba8da6b-06e4-4260-9c50-e0278853f0e3" providerId="ADAL" clId="{DCA4F777-7001-4FDF-8DE2-77E4B4169FAF}" dt="2023-04-24T14:59:50.609" v="212" actId="478"/>
          <ac:cxnSpMkLst>
            <pc:docMk/>
            <pc:sldMk cId="1585723719" sldId="276"/>
            <ac:cxnSpMk id="53" creationId="{491006DF-EA83-B9F9-33D3-D443608E7451}"/>
          </ac:cxnSpMkLst>
        </pc:cxnChg>
        <pc:cxnChg chg="del mod">
          <ac:chgData name="Devon Kohler" userId="3ba8da6b-06e4-4260-9c50-e0278853f0e3" providerId="ADAL" clId="{DCA4F777-7001-4FDF-8DE2-77E4B4169FAF}" dt="2023-04-24T17:57:24.282" v="463" actId="478"/>
          <ac:cxnSpMkLst>
            <pc:docMk/>
            <pc:sldMk cId="1585723719" sldId="276"/>
            <ac:cxnSpMk id="56" creationId="{500CEA4A-94D1-312A-DA2C-576997B5AFBC}"/>
          </ac:cxnSpMkLst>
        </pc:cxnChg>
        <pc:cxnChg chg="del mod">
          <ac:chgData name="Devon Kohler" userId="3ba8da6b-06e4-4260-9c50-e0278853f0e3" providerId="ADAL" clId="{DCA4F777-7001-4FDF-8DE2-77E4B4169FAF}" dt="2023-04-24T17:56:38.014" v="461" actId="478"/>
          <ac:cxnSpMkLst>
            <pc:docMk/>
            <pc:sldMk cId="1585723719" sldId="276"/>
            <ac:cxnSpMk id="63" creationId="{D6D75F39-F8A7-69C2-5319-10FF95B0103E}"/>
          </ac:cxnSpMkLst>
        </pc:cxnChg>
        <pc:cxnChg chg="add mod">
          <ac:chgData name="Devon Kohler" userId="3ba8da6b-06e4-4260-9c50-e0278853f0e3" providerId="ADAL" clId="{DCA4F777-7001-4FDF-8DE2-77E4B4169FAF}" dt="2023-04-24T17:59:45.516" v="537" actId="1035"/>
          <ac:cxnSpMkLst>
            <pc:docMk/>
            <pc:sldMk cId="1585723719" sldId="276"/>
            <ac:cxnSpMk id="89" creationId="{F70FC8C7-7C75-377B-0A95-A1D03B39EF99}"/>
          </ac:cxnSpMkLst>
        </pc:cxnChg>
        <pc:cxnChg chg="add mod">
          <ac:chgData name="Devon Kohler" userId="3ba8da6b-06e4-4260-9c50-e0278853f0e3" providerId="ADAL" clId="{DCA4F777-7001-4FDF-8DE2-77E4B4169FAF}" dt="2023-04-24T18:00:22.365" v="559" actId="1076"/>
          <ac:cxnSpMkLst>
            <pc:docMk/>
            <pc:sldMk cId="1585723719" sldId="276"/>
            <ac:cxnSpMk id="94" creationId="{0A3698D6-12D6-0189-CE77-069B34194EB7}"/>
          </ac:cxnSpMkLst>
        </pc:cxnChg>
        <pc:cxnChg chg="add mod">
          <ac:chgData name="Devon Kohler" userId="3ba8da6b-06e4-4260-9c50-e0278853f0e3" providerId="ADAL" clId="{DCA4F777-7001-4FDF-8DE2-77E4B4169FAF}" dt="2023-04-24T17:59:45.516" v="537" actId="1035"/>
          <ac:cxnSpMkLst>
            <pc:docMk/>
            <pc:sldMk cId="1585723719" sldId="276"/>
            <ac:cxnSpMk id="98" creationId="{4DAF83C1-6515-DB4E-A12D-1B62C4E923DC}"/>
          </ac:cxnSpMkLst>
        </pc:cxnChg>
      </pc:sldChg>
      <pc:sldChg chg="add del">
        <pc:chgData name="Devon Kohler" userId="3ba8da6b-06e4-4260-9c50-e0278853f0e3" providerId="ADAL" clId="{DCA4F777-7001-4FDF-8DE2-77E4B4169FAF}" dt="2023-04-24T14:59:04.141" v="206" actId="47"/>
        <pc:sldMkLst>
          <pc:docMk/>
          <pc:sldMk cId="2646524478" sldId="276"/>
        </pc:sldMkLst>
      </pc:sldChg>
      <pc:sldChg chg="new del ord">
        <pc:chgData name="Devon Kohler" userId="3ba8da6b-06e4-4260-9c50-e0278853f0e3" providerId="ADAL" clId="{DCA4F777-7001-4FDF-8DE2-77E4B4169FAF}" dt="2023-04-24T18:43:16.079" v="596" actId="47"/>
        <pc:sldMkLst>
          <pc:docMk/>
          <pc:sldMk cId="3035809550" sldId="277"/>
        </pc:sldMkLst>
      </pc:sldChg>
      <pc:sldChg chg="addSp delSp modSp add mod ord">
        <pc:chgData name="Devon Kohler" userId="3ba8da6b-06e4-4260-9c50-e0278853f0e3" providerId="ADAL" clId="{DCA4F777-7001-4FDF-8DE2-77E4B4169FAF}" dt="2023-04-24T19:16:25.059" v="989" actId="14100"/>
        <pc:sldMkLst>
          <pc:docMk/>
          <pc:sldMk cId="3126612310" sldId="277"/>
        </pc:sldMkLst>
        <pc:spChg chg="del">
          <ac:chgData name="Devon Kohler" userId="3ba8da6b-06e4-4260-9c50-e0278853f0e3" providerId="ADAL" clId="{DCA4F777-7001-4FDF-8DE2-77E4B4169FAF}" dt="2023-04-24T18:44:52.768" v="600" actId="478"/>
          <ac:spMkLst>
            <pc:docMk/>
            <pc:sldMk cId="3126612310" sldId="277"/>
            <ac:spMk id="2" creationId="{BEBBCC8D-FEB4-A4B6-3707-0DEE95732FC3}"/>
          </ac:spMkLst>
        </pc:spChg>
        <pc:spChg chg="add del mod">
          <ac:chgData name="Devon Kohler" userId="3ba8da6b-06e4-4260-9c50-e0278853f0e3" providerId="ADAL" clId="{DCA4F777-7001-4FDF-8DE2-77E4B4169FAF}" dt="2023-04-24T18:44:53.931" v="601" actId="478"/>
          <ac:spMkLst>
            <pc:docMk/>
            <pc:sldMk cId="3126612310" sldId="277"/>
            <ac:spMk id="4" creationId="{89A97A07-92FB-E85C-1905-18DA2A9349BF}"/>
          </ac:spMkLst>
        </pc:spChg>
        <pc:spChg chg="mod">
          <ac:chgData name="Devon Kohler" userId="3ba8da6b-06e4-4260-9c50-e0278853f0e3" providerId="ADAL" clId="{DCA4F777-7001-4FDF-8DE2-77E4B4169FAF}" dt="2023-04-24T18:48:36.378" v="717" actId="1076"/>
          <ac:spMkLst>
            <pc:docMk/>
            <pc:sldMk cId="3126612310" sldId="277"/>
            <ac:spMk id="9" creationId="{AF248782-5030-55B8-C689-CB80467803F7}"/>
          </ac:spMkLst>
        </pc:spChg>
        <pc:spChg chg="add mod">
          <ac:chgData name="Devon Kohler" userId="3ba8da6b-06e4-4260-9c50-e0278853f0e3" providerId="ADAL" clId="{DCA4F777-7001-4FDF-8DE2-77E4B4169FAF}" dt="2023-04-24T18:47:15.702" v="671" actId="1076"/>
          <ac:spMkLst>
            <pc:docMk/>
            <pc:sldMk cId="3126612310" sldId="277"/>
            <ac:spMk id="10" creationId="{7A6A5830-2105-3D78-3847-C19A21FACB08}"/>
          </ac:spMkLst>
        </pc:spChg>
        <pc:spChg chg="add mod">
          <ac:chgData name="Devon Kohler" userId="3ba8da6b-06e4-4260-9c50-e0278853f0e3" providerId="ADAL" clId="{DCA4F777-7001-4FDF-8DE2-77E4B4169FAF}" dt="2023-04-24T18:47:16.795" v="672" actId="1076"/>
          <ac:spMkLst>
            <pc:docMk/>
            <pc:sldMk cId="3126612310" sldId="277"/>
            <ac:spMk id="11" creationId="{97326BDF-F9C2-2B86-241B-6A1EC762951A}"/>
          </ac:spMkLst>
        </pc:spChg>
        <pc:spChg chg="mod">
          <ac:chgData name="Devon Kohler" userId="3ba8da6b-06e4-4260-9c50-e0278853f0e3" providerId="ADAL" clId="{DCA4F777-7001-4FDF-8DE2-77E4B4169FAF}" dt="2023-04-24T18:46:06.646" v="625" actId="1076"/>
          <ac:spMkLst>
            <pc:docMk/>
            <pc:sldMk cId="3126612310" sldId="277"/>
            <ac:spMk id="13" creationId="{36E8BD7D-B8BA-B927-FFEB-21E4665FB2AC}"/>
          </ac:spMkLst>
        </pc:spChg>
        <pc:spChg chg="add del mod">
          <ac:chgData name="Devon Kohler" userId="3ba8da6b-06e4-4260-9c50-e0278853f0e3" providerId="ADAL" clId="{DCA4F777-7001-4FDF-8DE2-77E4B4169FAF}" dt="2023-04-24T18:46:39.137" v="652" actId="1076"/>
          <ac:spMkLst>
            <pc:docMk/>
            <pc:sldMk cId="3126612310" sldId="277"/>
            <ac:spMk id="15" creationId="{89988C94-FFB9-3EA1-1FB0-37D32129F649}"/>
          </ac:spMkLst>
        </pc:spChg>
        <pc:spChg chg="mod">
          <ac:chgData name="Devon Kohler" userId="3ba8da6b-06e4-4260-9c50-e0278853f0e3" providerId="ADAL" clId="{DCA4F777-7001-4FDF-8DE2-77E4B4169FAF}" dt="2023-04-24T18:47:40.057" v="681" actId="14100"/>
          <ac:spMkLst>
            <pc:docMk/>
            <pc:sldMk cId="3126612310" sldId="277"/>
            <ac:spMk id="21" creationId="{E066C6BA-CEA3-295E-8863-66543B861671}"/>
          </ac:spMkLst>
        </pc:spChg>
        <pc:spChg chg="mod">
          <ac:chgData name="Devon Kohler" userId="3ba8da6b-06e4-4260-9c50-e0278853f0e3" providerId="ADAL" clId="{DCA4F777-7001-4FDF-8DE2-77E4B4169FAF}" dt="2023-04-24T18:47:46.193" v="695" actId="1038"/>
          <ac:spMkLst>
            <pc:docMk/>
            <pc:sldMk cId="3126612310" sldId="277"/>
            <ac:spMk id="23" creationId="{C7340E6B-9B96-03D7-C3F9-ECF8F1435E11}"/>
          </ac:spMkLst>
        </pc:spChg>
        <pc:spChg chg="mod">
          <ac:chgData name="Devon Kohler" userId="3ba8da6b-06e4-4260-9c50-e0278853f0e3" providerId="ADAL" clId="{DCA4F777-7001-4FDF-8DE2-77E4B4169FAF}" dt="2023-04-24T18:47:46.193" v="695" actId="1038"/>
          <ac:spMkLst>
            <pc:docMk/>
            <pc:sldMk cId="3126612310" sldId="277"/>
            <ac:spMk id="24" creationId="{22B6CF0B-2A4B-3D55-C7FE-4B6493A3429E}"/>
          </ac:spMkLst>
        </pc:spChg>
        <pc:spChg chg="mod">
          <ac:chgData name="Devon Kohler" userId="3ba8da6b-06e4-4260-9c50-e0278853f0e3" providerId="ADAL" clId="{DCA4F777-7001-4FDF-8DE2-77E4B4169FAF}" dt="2023-04-24T18:47:40.057" v="681" actId="14100"/>
          <ac:spMkLst>
            <pc:docMk/>
            <pc:sldMk cId="3126612310" sldId="277"/>
            <ac:spMk id="25" creationId="{D06CDA5F-9017-CFE6-237A-0EC688A4FE80}"/>
          </ac:spMkLst>
        </pc:spChg>
        <pc:spChg chg="mod">
          <ac:chgData name="Devon Kohler" userId="3ba8da6b-06e4-4260-9c50-e0278853f0e3" providerId="ADAL" clId="{DCA4F777-7001-4FDF-8DE2-77E4B4169FAF}" dt="2023-04-24T18:47:46.193" v="695" actId="1038"/>
          <ac:spMkLst>
            <pc:docMk/>
            <pc:sldMk cId="3126612310" sldId="277"/>
            <ac:spMk id="26" creationId="{D9D3E3E7-08B2-793A-0705-5FE2CCDF97EC}"/>
          </ac:spMkLst>
        </pc:spChg>
        <pc:spChg chg="mod">
          <ac:chgData name="Devon Kohler" userId="3ba8da6b-06e4-4260-9c50-e0278853f0e3" providerId="ADAL" clId="{DCA4F777-7001-4FDF-8DE2-77E4B4169FAF}" dt="2023-04-24T18:47:40.057" v="681" actId="14100"/>
          <ac:spMkLst>
            <pc:docMk/>
            <pc:sldMk cId="3126612310" sldId="277"/>
            <ac:spMk id="27" creationId="{09DD130A-95EB-33CA-0E9D-BFA9E9E430B4}"/>
          </ac:spMkLst>
        </pc:spChg>
        <pc:spChg chg="add del mod">
          <ac:chgData name="Devon Kohler" userId="3ba8da6b-06e4-4260-9c50-e0278853f0e3" providerId="ADAL" clId="{DCA4F777-7001-4FDF-8DE2-77E4B4169FAF}" dt="2023-04-24T18:48:56.636" v="728" actId="478"/>
          <ac:spMkLst>
            <pc:docMk/>
            <pc:sldMk cId="3126612310" sldId="277"/>
            <ac:spMk id="28" creationId="{D4066CD7-2E0F-0DEE-1A1A-D4B35520EC1E}"/>
          </ac:spMkLst>
        </pc:spChg>
        <pc:spChg chg="add mod">
          <ac:chgData name="Devon Kohler" userId="3ba8da6b-06e4-4260-9c50-e0278853f0e3" providerId="ADAL" clId="{DCA4F777-7001-4FDF-8DE2-77E4B4169FAF}" dt="2023-04-24T18:46:56.360" v="660" actId="1076"/>
          <ac:spMkLst>
            <pc:docMk/>
            <pc:sldMk cId="3126612310" sldId="277"/>
            <ac:spMk id="31" creationId="{4A2D498E-902F-3AC4-4DA7-E827AD0B3111}"/>
          </ac:spMkLst>
        </pc:spChg>
        <pc:spChg chg="add del mod">
          <ac:chgData name="Devon Kohler" userId="3ba8da6b-06e4-4260-9c50-e0278853f0e3" providerId="ADAL" clId="{DCA4F777-7001-4FDF-8DE2-77E4B4169FAF}" dt="2023-04-24T18:49:14.043" v="741" actId="478"/>
          <ac:spMkLst>
            <pc:docMk/>
            <pc:sldMk cId="3126612310" sldId="277"/>
            <ac:spMk id="38" creationId="{E97C00BB-B9CF-85AC-298E-1B9BBF36B112}"/>
          </ac:spMkLst>
        </pc:spChg>
        <pc:spChg chg="add del mod">
          <ac:chgData name="Devon Kohler" userId="3ba8da6b-06e4-4260-9c50-e0278853f0e3" providerId="ADAL" clId="{DCA4F777-7001-4FDF-8DE2-77E4B4169FAF}" dt="2023-04-24T18:49:14.218" v="742" actId="478"/>
          <ac:spMkLst>
            <pc:docMk/>
            <pc:sldMk cId="3126612310" sldId="277"/>
            <ac:spMk id="41" creationId="{571EB20D-C758-0CC6-6423-8437F27A1D2E}"/>
          </ac:spMkLst>
        </pc:spChg>
        <pc:spChg chg="add del mod">
          <ac:chgData name="Devon Kohler" userId="3ba8da6b-06e4-4260-9c50-e0278853f0e3" providerId="ADAL" clId="{DCA4F777-7001-4FDF-8DE2-77E4B4169FAF}" dt="2023-04-24T18:49:14.635" v="743" actId="478"/>
          <ac:spMkLst>
            <pc:docMk/>
            <pc:sldMk cId="3126612310" sldId="277"/>
            <ac:spMk id="42" creationId="{8CDD20A8-491F-0C53-C1BC-107A2C2B2E16}"/>
          </ac:spMkLst>
        </pc:spChg>
        <pc:spChg chg="add del mod">
          <ac:chgData name="Devon Kohler" userId="3ba8da6b-06e4-4260-9c50-e0278853f0e3" providerId="ADAL" clId="{DCA4F777-7001-4FDF-8DE2-77E4B4169FAF}" dt="2023-04-24T18:49:13.869" v="740" actId="6549"/>
          <ac:spMkLst>
            <pc:docMk/>
            <pc:sldMk cId="3126612310" sldId="277"/>
            <ac:spMk id="43" creationId="{7C607CAC-ADF2-0B60-EB71-2603C9EE85D3}"/>
          </ac:spMkLst>
        </pc:spChg>
        <pc:spChg chg="add del mod">
          <ac:chgData name="Devon Kohler" userId="3ba8da6b-06e4-4260-9c50-e0278853f0e3" providerId="ADAL" clId="{DCA4F777-7001-4FDF-8DE2-77E4B4169FAF}" dt="2023-04-24T18:49:14.838" v="744" actId="478"/>
          <ac:spMkLst>
            <pc:docMk/>
            <pc:sldMk cId="3126612310" sldId="277"/>
            <ac:spMk id="44" creationId="{26509C26-4C18-FAB9-4A5E-48DA08DDB7BE}"/>
          </ac:spMkLst>
        </pc:spChg>
        <pc:spChg chg="add del mod">
          <ac:chgData name="Devon Kohler" userId="3ba8da6b-06e4-4260-9c50-e0278853f0e3" providerId="ADAL" clId="{DCA4F777-7001-4FDF-8DE2-77E4B4169FAF}" dt="2023-04-24T18:49:13.252" v="737" actId="6549"/>
          <ac:spMkLst>
            <pc:docMk/>
            <pc:sldMk cId="3126612310" sldId="277"/>
            <ac:spMk id="45" creationId="{9D150E77-28D2-44F6-9400-E90287F46C1A}"/>
          </ac:spMkLst>
        </pc:spChg>
        <pc:spChg chg="add del mod">
          <ac:chgData name="Devon Kohler" userId="3ba8da6b-06e4-4260-9c50-e0278853f0e3" providerId="ADAL" clId="{DCA4F777-7001-4FDF-8DE2-77E4B4169FAF}" dt="2023-04-24T18:49:15.035" v="745" actId="478"/>
          <ac:spMkLst>
            <pc:docMk/>
            <pc:sldMk cId="3126612310" sldId="277"/>
            <ac:spMk id="46" creationId="{172F3BF2-75AB-FB41-1724-16C287B71F26}"/>
          </ac:spMkLst>
        </pc:spChg>
        <pc:spChg chg="add del mod">
          <ac:chgData name="Devon Kohler" userId="3ba8da6b-06e4-4260-9c50-e0278853f0e3" providerId="ADAL" clId="{DCA4F777-7001-4FDF-8DE2-77E4B4169FAF}" dt="2023-04-24T18:49:13.698" v="739" actId="478"/>
          <ac:spMkLst>
            <pc:docMk/>
            <pc:sldMk cId="3126612310" sldId="277"/>
            <ac:spMk id="47" creationId="{84C6AE51-ACD7-4465-55A5-F1D482A1219A}"/>
          </ac:spMkLst>
        </pc:spChg>
        <pc:spChg chg="mod">
          <ac:chgData name="Devon Kohler" userId="3ba8da6b-06e4-4260-9c50-e0278853f0e3" providerId="ADAL" clId="{DCA4F777-7001-4FDF-8DE2-77E4B4169FAF}" dt="2023-04-24T18:48:43.165" v="721" actId="1076"/>
          <ac:spMkLst>
            <pc:docMk/>
            <pc:sldMk cId="3126612310" sldId="277"/>
            <ac:spMk id="48" creationId="{459EEA79-5215-8C47-A6C9-F5F08C353D51}"/>
          </ac:spMkLst>
        </pc:spChg>
        <pc:spChg chg="mod">
          <ac:chgData name="Devon Kohler" userId="3ba8da6b-06e4-4260-9c50-e0278853f0e3" providerId="ADAL" clId="{DCA4F777-7001-4FDF-8DE2-77E4B4169FAF}" dt="2023-04-24T18:48:39.682" v="719" actId="1076"/>
          <ac:spMkLst>
            <pc:docMk/>
            <pc:sldMk cId="3126612310" sldId="277"/>
            <ac:spMk id="49" creationId="{FD2743CA-868C-B33E-B6DA-9AE239889BA6}"/>
          </ac:spMkLst>
        </pc:spChg>
        <pc:spChg chg="mod">
          <ac:chgData name="Devon Kohler" userId="3ba8da6b-06e4-4260-9c50-e0278853f0e3" providerId="ADAL" clId="{DCA4F777-7001-4FDF-8DE2-77E4B4169FAF}" dt="2023-04-24T18:48:24.636" v="712" actId="1076"/>
          <ac:spMkLst>
            <pc:docMk/>
            <pc:sldMk cId="3126612310" sldId="277"/>
            <ac:spMk id="50" creationId="{A310C973-29CC-A405-81C6-D3006DA2B12A}"/>
          </ac:spMkLst>
        </pc:spChg>
        <pc:spChg chg="add mod">
          <ac:chgData name="Devon Kohler" userId="3ba8da6b-06e4-4260-9c50-e0278853f0e3" providerId="ADAL" clId="{DCA4F777-7001-4FDF-8DE2-77E4B4169FAF}" dt="2023-04-24T18:47:51.285" v="696" actId="1076"/>
          <ac:spMkLst>
            <pc:docMk/>
            <pc:sldMk cId="3126612310" sldId="277"/>
            <ac:spMk id="70" creationId="{4ADE00FF-2ABA-089D-00E6-DB379B6BBF0C}"/>
          </ac:spMkLst>
        </pc:spChg>
        <pc:cxnChg chg="add mod">
          <ac:chgData name="Devon Kohler" userId="3ba8da6b-06e4-4260-9c50-e0278853f0e3" providerId="ADAL" clId="{DCA4F777-7001-4FDF-8DE2-77E4B4169FAF}" dt="2023-04-24T18:47:15.702" v="671" actId="1076"/>
          <ac:cxnSpMkLst>
            <pc:docMk/>
            <pc:sldMk cId="3126612310" sldId="277"/>
            <ac:cxnSpMk id="51" creationId="{0D20ED32-8CCD-EBC4-5566-385FD6B1F87C}"/>
          </ac:cxnSpMkLst>
        </pc:cxnChg>
        <pc:cxnChg chg="mod">
          <ac:chgData name="Devon Kohler" userId="3ba8da6b-06e4-4260-9c50-e0278853f0e3" providerId="ADAL" clId="{DCA4F777-7001-4FDF-8DE2-77E4B4169FAF}" dt="2023-04-24T18:48:24.636" v="712" actId="1076"/>
          <ac:cxnSpMkLst>
            <pc:docMk/>
            <pc:sldMk cId="3126612310" sldId="277"/>
            <ac:cxnSpMk id="52" creationId="{AC5E29DC-217A-01E3-50DF-9AEB52A55F03}"/>
          </ac:cxnSpMkLst>
        </pc:cxnChg>
        <pc:cxnChg chg="mod">
          <ac:chgData name="Devon Kohler" userId="3ba8da6b-06e4-4260-9c50-e0278853f0e3" providerId="ADAL" clId="{DCA4F777-7001-4FDF-8DE2-77E4B4169FAF}" dt="2023-04-24T18:48:39.682" v="719" actId="1076"/>
          <ac:cxnSpMkLst>
            <pc:docMk/>
            <pc:sldMk cId="3126612310" sldId="277"/>
            <ac:cxnSpMk id="53" creationId="{491006DF-EA83-B9F9-33D3-D443608E7451}"/>
          </ac:cxnSpMkLst>
        </pc:cxnChg>
        <pc:cxnChg chg="mod">
          <ac:chgData name="Devon Kohler" userId="3ba8da6b-06e4-4260-9c50-e0278853f0e3" providerId="ADAL" clId="{DCA4F777-7001-4FDF-8DE2-77E4B4169FAF}" dt="2023-04-24T18:49:18.032" v="747" actId="14100"/>
          <ac:cxnSpMkLst>
            <pc:docMk/>
            <pc:sldMk cId="3126612310" sldId="277"/>
            <ac:cxnSpMk id="56" creationId="{500CEA4A-94D1-312A-DA2C-576997B5AFBC}"/>
          </ac:cxnSpMkLst>
        </pc:cxnChg>
        <pc:cxnChg chg="add mod">
          <ac:chgData name="Devon Kohler" userId="3ba8da6b-06e4-4260-9c50-e0278853f0e3" providerId="ADAL" clId="{DCA4F777-7001-4FDF-8DE2-77E4B4169FAF}" dt="2023-04-24T18:47:16.795" v="672" actId="1076"/>
          <ac:cxnSpMkLst>
            <pc:docMk/>
            <pc:sldMk cId="3126612310" sldId="277"/>
            <ac:cxnSpMk id="58" creationId="{FE99F139-5560-241C-5EEA-5CD0DACED1E7}"/>
          </ac:cxnSpMkLst>
        </pc:cxnChg>
        <pc:cxnChg chg="add mod">
          <ac:chgData name="Devon Kohler" userId="3ba8da6b-06e4-4260-9c50-e0278853f0e3" providerId="ADAL" clId="{DCA4F777-7001-4FDF-8DE2-77E4B4169FAF}" dt="2023-04-24T19:16:25.059" v="989" actId="14100"/>
          <ac:cxnSpMkLst>
            <pc:docMk/>
            <pc:sldMk cId="3126612310" sldId="277"/>
            <ac:cxnSpMk id="61" creationId="{BEE9AD31-C158-D3F9-CDDF-4A9988C6F5F8}"/>
          </ac:cxnSpMkLst>
        </pc:cxnChg>
        <pc:cxnChg chg="mod">
          <ac:chgData name="Devon Kohler" userId="3ba8da6b-06e4-4260-9c50-e0278853f0e3" providerId="ADAL" clId="{DCA4F777-7001-4FDF-8DE2-77E4B4169FAF}" dt="2023-04-24T18:46:39.137" v="652" actId="1076"/>
          <ac:cxnSpMkLst>
            <pc:docMk/>
            <pc:sldMk cId="3126612310" sldId="277"/>
            <ac:cxnSpMk id="63" creationId="{D6D75F39-F8A7-69C2-5319-10FF95B0103E}"/>
          </ac:cxnSpMkLst>
        </pc:cxnChg>
        <pc:cxnChg chg="add mod">
          <ac:chgData name="Devon Kohler" userId="3ba8da6b-06e4-4260-9c50-e0278853f0e3" providerId="ADAL" clId="{DCA4F777-7001-4FDF-8DE2-77E4B4169FAF}" dt="2023-04-24T18:47:57.330" v="700" actId="14100"/>
          <ac:cxnSpMkLst>
            <pc:docMk/>
            <pc:sldMk cId="3126612310" sldId="277"/>
            <ac:cxnSpMk id="71" creationId="{8B1A2E32-F59A-9B28-B632-A0786C5808E2}"/>
          </ac:cxnSpMkLst>
        </pc:cxnChg>
        <pc:cxnChg chg="add mod">
          <ac:chgData name="Devon Kohler" userId="3ba8da6b-06e4-4260-9c50-e0278853f0e3" providerId="ADAL" clId="{DCA4F777-7001-4FDF-8DE2-77E4B4169FAF}" dt="2023-04-24T18:48:02.785" v="704" actId="14100"/>
          <ac:cxnSpMkLst>
            <pc:docMk/>
            <pc:sldMk cId="3126612310" sldId="277"/>
            <ac:cxnSpMk id="74" creationId="{874DDAEC-FA49-003D-19B5-42D3AEF5D5A6}"/>
          </ac:cxnSpMkLst>
        </pc:cxnChg>
      </pc:sldChg>
      <pc:sldChg chg="addSp delSp modSp add mod">
        <pc:chgData name="Devon Kohler" userId="3ba8da6b-06e4-4260-9c50-e0278853f0e3" providerId="ADAL" clId="{DCA4F777-7001-4FDF-8DE2-77E4B4169FAF}" dt="2023-04-25T01:04:25.461" v="3205" actId="20577"/>
        <pc:sldMkLst>
          <pc:docMk/>
          <pc:sldMk cId="599017189" sldId="278"/>
        </pc:sldMkLst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9" creationId="{AF248782-5030-55B8-C689-CB80467803F7}"/>
          </ac:spMkLst>
        </pc:spChg>
        <pc:spChg chg="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10" creationId="{7A6A5830-2105-3D78-3847-C19A21FACB08}"/>
          </ac:spMkLst>
        </pc:spChg>
        <pc:spChg chg="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11" creationId="{97326BDF-F9C2-2B86-241B-6A1EC762951A}"/>
          </ac:spMkLst>
        </pc:spChg>
        <pc:spChg chg="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13" creationId="{36E8BD7D-B8BA-B927-FFEB-21E4665FB2AC}"/>
          </ac:spMkLst>
        </pc:spChg>
        <pc:spChg chg="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15" creationId="{89988C94-FFB9-3EA1-1FB0-37D32129F649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1" creationId="{E066C6BA-CEA3-295E-8863-66543B861671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3" creationId="{C7340E6B-9B96-03D7-C3F9-ECF8F1435E11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4" creationId="{22B6CF0B-2A4B-3D55-C7FE-4B6493A3429E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5" creationId="{D06CDA5F-9017-CFE6-237A-0EC688A4FE80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6" creationId="{D9D3E3E7-08B2-793A-0705-5FE2CCDF97EC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7" creationId="{09DD130A-95EB-33CA-0E9D-BFA9E9E430B4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28" creationId="{D4066CD7-2E0F-0DEE-1A1A-D4B35520EC1E}"/>
          </ac:spMkLst>
        </pc:spChg>
        <pc:spChg chg="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31" creationId="{4A2D498E-902F-3AC4-4DA7-E827AD0B3111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38" creationId="{E97C00BB-B9CF-85AC-298E-1B9BBF36B112}"/>
          </ac:spMkLst>
        </pc:spChg>
        <pc:spChg chg="del">
          <ac:chgData name="Devon Kohler" userId="3ba8da6b-06e4-4260-9c50-e0278853f0e3" providerId="ADAL" clId="{DCA4F777-7001-4FDF-8DE2-77E4B4169FAF}" dt="2023-04-24T18:49:33" v="751" actId="478"/>
          <ac:spMkLst>
            <pc:docMk/>
            <pc:sldMk cId="599017189" sldId="278"/>
            <ac:spMk id="41" creationId="{571EB20D-C758-0CC6-6423-8437F27A1D2E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42" creationId="{8CDD20A8-491F-0C53-C1BC-107A2C2B2E16}"/>
          </ac:spMkLst>
        </pc:spChg>
        <pc:spChg chg="del">
          <ac:chgData name="Devon Kohler" userId="3ba8da6b-06e4-4260-9c50-e0278853f0e3" providerId="ADAL" clId="{DCA4F777-7001-4FDF-8DE2-77E4B4169FAF}" dt="2023-04-24T18:49:32.454" v="750" actId="478"/>
          <ac:spMkLst>
            <pc:docMk/>
            <pc:sldMk cId="599017189" sldId="278"/>
            <ac:spMk id="43" creationId="{7C607CAC-ADF2-0B60-EB71-2603C9EE85D3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44" creationId="{26509C26-4C18-FAB9-4A5E-48DA08DDB7BE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45" creationId="{9D150E77-28D2-44F6-9400-E90287F46C1A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46" creationId="{172F3BF2-75AB-FB41-1724-16C287B71F26}"/>
          </ac:spMkLst>
        </pc:spChg>
        <pc:spChg chg="del">
          <ac:chgData name="Devon Kohler" userId="3ba8da6b-06e4-4260-9c50-e0278853f0e3" providerId="ADAL" clId="{DCA4F777-7001-4FDF-8DE2-77E4B4169FAF}" dt="2023-04-24T18:49:31.413" v="749" actId="478"/>
          <ac:spMkLst>
            <pc:docMk/>
            <pc:sldMk cId="599017189" sldId="278"/>
            <ac:spMk id="47" creationId="{84C6AE51-ACD7-4465-55A5-F1D482A1219A}"/>
          </ac:spMkLst>
        </pc:spChg>
        <pc:spChg chg="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48" creationId="{459EEA79-5215-8C47-A6C9-F5F08C353D51}"/>
          </ac:spMkLst>
        </pc:spChg>
        <pc:spChg chg="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49" creationId="{FD2743CA-868C-B33E-B6DA-9AE239889BA6}"/>
          </ac:spMkLst>
        </pc:spChg>
        <pc:spChg chg="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50" creationId="{A310C973-29CC-A405-81C6-D3006DA2B12A}"/>
          </ac:spMkLst>
        </pc:spChg>
        <pc:spChg chg="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70" creationId="{4ADE00FF-2ABA-089D-00E6-DB379B6BBF0C}"/>
          </ac:spMkLst>
        </pc:spChg>
        <pc:spChg chg="add 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77" creationId="{37046B1D-2A7E-49A8-9F55-0F1373A4347D}"/>
          </ac:spMkLst>
        </pc:spChg>
        <pc:spChg chg="add 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99" creationId="{C488DCB8-DE19-4695-78D1-8A11F1D20AEA}"/>
          </ac:spMkLst>
        </pc:spChg>
        <pc:spChg chg="add mod">
          <ac:chgData name="Devon Kohler" userId="3ba8da6b-06e4-4260-9c50-e0278853f0e3" providerId="ADAL" clId="{DCA4F777-7001-4FDF-8DE2-77E4B4169FAF}" dt="2023-04-25T01:03:15.381" v="3191" actId="1036"/>
          <ac:spMkLst>
            <pc:docMk/>
            <pc:sldMk cId="599017189" sldId="278"/>
            <ac:spMk id="104" creationId="{D58094EA-FD57-67F6-2134-31B16C0760C8}"/>
          </ac:spMkLst>
        </pc:spChg>
        <pc:spChg chg="add mod">
          <ac:chgData name="Devon Kohler" userId="3ba8da6b-06e4-4260-9c50-e0278853f0e3" providerId="ADAL" clId="{DCA4F777-7001-4FDF-8DE2-77E4B4169FAF}" dt="2023-04-24T20:04:28.535" v="1939" actId="1076"/>
          <ac:spMkLst>
            <pc:docMk/>
            <pc:sldMk cId="599017189" sldId="278"/>
            <ac:spMk id="105" creationId="{668C8294-5B04-1A67-22BB-60C1F58D23E8}"/>
          </ac:spMkLst>
        </pc:spChg>
        <pc:spChg chg="add mod">
          <ac:chgData name="Devon Kohler" userId="3ba8da6b-06e4-4260-9c50-e0278853f0e3" providerId="ADAL" clId="{DCA4F777-7001-4FDF-8DE2-77E4B4169FAF}" dt="2023-04-25T01:03:03.938" v="3178" actId="1076"/>
          <ac:spMkLst>
            <pc:docMk/>
            <pc:sldMk cId="599017189" sldId="278"/>
            <ac:spMk id="117" creationId="{BAE28250-B6A8-6A6C-54BD-E7233E02556D}"/>
          </ac:spMkLst>
        </pc:spChg>
        <pc:spChg chg="add mod">
          <ac:chgData name="Devon Kohler" userId="3ba8da6b-06e4-4260-9c50-e0278853f0e3" providerId="ADAL" clId="{DCA4F777-7001-4FDF-8DE2-77E4B4169FAF}" dt="2023-04-25T01:03:05.248" v="3179" actId="1076"/>
          <ac:spMkLst>
            <pc:docMk/>
            <pc:sldMk cId="599017189" sldId="278"/>
            <ac:spMk id="118" creationId="{77F1A556-B365-9E26-7F3F-D77726C49D5A}"/>
          </ac:spMkLst>
        </pc:spChg>
        <pc:spChg chg="add mod">
          <ac:chgData name="Devon Kohler" userId="3ba8da6b-06e4-4260-9c50-e0278853f0e3" providerId="ADAL" clId="{DCA4F777-7001-4FDF-8DE2-77E4B4169FAF}" dt="2023-04-25T01:03:07.473" v="3180" actId="1076"/>
          <ac:spMkLst>
            <pc:docMk/>
            <pc:sldMk cId="599017189" sldId="278"/>
            <ac:spMk id="119" creationId="{93BFC21B-C9BC-4B32-B6DD-A715F91E8F4D}"/>
          </ac:spMkLst>
        </pc:spChg>
        <pc:spChg chg="add mod">
          <ac:chgData name="Devon Kohler" userId="3ba8da6b-06e4-4260-9c50-e0278853f0e3" providerId="ADAL" clId="{DCA4F777-7001-4FDF-8DE2-77E4B4169FAF}" dt="2023-04-25T01:04:25.461" v="3205" actId="20577"/>
          <ac:spMkLst>
            <pc:docMk/>
            <pc:sldMk cId="599017189" sldId="278"/>
            <ac:spMk id="120" creationId="{DB97C6C8-F110-C97B-BA0A-9EA15643C2FC}"/>
          </ac:spMkLst>
        </pc:spChg>
        <pc:spChg chg="add mod">
          <ac:chgData name="Devon Kohler" userId="3ba8da6b-06e4-4260-9c50-e0278853f0e3" providerId="ADAL" clId="{DCA4F777-7001-4FDF-8DE2-77E4B4169FAF}" dt="2023-04-25T01:04:02.758" v="3198" actId="14100"/>
          <ac:spMkLst>
            <pc:docMk/>
            <pc:sldMk cId="599017189" sldId="278"/>
            <ac:spMk id="121" creationId="{78027FF3-CF6C-9F98-64DA-DDA63635594F}"/>
          </ac:spMkLst>
        </pc:sp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51" creationId="{0D20ED32-8CCD-EBC4-5566-385FD6B1F87C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52" creationId="{AC5E29DC-217A-01E3-50DF-9AEB52A55F03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53" creationId="{491006DF-EA83-B9F9-33D3-D443608E7451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56" creationId="{500CEA4A-94D1-312A-DA2C-576997B5AFBC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58" creationId="{FE99F139-5560-241C-5EEA-5CD0DACED1E7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61" creationId="{BEE9AD31-C158-D3F9-CDDF-4A9988C6F5F8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63" creationId="{D6D75F39-F8A7-69C2-5319-10FF95B0103E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71" creationId="{8B1A2E32-F59A-9B28-B632-A0786C5808E2}"/>
          </ac:cxnSpMkLst>
        </pc:cxnChg>
        <pc:cxnChg chg="mod">
          <ac:chgData name="Devon Kohler" userId="3ba8da6b-06e4-4260-9c50-e0278853f0e3" providerId="ADAL" clId="{DCA4F777-7001-4FDF-8DE2-77E4B4169FAF}" dt="2023-04-25T01:03:15.381" v="3191" actId="1036"/>
          <ac:cxnSpMkLst>
            <pc:docMk/>
            <pc:sldMk cId="599017189" sldId="278"/>
            <ac:cxnSpMk id="74" creationId="{874DDAEC-FA49-003D-19B5-42D3AEF5D5A6}"/>
          </ac:cxnSpMkLst>
        </pc:cxnChg>
      </pc:sldChg>
      <pc:sldChg chg="addSp delSp modSp new mod setBg">
        <pc:chgData name="Devon Kohler" userId="3ba8da6b-06e4-4260-9c50-e0278853f0e3" providerId="ADAL" clId="{DCA4F777-7001-4FDF-8DE2-77E4B4169FAF}" dt="2023-04-24T19:14:21.841" v="976" actId="1076"/>
        <pc:sldMkLst>
          <pc:docMk/>
          <pc:sldMk cId="967981208" sldId="279"/>
        </pc:sldMkLst>
        <pc:spChg chg="mod">
          <ac:chgData name="Devon Kohler" userId="3ba8da6b-06e4-4260-9c50-e0278853f0e3" providerId="ADAL" clId="{DCA4F777-7001-4FDF-8DE2-77E4B4169FAF}" dt="2023-04-24T19:14:14.946" v="973" actId="20577"/>
          <ac:spMkLst>
            <pc:docMk/>
            <pc:sldMk cId="967981208" sldId="279"/>
            <ac:spMk id="2" creationId="{06DD9118-8CCD-B53A-2FA9-44781E44C3A8}"/>
          </ac:spMkLst>
        </pc:spChg>
        <pc:spChg chg="del">
          <ac:chgData name="Devon Kohler" userId="3ba8da6b-06e4-4260-9c50-e0278853f0e3" providerId="ADAL" clId="{DCA4F777-7001-4FDF-8DE2-77E4B4169FAF}" dt="2023-04-24T19:13:00.900" v="936" actId="478"/>
          <ac:spMkLst>
            <pc:docMk/>
            <pc:sldMk cId="967981208" sldId="279"/>
            <ac:spMk id="3" creationId="{FAA4FF3D-FBF0-160A-093C-81EEF21963E6}"/>
          </ac:spMkLst>
        </pc:spChg>
        <pc:spChg chg="add">
          <ac:chgData name="Devon Kohler" userId="3ba8da6b-06e4-4260-9c50-e0278853f0e3" providerId="ADAL" clId="{DCA4F777-7001-4FDF-8DE2-77E4B4169FAF}" dt="2023-04-24T19:13:57.025" v="940" actId="26606"/>
          <ac:spMkLst>
            <pc:docMk/>
            <pc:sldMk cId="967981208" sldId="279"/>
            <ac:spMk id="10" creationId="{53F29798-D584-4792-9B62-3F5F5C36D619}"/>
          </ac:spMkLst>
        </pc:spChg>
        <pc:picChg chg="add mod">
          <ac:chgData name="Devon Kohler" userId="3ba8da6b-06e4-4260-9c50-e0278853f0e3" providerId="ADAL" clId="{DCA4F777-7001-4FDF-8DE2-77E4B4169FAF}" dt="2023-04-24T19:14:21.841" v="976" actId="1076"/>
          <ac:picMkLst>
            <pc:docMk/>
            <pc:sldMk cId="967981208" sldId="279"/>
            <ac:picMk id="5" creationId="{43EDA151-ADF0-F0BB-93B4-BE7E17844F63}"/>
          </ac:picMkLst>
        </pc:picChg>
      </pc:sldChg>
      <pc:sldChg chg="modSp new mod">
        <pc:chgData name="Devon Kohler" userId="3ba8da6b-06e4-4260-9c50-e0278853f0e3" providerId="ADAL" clId="{DCA4F777-7001-4FDF-8DE2-77E4B4169FAF}" dt="2023-04-24T19:19:20.554" v="1253" actId="20577"/>
        <pc:sldMkLst>
          <pc:docMk/>
          <pc:sldMk cId="4175422366" sldId="280"/>
        </pc:sldMkLst>
        <pc:spChg chg="mod">
          <ac:chgData name="Devon Kohler" userId="3ba8da6b-06e4-4260-9c50-e0278853f0e3" providerId="ADAL" clId="{DCA4F777-7001-4FDF-8DE2-77E4B4169FAF}" dt="2023-04-24T19:17:58.570" v="1068" actId="313"/>
          <ac:spMkLst>
            <pc:docMk/>
            <pc:sldMk cId="4175422366" sldId="280"/>
            <ac:spMk id="2" creationId="{ACF9C31A-E53D-F844-F19D-205DA2B010EC}"/>
          </ac:spMkLst>
        </pc:spChg>
        <pc:spChg chg="mod">
          <ac:chgData name="Devon Kohler" userId="3ba8da6b-06e4-4260-9c50-e0278853f0e3" providerId="ADAL" clId="{DCA4F777-7001-4FDF-8DE2-77E4B4169FAF}" dt="2023-04-24T19:19:20.554" v="1253" actId="20577"/>
          <ac:spMkLst>
            <pc:docMk/>
            <pc:sldMk cId="4175422366" sldId="280"/>
            <ac:spMk id="3" creationId="{F66F9D35-D754-7BC7-97AA-C1DF15C25334}"/>
          </ac:spMkLst>
        </pc:spChg>
      </pc:sldChg>
      <pc:sldChg chg="addSp delSp modSp new mod setBg">
        <pc:chgData name="Devon Kohler" userId="3ba8da6b-06e4-4260-9c50-e0278853f0e3" providerId="ADAL" clId="{DCA4F777-7001-4FDF-8DE2-77E4B4169FAF}" dt="2023-04-24T19:31:29.580" v="1432" actId="1076"/>
        <pc:sldMkLst>
          <pc:docMk/>
          <pc:sldMk cId="4230075860" sldId="281"/>
        </pc:sldMkLst>
        <pc:spChg chg="mod">
          <ac:chgData name="Devon Kohler" userId="3ba8da6b-06e4-4260-9c50-e0278853f0e3" providerId="ADAL" clId="{DCA4F777-7001-4FDF-8DE2-77E4B4169FAF}" dt="2023-04-24T19:31:12.426" v="1426" actId="26606"/>
          <ac:spMkLst>
            <pc:docMk/>
            <pc:sldMk cId="4230075860" sldId="281"/>
            <ac:spMk id="2" creationId="{294C5490-35D1-F73F-B957-3113DD79E88E}"/>
          </ac:spMkLst>
        </pc:spChg>
        <pc:spChg chg="del">
          <ac:chgData name="Devon Kohler" userId="3ba8da6b-06e4-4260-9c50-e0278853f0e3" providerId="ADAL" clId="{DCA4F777-7001-4FDF-8DE2-77E4B4169FAF}" dt="2023-04-24T19:31:09.358" v="1423" actId="478"/>
          <ac:spMkLst>
            <pc:docMk/>
            <pc:sldMk cId="4230075860" sldId="281"/>
            <ac:spMk id="3" creationId="{21C821AE-6B42-8F26-6C0E-F03F6C4985C1}"/>
          </ac:spMkLst>
        </pc:spChg>
        <pc:spChg chg="add">
          <ac:chgData name="Devon Kohler" userId="3ba8da6b-06e4-4260-9c50-e0278853f0e3" providerId="ADAL" clId="{DCA4F777-7001-4FDF-8DE2-77E4B4169FAF}" dt="2023-04-24T19:31:12.426" v="1426" actId="26606"/>
          <ac:spMkLst>
            <pc:docMk/>
            <pc:sldMk cId="4230075860" sldId="281"/>
            <ac:spMk id="10" creationId="{665DBBEF-238B-476B-96AB-8AAC3224ECEA}"/>
          </ac:spMkLst>
        </pc:spChg>
        <pc:spChg chg="add">
          <ac:chgData name="Devon Kohler" userId="3ba8da6b-06e4-4260-9c50-e0278853f0e3" providerId="ADAL" clId="{DCA4F777-7001-4FDF-8DE2-77E4B4169FAF}" dt="2023-04-24T19:31:12.426" v="1426" actId="26606"/>
          <ac:spMkLst>
            <pc:docMk/>
            <pc:sldMk cId="4230075860" sldId="281"/>
            <ac:spMk id="12" creationId="{3FCFB1DE-0B7E-48CC-BA90-B2AB0889F9D6}"/>
          </ac:spMkLst>
        </pc:spChg>
        <pc:picChg chg="add mod">
          <ac:chgData name="Devon Kohler" userId="3ba8da6b-06e4-4260-9c50-e0278853f0e3" providerId="ADAL" clId="{DCA4F777-7001-4FDF-8DE2-77E4B4169FAF}" dt="2023-04-24T19:31:29.580" v="1432" actId="1076"/>
          <ac:picMkLst>
            <pc:docMk/>
            <pc:sldMk cId="4230075860" sldId="281"/>
            <ac:picMk id="5" creationId="{5118245E-3E0D-173E-BB9D-A2392352B2A4}"/>
          </ac:picMkLst>
        </pc:picChg>
      </pc:sldChg>
      <pc:sldChg chg="modSp new mod">
        <pc:chgData name="Devon Kohler" userId="3ba8da6b-06e4-4260-9c50-e0278853f0e3" providerId="ADAL" clId="{DCA4F777-7001-4FDF-8DE2-77E4B4169FAF}" dt="2023-04-24T19:39:10.588" v="1636" actId="27636"/>
        <pc:sldMkLst>
          <pc:docMk/>
          <pc:sldMk cId="188185942" sldId="282"/>
        </pc:sldMkLst>
        <pc:spChg chg="mod">
          <ac:chgData name="Devon Kohler" userId="3ba8da6b-06e4-4260-9c50-e0278853f0e3" providerId="ADAL" clId="{DCA4F777-7001-4FDF-8DE2-77E4B4169FAF}" dt="2023-04-24T19:38:25.350" v="1597"/>
          <ac:spMkLst>
            <pc:docMk/>
            <pc:sldMk cId="188185942" sldId="282"/>
            <ac:spMk id="2" creationId="{DD7D305C-549A-CDAD-44D7-31DDECF2B87E}"/>
          </ac:spMkLst>
        </pc:spChg>
        <pc:spChg chg="mod">
          <ac:chgData name="Devon Kohler" userId="3ba8da6b-06e4-4260-9c50-e0278853f0e3" providerId="ADAL" clId="{DCA4F777-7001-4FDF-8DE2-77E4B4169FAF}" dt="2023-04-24T19:39:10.588" v="1636" actId="27636"/>
          <ac:spMkLst>
            <pc:docMk/>
            <pc:sldMk cId="188185942" sldId="282"/>
            <ac:spMk id="3" creationId="{43B2EA89-8C9E-A6DE-75BA-50307B145871}"/>
          </ac:spMkLst>
        </pc:spChg>
      </pc:sldChg>
      <pc:sldChg chg="addSp delSp modSp new mod">
        <pc:chgData name="Devon Kohler" userId="3ba8da6b-06e4-4260-9c50-e0278853f0e3" providerId="ADAL" clId="{DCA4F777-7001-4FDF-8DE2-77E4B4169FAF}" dt="2023-04-24T19:43:44.905" v="1687" actId="1076"/>
        <pc:sldMkLst>
          <pc:docMk/>
          <pc:sldMk cId="391237602" sldId="283"/>
        </pc:sldMkLst>
        <pc:spChg chg="mod">
          <ac:chgData name="Devon Kohler" userId="3ba8da6b-06e4-4260-9c50-e0278853f0e3" providerId="ADAL" clId="{DCA4F777-7001-4FDF-8DE2-77E4B4169FAF}" dt="2023-04-24T19:43:17.571" v="1683" actId="20577"/>
          <ac:spMkLst>
            <pc:docMk/>
            <pc:sldMk cId="391237602" sldId="283"/>
            <ac:spMk id="2" creationId="{043B2C44-D2E5-02FD-F06B-F8FE8030B100}"/>
          </ac:spMkLst>
        </pc:spChg>
        <pc:spChg chg="del">
          <ac:chgData name="Devon Kohler" userId="3ba8da6b-06e4-4260-9c50-e0278853f0e3" providerId="ADAL" clId="{DCA4F777-7001-4FDF-8DE2-77E4B4169FAF}" dt="2023-04-24T19:43:20.628" v="1684" actId="478"/>
          <ac:spMkLst>
            <pc:docMk/>
            <pc:sldMk cId="391237602" sldId="283"/>
            <ac:spMk id="3" creationId="{68509105-9351-7E6E-511A-B49A251BC42B}"/>
          </ac:spMkLst>
        </pc:spChg>
        <pc:picChg chg="add mod">
          <ac:chgData name="Devon Kohler" userId="3ba8da6b-06e4-4260-9c50-e0278853f0e3" providerId="ADAL" clId="{DCA4F777-7001-4FDF-8DE2-77E4B4169FAF}" dt="2023-04-24T19:43:44.905" v="1687" actId="1076"/>
          <ac:picMkLst>
            <pc:docMk/>
            <pc:sldMk cId="391237602" sldId="283"/>
            <ac:picMk id="5" creationId="{AC74240A-C6AC-6B8B-4F22-B7E8586822A4}"/>
          </ac:picMkLst>
        </pc:picChg>
      </pc:sldChg>
      <pc:sldChg chg="addSp delSp modSp new mod">
        <pc:chgData name="Devon Kohler" userId="3ba8da6b-06e4-4260-9c50-e0278853f0e3" providerId="ADAL" clId="{DCA4F777-7001-4FDF-8DE2-77E4B4169FAF}" dt="2023-04-24T19:47:45.005" v="1792" actId="1076"/>
        <pc:sldMkLst>
          <pc:docMk/>
          <pc:sldMk cId="3013199543" sldId="284"/>
        </pc:sldMkLst>
        <pc:spChg chg="mod">
          <ac:chgData name="Devon Kohler" userId="3ba8da6b-06e4-4260-9c50-e0278853f0e3" providerId="ADAL" clId="{DCA4F777-7001-4FDF-8DE2-77E4B4169FAF}" dt="2023-04-24T19:44:00.002" v="1689"/>
          <ac:spMkLst>
            <pc:docMk/>
            <pc:sldMk cId="3013199543" sldId="284"/>
            <ac:spMk id="2" creationId="{8D58CA89-90DF-5BFF-9086-8BCA5EC3642A}"/>
          </ac:spMkLst>
        </pc:spChg>
        <pc:spChg chg="del">
          <ac:chgData name="Devon Kohler" userId="3ba8da6b-06e4-4260-9c50-e0278853f0e3" providerId="ADAL" clId="{DCA4F777-7001-4FDF-8DE2-77E4B4169FAF}" dt="2023-04-24T19:44:27.604" v="1690" actId="478"/>
          <ac:spMkLst>
            <pc:docMk/>
            <pc:sldMk cId="3013199543" sldId="284"/>
            <ac:spMk id="3" creationId="{8A875CBE-E231-D34D-3DC3-22157BA89024}"/>
          </ac:spMkLst>
        </pc:spChg>
        <pc:spChg chg="add del">
          <ac:chgData name="Devon Kohler" userId="3ba8da6b-06e4-4260-9c50-e0278853f0e3" providerId="ADAL" clId="{DCA4F777-7001-4FDF-8DE2-77E4B4169FAF}" dt="2023-04-24T19:44:29.259" v="1692"/>
          <ac:spMkLst>
            <pc:docMk/>
            <pc:sldMk cId="3013199543" sldId="284"/>
            <ac:spMk id="4" creationId="{F4FC22A8-3695-58B5-0320-30ECE90BBA81}"/>
          </ac:spMkLst>
        </pc:spChg>
        <pc:spChg chg="add del">
          <ac:chgData name="Devon Kohler" userId="3ba8da6b-06e4-4260-9c50-e0278853f0e3" providerId="ADAL" clId="{DCA4F777-7001-4FDF-8DE2-77E4B4169FAF}" dt="2023-04-24T19:44:41.529" v="1694"/>
          <ac:spMkLst>
            <pc:docMk/>
            <pc:sldMk cId="3013199543" sldId="284"/>
            <ac:spMk id="5" creationId="{397B46A5-568F-F16B-36D4-CF6D80D71B41}"/>
          </ac:spMkLst>
        </pc:spChg>
        <pc:spChg chg="add del">
          <ac:chgData name="Devon Kohler" userId="3ba8da6b-06e4-4260-9c50-e0278853f0e3" providerId="ADAL" clId="{DCA4F777-7001-4FDF-8DE2-77E4B4169FAF}" dt="2023-04-24T19:45:38.272" v="1733" actId="22"/>
          <ac:spMkLst>
            <pc:docMk/>
            <pc:sldMk cId="3013199543" sldId="284"/>
            <ac:spMk id="7" creationId="{7122AB93-83D6-8F25-1A08-E1B054922E18}"/>
          </ac:spMkLst>
        </pc:spChg>
        <pc:spChg chg="add mod">
          <ac:chgData name="Devon Kohler" userId="3ba8da6b-06e4-4260-9c50-e0278853f0e3" providerId="ADAL" clId="{DCA4F777-7001-4FDF-8DE2-77E4B4169FAF}" dt="2023-04-24T19:45:53.806" v="1738" actId="14100"/>
          <ac:spMkLst>
            <pc:docMk/>
            <pc:sldMk cId="3013199543" sldId="284"/>
            <ac:spMk id="8" creationId="{4B91462A-06A1-86B5-FC2E-E5F3C7F1D6BD}"/>
          </ac:spMkLst>
        </pc:spChg>
        <pc:spChg chg="add mod">
          <ac:chgData name="Devon Kohler" userId="3ba8da6b-06e4-4260-9c50-e0278853f0e3" providerId="ADAL" clId="{DCA4F777-7001-4FDF-8DE2-77E4B4169FAF}" dt="2023-04-24T19:46:43.259" v="1768" actId="1076"/>
          <ac:spMkLst>
            <pc:docMk/>
            <pc:sldMk cId="3013199543" sldId="284"/>
            <ac:spMk id="12" creationId="{2C003AF4-D41A-0DAF-A5F4-55FDADF24DBA}"/>
          </ac:spMkLst>
        </pc:spChg>
        <pc:spChg chg="add mod">
          <ac:chgData name="Devon Kohler" userId="3ba8da6b-06e4-4260-9c50-e0278853f0e3" providerId="ADAL" clId="{DCA4F777-7001-4FDF-8DE2-77E4B4169FAF}" dt="2023-04-24T19:47:12.113" v="1781" actId="14100"/>
          <ac:spMkLst>
            <pc:docMk/>
            <pc:sldMk cId="3013199543" sldId="284"/>
            <ac:spMk id="18" creationId="{48E65F8D-3324-7A29-1008-4C1AA65E4805}"/>
          </ac:spMkLst>
        </pc:spChg>
        <pc:spChg chg="add mod">
          <ac:chgData name="Devon Kohler" userId="3ba8da6b-06e4-4260-9c50-e0278853f0e3" providerId="ADAL" clId="{DCA4F777-7001-4FDF-8DE2-77E4B4169FAF}" dt="2023-04-24T19:47:45.005" v="1792" actId="1076"/>
          <ac:spMkLst>
            <pc:docMk/>
            <pc:sldMk cId="3013199543" sldId="284"/>
            <ac:spMk id="21" creationId="{82A655DF-E88F-2A7B-2F10-327A38DBBA52}"/>
          </ac:spMkLst>
        </pc:spChg>
        <pc:picChg chg="add del">
          <ac:chgData name="Devon Kohler" userId="3ba8da6b-06e4-4260-9c50-e0278853f0e3" providerId="ADAL" clId="{DCA4F777-7001-4FDF-8DE2-77E4B4169FAF}" dt="2023-04-24T19:44:29.259" v="1692"/>
          <ac:picMkLst>
            <pc:docMk/>
            <pc:sldMk cId="3013199543" sldId="284"/>
            <ac:picMk id="1026" creationId="{E9BDD371-A717-08B4-98E2-A9802B3941C3}"/>
          </ac:picMkLst>
        </pc:picChg>
        <pc:picChg chg="add del">
          <ac:chgData name="Devon Kohler" userId="3ba8da6b-06e4-4260-9c50-e0278853f0e3" providerId="ADAL" clId="{DCA4F777-7001-4FDF-8DE2-77E4B4169FAF}" dt="2023-04-24T19:44:41.529" v="1694"/>
          <ac:picMkLst>
            <pc:docMk/>
            <pc:sldMk cId="3013199543" sldId="284"/>
            <ac:picMk id="1028" creationId="{B15D7EF1-965E-F213-43BB-947E89EC15F5}"/>
          </ac:picMkLst>
        </pc:picChg>
        <pc:picChg chg="add mod">
          <ac:chgData name="Devon Kohler" userId="3ba8da6b-06e4-4260-9c50-e0278853f0e3" providerId="ADAL" clId="{DCA4F777-7001-4FDF-8DE2-77E4B4169FAF}" dt="2023-04-24T19:46:55.884" v="1774" actId="1076"/>
          <ac:picMkLst>
            <pc:docMk/>
            <pc:sldMk cId="3013199543" sldId="284"/>
            <ac:picMk id="1030" creationId="{F613A76A-04EA-FAF9-B55C-92DFF89BFA93}"/>
          </ac:picMkLst>
        </pc:picChg>
        <pc:picChg chg="add mod">
          <ac:chgData name="Devon Kohler" userId="3ba8da6b-06e4-4260-9c50-e0278853f0e3" providerId="ADAL" clId="{DCA4F777-7001-4FDF-8DE2-77E4B4169FAF}" dt="2023-04-24T19:45:26.127" v="1730" actId="1035"/>
          <ac:picMkLst>
            <pc:docMk/>
            <pc:sldMk cId="3013199543" sldId="284"/>
            <ac:picMk id="1032" creationId="{385AEA43-81E9-2122-B30C-910566B73479}"/>
          </ac:picMkLst>
        </pc:picChg>
        <pc:cxnChg chg="add mod">
          <ac:chgData name="Devon Kohler" userId="3ba8da6b-06e4-4260-9c50-e0278853f0e3" providerId="ADAL" clId="{DCA4F777-7001-4FDF-8DE2-77E4B4169FAF}" dt="2023-04-24T19:46:51.856" v="1771" actId="14100"/>
          <ac:cxnSpMkLst>
            <pc:docMk/>
            <pc:sldMk cId="3013199543" sldId="284"/>
            <ac:cxnSpMk id="10" creationId="{6FBC4A85-6D6F-55A6-2D7F-53683980EEA9}"/>
          </ac:cxnSpMkLst>
        </pc:cxnChg>
        <pc:cxnChg chg="add mod">
          <ac:chgData name="Devon Kohler" userId="3ba8da6b-06e4-4260-9c50-e0278853f0e3" providerId="ADAL" clId="{DCA4F777-7001-4FDF-8DE2-77E4B4169FAF}" dt="2023-04-24T19:47:19.082" v="1785" actId="208"/>
          <ac:cxnSpMkLst>
            <pc:docMk/>
            <pc:sldMk cId="3013199543" sldId="284"/>
            <ac:cxnSpMk id="19" creationId="{4DA6F6D9-F956-9DED-A159-7697F1D6B9C8}"/>
          </ac:cxnSpMkLst>
        </pc:cxnChg>
      </pc:sldChg>
      <pc:sldChg chg="modSp new del mod">
        <pc:chgData name="Devon Kohler" userId="3ba8da6b-06e4-4260-9c50-e0278853f0e3" providerId="ADAL" clId="{DCA4F777-7001-4FDF-8DE2-77E4B4169FAF}" dt="2023-04-26T14:53:22.159" v="3339" actId="47"/>
        <pc:sldMkLst>
          <pc:docMk/>
          <pc:sldMk cId="13218884" sldId="285"/>
        </pc:sldMkLst>
        <pc:spChg chg="mod">
          <ac:chgData name="Devon Kohler" userId="3ba8da6b-06e4-4260-9c50-e0278853f0e3" providerId="ADAL" clId="{DCA4F777-7001-4FDF-8DE2-77E4B4169FAF}" dt="2023-04-25T00:59:24.503" v="2989" actId="20577"/>
          <ac:spMkLst>
            <pc:docMk/>
            <pc:sldMk cId="13218884" sldId="285"/>
            <ac:spMk id="2" creationId="{4FCC9625-1D75-ED3B-5D56-09A24E07A645}"/>
          </ac:spMkLst>
        </pc:spChg>
      </pc:sldChg>
      <pc:sldChg chg="add ord">
        <pc:chgData name="Devon Kohler" userId="3ba8da6b-06e4-4260-9c50-e0278853f0e3" providerId="ADAL" clId="{DCA4F777-7001-4FDF-8DE2-77E4B4169FAF}" dt="2023-04-24T20:04:48.649" v="1942"/>
        <pc:sldMkLst>
          <pc:docMk/>
          <pc:sldMk cId="2105530000" sldId="286"/>
        </pc:sldMkLst>
      </pc:sldChg>
      <pc:sldChg chg="add del">
        <pc:chgData name="Devon Kohler" userId="3ba8da6b-06e4-4260-9c50-e0278853f0e3" providerId="ADAL" clId="{DCA4F777-7001-4FDF-8DE2-77E4B4169FAF}" dt="2023-04-24T19:53:37.716" v="1935" actId="47"/>
        <pc:sldMkLst>
          <pc:docMk/>
          <pc:sldMk cId="3519187956" sldId="286"/>
        </pc:sldMkLst>
      </pc:sldChg>
      <pc:sldChg chg="modSp new mod">
        <pc:chgData name="Devon Kohler" userId="3ba8da6b-06e4-4260-9c50-e0278853f0e3" providerId="ADAL" clId="{DCA4F777-7001-4FDF-8DE2-77E4B4169FAF}" dt="2023-04-24T20:12:27.530" v="2868" actId="20577"/>
        <pc:sldMkLst>
          <pc:docMk/>
          <pc:sldMk cId="3993370005" sldId="287"/>
        </pc:sldMkLst>
        <pc:spChg chg="mod">
          <ac:chgData name="Devon Kohler" userId="3ba8da6b-06e4-4260-9c50-e0278853f0e3" providerId="ADAL" clId="{DCA4F777-7001-4FDF-8DE2-77E4B4169FAF}" dt="2023-04-24T20:12:27.530" v="2868" actId="20577"/>
          <ac:spMkLst>
            <pc:docMk/>
            <pc:sldMk cId="3993370005" sldId="287"/>
            <ac:spMk id="2" creationId="{28B9CA39-FAFA-D787-11D4-744FE5B6CF14}"/>
          </ac:spMkLst>
        </pc:spChg>
        <pc:spChg chg="mod">
          <ac:chgData name="Devon Kohler" userId="3ba8da6b-06e4-4260-9c50-e0278853f0e3" providerId="ADAL" clId="{DCA4F777-7001-4FDF-8DE2-77E4B4169FAF}" dt="2023-04-24T20:11:45.221" v="2842" actId="20577"/>
          <ac:spMkLst>
            <pc:docMk/>
            <pc:sldMk cId="3993370005" sldId="287"/>
            <ac:spMk id="3" creationId="{071C58C3-60B0-ED7B-E403-DC8CD9A05898}"/>
          </ac:spMkLst>
        </pc:spChg>
      </pc:sldChg>
      <pc:sldChg chg="delSp add setBg delDesignElem">
        <pc:chgData name="Devon Kohler" userId="3ba8da6b-06e4-4260-9c50-e0278853f0e3" providerId="ADAL" clId="{DCA4F777-7001-4FDF-8DE2-77E4B4169FAF}" dt="2023-04-24T20:09:26.144" v="2366"/>
        <pc:sldMkLst>
          <pc:docMk/>
          <pc:sldMk cId="1088213859" sldId="288"/>
        </pc:sldMkLst>
        <pc:spChg chg="del">
          <ac:chgData name="Devon Kohler" userId="3ba8da6b-06e4-4260-9c50-e0278853f0e3" providerId="ADAL" clId="{DCA4F777-7001-4FDF-8DE2-77E4B4169FAF}" dt="2023-04-24T20:09:26.144" v="2366"/>
          <ac:spMkLst>
            <pc:docMk/>
            <pc:sldMk cId="1088213859" sldId="288"/>
            <ac:spMk id="20" creationId="{33E72FA3-BD00-444A-AD9B-E6C3D069CDE3}"/>
          </ac:spMkLst>
        </pc:spChg>
      </pc:sldChg>
      <pc:sldChg chg="modSp new mod">
        <pc:chgData name="Devon Kohler" userId="3ba8da6b-06e4-4260-9c50-e0278853f0e3" providerId="ADAL" clId="{DCA4F777-7001-4FDF-8DE2-77E4B4169FAF}" dt="2023-04-25T00:55:37.957" v="2981" actId="20577"/>
        <pc:sldMkLst>
          <pc:docMk/>
          <pc:sldMk cId="958575667" sldId="289"/>
        </pc:sldMkLst>
        <pc:spChg chg="mod">
          <ac:chgData name="Devon Kohler" userId="3ba8da6b-06e4-4260-9c50-e0278853f0e3" providerId="ADAL" clId="{DCA4F777-7001-4FDF-8DE2-77E4B4169FAF}" dt="2023-04-24T20:09:35.690" v="2379" actId="20577"/>
          <ac:spMkLst>
            <pc:docMk/>
            <pc:sldMk cId="958575667" sldId="289"/>
            <ac:spMk id="2" creationId="{5330123A-C766-EAB0-FF3B-C68AA934925A}"/>
          </ac:spMkLst>
        </pc:spChg>
        <pc:spChg chg="mod">
          <ac:chgData name="Devon Kohler" userId="3ba8da6b-06e4-4260-9c50-e0278853f0e3" providerId="ADAL" clId="{DCA4F777-7001-4FDF-8DE2-77E4B4169FAF}" dt="2023-04-25T00:55:37.957" v="2981" actId="20577"/>
          <ac:spMkLst>
            <pc:docMk/>
            <pc:sldMk cId="958575667" sldId="289"/>
            <ac:spMk id="3" creationId="{D6F58E44-B72A-9E1C-B3DD-19A6A3279935}"/>
          </ac:spMkLst>
        </pc:spChg>
      </pc:sldChg>
      <pc:sldChg chg="addSp delSp modSp new mod">
        <pc:chgData name="Devon Kohler" userId="3ba8da6b-06e4-4260-9c50-e0278853f0e3" providerId="ADAL" clId="{DCA4F777-7001-4FDF-8DE2-77E4B4169FAF}" dt="2023-04-24T20:42:25.024" v="2973" actId="1076"/>
        <pc:sldMkLst>
          <pc:docMk/>
          <pc:sldMk cId="1976748789" sldId="290"/>
        </pc:sldMkLst>
        <pc:spChg chg="del">
          <ac:chgData name="Devon Kohler" userId="3ba8da6b-06e4-4260-9c50-e0278853f0e3" providerId="ADAL" clId="{DCA4F777-7001-4FDF-8DE2-77E4B4169FAF}" dt="2023-04-24T20:25:31.130" v="2878" actId="478"/>
          <ac:spMkLst>
            <pc:docMk/>
            <pc:sldMk cId="1976748789" sldId="290"/>
            <ac:spMk id="2" creationId="{0CF7E285-C614-33F4-3D09-9AF78AF05EB2}"/>
          </ac:spMkLst>
        </pc:spChg>
        <pc:spChg chg="del">
          <ac:chgData name="Devon Kohler" userId="3ba8da6b-06e4-4260-9c50-e0278853f0e3" providerId="ADAL" clId="{DCA4F777-7001-4FDF-8DE2-77E4B4169FAF}" dt="2023-04-24T20:12:52.523" v="2870" actId="478"/>
          <ac:spMkLst>
            <pc:docMk/>
            <pc:sldMk cId="1976748789" sldId="290"/>
            <ac:spMk id="3" creationId="{BDDBEE82-3345-F2E4-8FAC-944D9FF64E50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4" creationId="{D3002417-F593-6848-F981-0FDEC6CCF7F6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5" creationId="{DE15228B-6459-64AD-85A8-C39873DDCEDD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6" creationId="{66BF9B20-F0DE-8878-13BF-D23A248DFA14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7" creationId="{69C1C5B7-FF53-662C-ED1D-F44E56510C08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8" creationId="{E2CF6BCF-0CF0-EB01-CE6A-4861D20D3F33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9" creationId="{B6445D53-7852-5C76-751F-8CEF0335E035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14" creationId="{22091FCD-238F-4D67-4A42-3A08959D28BE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15" creationId="{5ACDDCBA-B49C-C500-95DA-F3C4C6B4147D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16" creationId="{DDC8B215-FC1E-E67C-C97C-8AAFAC144223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17" creationId="{850E4B46-AAA0-F2E6-7560-ABB4FD89420A}"/>
          </ac:spMkLst>
        </pc:spChg>
        <pc:spChg chg="add del mod">
          <ac:chgData name="Devon Kohler" userId="3ba8da6b-06e4-4260-9c50-e0278853f0e3" providerId="ADAL" clId="{DCA4F777-7001-4FDF-8DE2-77E4B4169FAF}" dt="2023-04-24T20:12:59.160" v="2873" actId="478"/>
          <ac:spMkLst>
            <pc:docMk/>
            <pc:sldMk cId="1976748789" sldId="290"/>
            <ac:spMk id="21" creationId="{8EAA1BD9-633C-B784-BEF9-D67889F6E55F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24" creationId="{90D9A23A-C457-9301-3B69-DAC83CEFB26A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25" creationId="{CBF7E6F7-B00E-5125-E90A-94DD883783C6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26" creationId="{184E4E23-83DA-9E76-9300-E10A3B20EBED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27" creationId="{12251CF4-F351-E5D0-1190-3EB8D18D8102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0" creationId="{11636CF5-CFEB-6D1D-2E77-179FDD7C931F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1" creationId="{5E8AFBDC-BF8B-727D-9BD4-59D181E84412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2" creationId="{773E734C-88A5-7251-466B-71E1952B5676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3" creationId="{C6CF2AD8-28BA-34F3-24A3-242A8988ED4F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4" creationId="{23F773F7-FAB7-3E9E-ACFE-5BEFD2A3BDA9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5" creationId="{1FB4433B-705F-5D15-2161-BE33D9F7CA1F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7" creationId="{9ECEA1CD-818D-8956-4951-3EC34E65DCE2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8" creationId="{2524E803-3342-B1B2-C92E-15D724A2613B}"/>
          </ac:spMkLst>
        </pc:spChg>
        <pc:spChg chg="add del mod">
          <ac:chgData name="Devon Kohler" userId="3ba8da6b-06e4-4260-9c50-e0278853f0e3" providerId="ADAL" clId="{DCA4F777-7001-4FDF-8DE2-77E4B4169FAF}" dt="2023-04-24T20:26:27.153" v="2927" actId="478"/>
          <ac:spMkLst>
            <pc:docMk/>
            <pc:sldMk cId="1976748789" sldId="290"/>
            <ac:spMk id="39" creationId="{CFF71B1C-35B2-F543-F21A-1E821F5D6AB3}"/>
          </ac:spMkLst>
        </pc:spChg>
        <pc:spChg chg="add del mod">
          <ac:chgData name="Devon Kohler" userId="3ba8da6b-06e4-4260-9c50-e0278853f0e3" providerId="ADAL" clId="{DCA4F777-7001-4FDF-8DE2-77E4B4169FAF}" dt="2023-04-24T20:13:22.758" v="2876" actId="478"/>
          <ac:spMkLst>
            <pc:docMk/>
            <pc:sldMk cId="1976748789" sldId="290"/>
            <ac:spMk id="42" creationId="{089403B0-5FA1-A7DB-D894-6380BB1E46AF}"/>
          </ac:spMkLst>
        </pc:spChg>
        <pc:spChg chg="add mod">
          <ac:chgData name="Devon Kohler" userId="3ba8da6b-06e4-4260-9c50-e0278853f0e3" providerId="ADAL" clId="{DCA4F777-7001-4FDF-8DE2-77E4B4169FAF}" dt="2023-04-24T20:28:12.507" v="2968" actId="1076"/>
          <ac:spMkLst>
            <pc:docMk/>
            <pc:sldMk cId="1976748789" sldId="290"/>
            <ac:spMk id="55" creationId="{08127B1F-D9AA-59D7-7158-CD5BD70DCD11}"/>
          </ac:spMkLst>
        </pc:spChg>
        <pc:spChg chg="add mod">
          <ac:chgData name="Devon Kohler" userId="3ba8da6b-06e4-4260-9c50-e0278853f0e3" providerId="ADAL" clId="{DCA4F777-7001-4FDF-8DE2-77E4B4169FAF}" dt="2023-04-24T20:28:12.507" v="2968" actId="1076"/>
          <ac:spMkLst>
            <pc:docMk/>
            <pc:sldMk cId="1976748789" sldId="290"/>
            <ac:spMk id="56" creationId="{99A2807E-2FC2-028F-D769-9E4CEC056FDC}"/>
          </ac:spMkLst>
        </pc:spChg>
        <pc:spChg chg="add mod">
          <ac:chgData name="Devon Kohler" userId="3ba8da6b-06e4-4260-9c50-e0278853f0e3" providerId="ADAL" clId="{DCA4F777-7001-4FDF-8DE2-77E4B4169FAF}" dt="2023-04-24T20:28:12.507" v="2968" actId="1076"/>
          <ac:spMkLst>
            <pc:docMk/>
            <pc:sldMk cId="1976748789" sldId="290"/>
            <ac:spMk id="57" creationId="{84208AF1-FCAD-F3E2-2881-5EE3C32A95A2}"/>
          </ac:spMkLst>
        </pc:spChg>
        <pc:picChg chg="add mod">
          <ac:chgData name="Devon Kohler" userId="3ba8da6b-06e4-4260-9c50-e0278853f0e3" providerId="ADAL" clId="{DCA4F777-7001-4FDF-8DE2-77E4B4169FAF}" dt="2023-04-24T20:28:12.507" v="2968" actId="1076"/>
          <ac:picMkLst>
            <pc:docMk/>
            <pc:sldMk cId="1976748789" sldId="290"/>
            <ac:picMk id="51" creationId="{0AC2EFFE-2743-6888-849E-5B183DE35CF8}"/>
          </ac:picMkLst>
        </pc:picChg>
        <pc:picChg chg="add mod">
          <ac:chgData name="Devon Kohler" userId="3ba8da6b-06e4-4260-9c50-e0278853f0e3" providerId="ADAL" clId="{DCA4F777-7001-4FDF-8DE2-77E4B4169FAF}" dt="2023-04-24T20:42:25.024" v="2973" actId="1076"/>
          <ac:picMkLst>
            <pc:docMk/>
            <pc:sldMk cId="1976748789" sldId="290"/>
            <ac:picMk id="52" creationId="{D9C98CEF-BD1D-AEF7-295A-DF867DAB90C1}"/>
          </ac:picMkLst>
        </pc:picChg>
        <pc:picChg chg="add mod">
          <ac:chgData name="Devon Kohler" userId="3ba8da6b-06e4-4260-9c50-e0278853f0e3" providerId="ADAL" clId="{DCA4F777-7001-4FDF-8DE2-77E4B4169FAF}" dt="2023-04-24T20:34:46.222" v="2971" actId="1076"/>
          <ac:picMkLst>
            <pc:docMk/>
            <pc:sldMk cId="1976748789" sldId="290"/>
            <ac:picMk id="59" creationId="{72B48E3B-FA76-9666-5C02-B2B81F79A766}"/>
          </ac:picMkLst>
        </pc:pic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0" creationId="{06486D64-F4B6-EEE9-88F8-B4726C9D3582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1" creationId="{15503095-8756-0F8F-6A46-FDB240EE0C68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2" creationId="{64AE78CC-C8BA-764A-B62C-3FE5B55D249C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3" creationId="{1D2B1C1B-8DC7-C62F-D098-20506772D30C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8" creationId="{B8F2D96D-1F11-DF0D-96CC-629F4BF3DC4D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19" creationId="{2355130E-4DED-7FFE-AEDC-6C2ACAD933D6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20" creationId="{5989DD27-8641-EB29-4A3F-1B646F726418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22" creationId="{FEDE8C00-88A1-2880-984A-DC8CA529672A}"/>
          </ac:cxnSpMkLst>
        </pc:cxnChg>
        <pc:cxnChg chg="add del mod">
          <ac:chgData name="Devon Kohler" userId="3ba8da6b-06e4-4260-9c50-e0278853f0e3" providerId="ADAL" clId="{DCA4F777-7001-4FDF-8DE2-77E4B4169FAF}" dt="2023-04-24T20:12:59.160" v="2873" actId="478"/>
          <ac:cxnSpMkLst>
            <pc:docMk/>
            <pc:sldMk cId="1976748789" sldId="290"/>
            <ac:cxnSpMk id="23" creationId="{D926A55B-5572-058D-EAB8-A47C064CD047}"/>
          </ac:cxnSpMkLst>
        </pc:cxnChg>
        <pc:cxnChg chg="add del mod">
          <ac:chgData name="Devon Kohler" userId="3ba8da6b-06e4-4260-9c50-e0278853f0e3" providerId="ADAL" clId="{DCA4F777-7001-4FDF-8DE2-77E4B4169FAF}" dt="2023-04-24T20:26:27.153" v="2927" actId="478"/>
          <ac:cxnSpMkLst>
            <pc:docMk/>
            <pc:sldMk cId="1976748789" sldId="290"/>
            <ac:cxnSpMk id="28" creationId="{95ACDE5B-9918-9B9C-CA6A-47591527B498}"/>
          </ac:cxnSpMkLst>
        </pc:cxnChg>
        <pc:cxnChg chg="add del mod">
          <ac:chgData name="Devon Kohler" userId="3ba8da6b-06e4-4260-9c50-e0278853f0e3" providerId="ADAL" clId="{DCA4F777-7001-4FDF-8DE2-77E4B4169FAF}" dt="2023-04-24T20:26:27.153" v="2927" actId="478"/>
          <ac:cxnSpMkLst>
            <pc:docMk/>
            <pc:sldMk cId="1976748789" sldId="290"/>
            <ac:cxnSpMk id="29" creationId="{4728809B-A081-5F68-DEA2-6CE5D3503232}"/>
          </ac:cxnSpMkLst>
        </pc:cxnChg>
        <pc:cxnChg chg="add del mod">
          <ac:chgData name="Devon Kohler" userId="3ba8da6b-06e4-4260-9c50-e0278853f0e3" providerId="ADAL" clId="{DCA4F777-7001-4FDF-8DE2-77E4B4169FAF}" dt="2023-04-24T20:26:27.153" v="2927" actId="478"/>
          <ac:cxnSpMkLst>
            <pc:docMk/>
            <pc:sldMk cId="1976748789" sldId="290"/>
            <ac:cxnSpMk id="36" creationId="{605F7BEA-78C4-DD55-8385-C5AE1F0342D2}"/>
          </ac:cxnSpMkLst>
        </pc:cxnChg>
        <pc:cxnChg chg="add del mod">
          <ac:chgData name="Devon Kohler" userId="3ba8da6b-06e4-4260-9c50-e0278853f0e3" providerId="ADAL" clId="{DCA4F777-7001-4FDF-8DE2-77E4B4169FAF}" dt="2023-04-24T20:26:27.153" v="2927" actId="478"/>
          <ac:cxnSpMkLst>
            <pc:docMk/>
            <pc:sldMk cId="1976748789" sldId="290"/>
            <ac:cxnSpMk id="40" creationId="{3170D1B2-0166-E36C-5A66-3B8339A79297}"/>
          </ac:cxnSpMkLst>
        </pc:cxnChg>
        <pc:cxnChg chg="add del mod">
          <ac:chgData name="Devon Kohler" userId="3ba8da6b-06e4-4260-9c50-e0278853f0e3" providerId="ADAL" clId="{DCA4F777-7001-4FDF-8DE2-77E4B4169FAF}" dt="2023-04-24T20:26:27.153" v="2927" actId="478"/>
          <ac:cxnSpMkLst>
            <pc:docMk/>
            <pc:sldMk cId="1976748789" sldId="290"/>
            <ac:cxnSpMk id="41" creationId="{1EC66720-52FF-827E-59CB-05DB1AC044A5}"/>
          </ac:cxnSpMkLst>
        </pc:cxnChg>
        <pc:cxnChg chg="add del">
          <ac:chgData name="Devon Kohler" userId="3ba8da6b-06e4-4260-9c50-e0278853f0e3" providerId="ADAL" clId="{DCA4F777-7001-4FDF-8DE2-77E4B4169FAF}" dt="2023-04-24T20:26:53.946" v="2938" actId="478"/>
          <ac:cxnSpMkLst>
            <pc:docMk/>
            <pc:sldMk cId="1976748789" sldId="290"/>
            <ac:cxnSpMk id="54" creationId="{D758720D-AC6F-D022-68B8-031D5BB25361}"/>
          </ac:cxnSpMkLst>
        </pc:cxnChg>
      </pc:sldChg>
      <pc:sldChg chg="modSp new mod">
        <pc:chgData name="Devon Kohler" userId="3ba8da6b-06e4-4260-9c50-e0278853f0e3" providerId="ADAL" clId="{DCA4F777-7001-4FDF-8DE2-77E4B4169FAF}" dt="2023-04-25T01:11:02.520" v="3338" actId="27636"/>
        <pc:sldMkLst>
          <pc:docMk/>
          <pc:sldMk cId="1834684211" sldId="291"/>
        </pc:sldMkLst>
        <pc:spChg chg="mod">
          <ac:chgData name="Devon Kohler" userId="3ba8da6b-06e4-4260-9c50-e0278853f0e3" providerId="ADAL" clId="{DCA4F777-7001-4FDF-8DE2-77E4B4169FAF}" dt="2023-04-25T01:09:20.710" v="3222" actId="20577"/>
          <ac:spMkLst>
            <pc:docMk/>
            <pc:sldMk cId="1834684211" sldId="291"/>
            <ac:spMk id="2" creationId="{E0A26303-8BD1-2C3A-DA95-B624DFE0D146}"/>
          </ac:spMkLst>
        </pc:spChg>
        <pc:spChg chg="mod">
          <ac:chgData name="Devon Kohler" userId="3ba8da6b-06e4-4260-9c50-e0278853f0e3" providerId="ADAL" clId="{DCA4F777-7001-4FDF-8DE2-77E4B4169FAF}" dt="2023-04-25T01:11:02.520" v="3338" actId="27636"/>
          <ac:spMkLst>
            <pc:docMk/>
            <pc:sldMk cId="1834684211" sldId="291"/>
            <ac:spMk id="3" creationId="{D43800C0-C7CB-D8B0-6C87-3E69F4FAD525}"/>
          </ac:spMkLst>
        </pc:spChg>
      </pc:sldChg>
      <pc:sldChg chg="addSp delSp modSp new mod">
        <pc:chgData name="Devon Kohler" userId="3ba8da6b-06e4-4260-9c50-e0278853f0e3" providerId="ADAL" clId="{DCA4F777-7001-4FDF-8DE2-77E4B4169FAF}" dt="2023-04-26T17:17:53.239" v="3396" actId="20577"/>
        <pc:sldMkLst>
          <pc:docMk/>
          <pc:sldMk cId="2899606154" sldId="292"/>
        </pc:sldMkLst>
        <pc:spChg chg="mod">
          <ac:chgData name="Devon Kohler" userId="3ba8da6b-06e4-4260-9c50-e0278853f0e3" providerId="ADAL" clId="{DCA4F777-7001-4FDF-8DE2-77E4B4169FAF}" dt="2023-04-26T17:17:53.239" v="3396" actId="20577"/>
          <ac:spMkLst>
            <pc:docMk/>
            <pc:sldMk cId="2899606154" sldId="292"/>
            <ac:spMk id="2" creationId="{721EC61C-3149-513C-6A5B-32913007AF40}"/>
          </ac:spMkLst>
        </pc:spChg>
        <pc:spChg chg="del">
          <ac:chgData name="Devon Kohler" userId="3ba8da6b-06e4-4260-9c50-e0278853f0e3" providerId="ADAL" clId="{DCA4F777-7001-4FDF-8DE2-77E4B4169FAF}" dt="2023-04-26T17:14:51.453" v="3341" actId="478"/>
          <ac:spMkLst>
            <pc:docMk/>
            <pc:sldMk cId="2899606154" sldId="292"/>
            <ac:spMk id="3" creationId="{77AF32E8-3F14-97F0-5F42-E0F27E44ED77}"/>
          </ac:spMkLst>
        </pc:spChg>
        <pc:picChg chg="add del mod">
          <ac:chgData name="Devon Kohler" userId="3ba8da6b-06e4-4260-9c50-e0278853f0e3" providerId="ADAL" clId="{DCA4F777-7001-4FDF-8DE2-77E4B4169FAF}" dt="2023-04-26T17:16:00.218" v="3350" actId="478"/>
          <ac:picMkLst>
            <pc:docMk/>
            <pc:sldMk cId="2899606154" sldId="292"/>
            <ac:picMk id="5" creationId="{96A96EE9-DC09-73D3-2260-48E933A7662A}"/>
          </ac:picMkLst>
        </pc:picChg>
        <pc:picChg chg="add mod">
          <ac:chgData name="Devon Kohler" userId="3ba8da6b-06e4-4260-9c50-e0278853f0e3" providerId="ADAL" clId="{DCA4F777-7001-4FDF-8DE2-77E4B4169FAF}" dt="2023-04-26T17:15:37.658" v="3349" actId="1076"/>
          <ac:picMkLst>
            <pc:docMk/>
            <pc:sldMk cId="2899606154" sldId="292"/>
            <ac:picMk id="7" creationId="{2D8EBBD9-FFD2-B84B-184F-3FAEBACAFB83}"/>
          </ac:picMkLst>
        </pc:picChg>
        <pc:picChg chg="add mod">
          <ac:chgData name="Devon Kohler" userId="3ba8da6b-06e4-4260-9c50-e0278853f0e3" providerId="ADAL" clId="{DCA4F777-7001-4FDF-8DE2-77E4B4169FAF}" dt="2023-04-26T17:16:09.298" v="3354" actId="1076"/>
          <ac:picMkLst>
            <pc:docMk/>
            <pc:sldMk cId="2899606154" sldId="292"/>
            <ac:picMk id="9" creationId="{51E7D9BF-CB5B-ADA7-5C4F-E731F2621A00}"/>
          </ac:picMkLst>
        </pc:picChg>
      </pc:sldChg>
      <pc:sldChg chg="add ord">
        <pc:chgData name="Devon Kohler" userId="3ba8da6b-06e4-4260-9c50-e0278853f0e3" providerId="ADAL" clId="{DCA4F777-7001-4FDF-8DE2-77E4B4169FAF}" dt="2023-04-26T17:18:02.704" v="3399"/>
        <pc:sldMkLst>
          <pc:docMk/>
          <pc:sldMk cId="2476892273" sldId="293"/>
        </pc:sldMkLst>
      </pc:sldChg>
      <pc:sldChg chg="modSp add ord">
        <pc:chgData name="Devon Kohler" userId="3ba8da6b-06e4-4260-9c50-e0278853f0e3" providerId="ADAL" clId="{DCA4F777-7001-4FDF-8DE2-77E4B4169FAF}" dt="2023-04-26T18:00:39.279" v="3482"/>
        <pc:sldMkLst>
          <pc:docMk/>
          <pc:sldMk cId="9969778" sldId="294"/>
        </pc:sldMkLst>
        <pc:spChg chg="mod">
          <ac:chgData name="Devon Kohler" userId="3ba8da6b-06e4-4260-9c50-e0278853f0e3" providerId="ADAL" clId="{DCA4F777-7001-4FDF-8DE2-77E4B4169FAF}" dt="2023-04-26T18:00:11.750" v="3472" actId="20577"/>
          <ac:spMkLst>
            <pc:docMk/>
            <pc:sldMk cId="9969778" sldId="294"/>
            <ac:spMk id="5" creationId="{ED18318F-A953-467D-2D0B-5B5934E8C2CC}"/>
          </ac:spMkLst>
        </pc:spChg>
        <pc:spChg chg="mod">
          <ac:chgData name="Devon Kohler" userId="3ba8da6b-06e4-4260-9c50-e0278853f0e3" providerId="ADAL" clId="{DCA4F777-7001-4FDF-8DE2-77E4B4169FAF}" dt="2023-04-26T18:00:31.306" v="3480" actId="20577"/>
          <ac:spMkLst>
            <pc:docMk/>
            <pc:sldMk cId="9969778" sldId="294"/>
            <ac:spMk id="8" creationId="{8E933A60-4D3B-5F95-CD32-162CFA6B3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731D-CE17-60AD-EF1A-60F08A26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7551-835A-3316-271F-9721BCFA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633E-14AB-FBC2-ED7F-C2D2BFF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6CEF-497C-C65B-A777-E9749A5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848-735F-53A2-E9D4-81A9FED3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3531-E25C-A483-383F-42736D4E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79B-DEE5-B4F3-3CD1-7BE8D776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D150-3D03-7FFB-6E44-79C159F7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8249-ED3A-B854-1196-9C406B5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C56-EE7A-1BF6-95D0-99306D6A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007B6-CCA3-069B-BF72-F18DC92D8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880F-EADF-0940-22D8-32D2C5AE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88D8-A068-9C95-8012-067C3B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A64E-748D-2094-D95C-EBF4F38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6A2C-A904-6E74-E42A-150043A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2B8A-D78D-33F6-8F6A-8D44D66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68C6-3127-4200-F120-262A3BA8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7214-AD86-71E1-55BA-284245AF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52F4-912D-1307-2C9B-43603A2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F5F8-3A39-ED6A-5EDC-A4878F26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CD73-95E2-9C41-969B-C8429C69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6D33-83F8-1EEA-1988-F5BE2D0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70E4-8636-512C-26B7-0350DFCE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23D-A653-3E3A-3EBE-2E1B3FAE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7E2B-EF81-B30A-ADCE-DEA4A588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3E7C-75DA-B5DA-E4A6-F96B5D19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6FE2-192E-C930-2D82-6680D139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3414-6042-7787-C54E-DCCD42B7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2CA2-B053-6F75-DD42-2460F335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3C9D-12B7-5BC6-886B-1E61D0EA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35E5-802F-A3FB-97C9-AEBF9018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13A-1226-0B32-A2AF-9F9FA0A8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7B07-D155-03D3-5DD6-EFD7A9B6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ADF9A-AC41-3D21-69B9-B6C237D9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62960-4979-1C85-9347-63B002B45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C0E4-11E4-C9E5-E59D-37584610F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1EE0-DC61-5696-73EA-B22FF327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BC1D3-6A15-6152-37F4-BADE8025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87702-3106-79A7-ED5A-2E032B3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8BFF-483A-8907-3083-0002E5B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0278-3DA1-0E03-4082-23D7493D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3D4F3-D821-525C-F7A7-03F2A2EB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2FCBF-020F-2A16-0DD5-8D94B7D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2A6BD-A1E9-AF95-584A-58700CF5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B81C8-66E5-2B6C-6117-3D40A8A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0DB3-B333-A1B9-4AF4-9FA15867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734-8077-F64E-17D8-2B28BE8B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5B1-90EC-25D0-7C97-9B2EA16F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F331-4523-E39B-96B9-A2A6255A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703A8-1626-C227-DDD7-071C3836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94ED-F69A-6113-6EBC-9CCE4F0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A915-79B9-9E12-E04C-B70C4F15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9143-E1CF-7C6C-3DA5-F9A35F9C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79FF1-3C56-1D3A-2CC2-72B70C47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5E46B-3A4A-C3E4-FCEC-C4B6E389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FF65-2AE9-9ECC-8659-6CB55B09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E3A41-B35C-D11B-AEC2-9F775E02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6AB4-4236-F03E-D903-AF0B71CF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3A468-16BE-E2E0-76D9-39087FC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DDDB6-049B-9637-4555-10A36BDC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C904-B567-A41F-D5F2-13CF6C5D3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8A92-2A21-4D09-9C76-D667617506B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ACD9-68DF-0F5D-5A10-8C7BE0D0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65F-C4E1-DD6D-E4F9-5E55A948C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10CF-0612-441F-875A-1B418354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bioinformatics/article/25/16/2028/205083" TargetMode="External"/><Relationship Id="rId2" Type="http://schemas.openxmlformats.org/officeDocument/2006/relationships/hyperlink" Target="https://academic.oup.com/bioinformatics/advance-article/doi/10.1093/bioinformatics/btad200/71264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s.acs.org/doi/10.1021/acs.jproteome.1c00859" TargetMode="External"/><Relationship Id="rId4" Type="http://schemas.openxmlformats.org/officeDocument/2006/relationships/hyperlink" Target="https://www.ncbi.nlm.nih.gov/pmc/articles/PMC624969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13A8-1CA6-7209-19AF-72D76DA6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32220"/>
          </a:xfrm>
        </p:spPr>
        <p:txBody>
          <a:bodyPr>
            <a:normAutofit/>
          </a:bodyPr>
          <a:lstStyle/>
          <a:p>
            <a:r>
              <a:rPr lang="en-US"/>
              <a:t>Bayesian missing value imputation in Mass Spec proteomics</a:t>
            </a:r>
          </a:p>
        </p:txBody>
      </p:sp>
    </p:spTree>
    <p:extLst>
      <p:ext uri="{BB962C8B-B14F-4D97-AF65-F5344CB8AC3E}">
        <p14:creationId xmlns:p14="http://schemas.microsoft.com/office/powerpoint/2010/main" val="9776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C44-D2E5-02FD-F06B-F8FE803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 and Smyth, </a:t>
            </a:r>
            <a:r>
              <a:rPr lang="en-US" i="1"/>
              <a:t>Bioinformatics.</a:t>
            </a:r>
            <a:r>
              <a:rPr lang="en-US"/>
              <a:t> 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4240A-C6AC-6B8B-4F22-B7E85868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9" y="1300337"/>
            <a:ext cx="9305430" cy="55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A89-90DF-5BFF-9086-8BCA5EC3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Karpievitch</a:t>
            </a:r>
            <a:r>
              <a:rPr lang="en-US"/>
              <a:t> et al.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13A76A-04EA-FAF9-B55C-92DFF89BF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71" y="1266265"/>
            <a:ext cx="8567057" cy="204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5AEA43-81E9-2122-B30C-910566B7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07" y="3680765"/>
            <a:ext cx="5316186" cy="31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91462A-06A1-86B5-FC2E-E5F3C7F1D6BD}"/>
              </a:ext>
            </a:extLst>
          </p:cNvPr>
          <p:cNvSpPr/>
          <p:nvPr/>
        </p:nvSpPr>
        <p:spPr>
          <a:xfrm>
            <a:off x="4191990" y="2683823"/>
            <a:ext cx="522514" cy="4934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BC4A85-6D6F-55A6-2D7F-53683980EEA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029692" y="2544390"/>
            <a:ext cx="1162298" cy="139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003AF4-D41A-0DAF-A5F4-55FDADF24DBA}"/>
              </a:ext>
            </a:extLst>
          </p:cNvPr>
          <p:cNvSpPr txBox="1"/>
          <p:nvPr/>
        </p:nvSpPr>
        <p:spPr>
          <a:xfrm>
            <a:off x="595250" y="2313557"/>
            <a:ext cx="2434442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MAR Probability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65F8D-3324-7A29-1008-4C1AA65E4805}"/>
              </a:ext>
            </a:extLst>
          </p:cNvPr>
          <p:cNvSpPr/>
          <p:nvPr/>
        </p:nvSpPr>
        <p:spPr>
          <a:xfrm>
            <a:off x="6282047" y="2591828"/>
            <a:ext cx="3028208" cy="643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A6F6D9-F956-9DED-A159-7697F1D6B9C8}"/>
              </a:ext>
            </a:extLst>
          </p:cNvPr>
          <p:cNvCxnSpPr>
            <a:cxnSpLocks/>
          </p:cNvCxnSpPr>
          <p:nvPr/>
        </p:nvCxnSpPr>
        <p:spPr>
          <a:xfrm flipH="1">
            <a:off x="9310255" y="2892923"/>
            <a:ext cx="10692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655DF-E88F-2A7B-2F10-327A38DBBA52}"/>
              </a:ext>
            </a:extLst>
          </p:cNvPr>
          <p:cNvSpPr txBox="1"/>
          <p:nvPr/>
        </p:nvSpPr>
        <p:spPr>
          <a:xfrm>
            <a:off x="10379528" y="2467626"/>
            <a:ext cx="1665762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MNAR Probability</a:t>
            </a:r>
          </a:p>
        </p:txBody>
      </p:sp>
    </p:spTree>
    <p:extLst>
      <p:ext uri="{BB962C8B-B14F-4D97-AF65-F5344CB8AC3E}">
        <p14:creationId xmlns:p14="http://schemas.microsoft.com/office/powerpoint/2010/main" val="301319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1446909" y="359255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9" y="3592552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4984558" y="2905777"/>
                <a:ext cx="1509754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58" y="2905777"/>
                <a:ext cx="1509754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1446909" y="2790299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9" y="2790299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480827" y="2020497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27" y="2020497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1480827" y="117155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27" y="1171552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6"/>
            <a:endCxn id="15" idx="0"/>
          </p:cNvCxnSpPr>
          <p:nvPr/>
        </p:nvCxnSpPr>
        <p:spPr>
          <a:xfrm>
            <a:off x="3729143" y="1517718"/>
            <a:ext cx="2010292" cy="13880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6"/>
            <a:endCxn id="15" idx="1"/>
          </p:cNvCxnSpPr>
          <p:nvPr/>
        </p:nvCxnSpPr>
        <p:spPr>
          <a:xfrm>
            <a:off x="3729143" y="2366663"/>
            <a:ext cx="1476513" cy="640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2"/>
          </p:cNvCxnSpPr>
          <p:nvPr/>
        </p:nvCxnSpPr>
        <p:spPr>
          <a:xfrm>
            <a:off x="3695225" y="3136465"/>
            <a:ext cx="1289333" cy="1154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3695225" y="3496719"/>
            <a:ext cx="1510431" cy="4419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6A5830-2105-3D78-3847-C19A21FACB08}"/>
                  </a:ext>
                </a:extLst>
              </p:cNvPr>
              <p:cNvSpPr/>
              <p:nvPr/>
            </p:nvSpPr>
            <p:spPr>
              <a:xfrm>
                <a:off x="8097275" y="289798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𝑀𝑁𝐴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6A5830-2105-3D78-3847-C19A21FAC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75" y="2897982"/>
                <a:ext cx="2248316" cy="69233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7326BDF-F9C2-2B86-241B-6A1EC762951A}"/>
                  </a:ext>
                </a:extLst>
              </p:cNvPr>
              <p:cNvSpPr/>
              <p:nvPr/>
            </p:nvSpPr>
            <p:spPr>
              <a:xfrm>
                <a:off x="8097275" y="5425603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𝑀𝐴𝑅</m:t>
                      </m:r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7326BDF-F9C2-2B86-241B-6A1EC7629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75" y="5425603"/>
                <a:ext cx="2248316" cy="69233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A2D498E-902F-3AC4-4DA7-E827AD0B3111}"/>
                  </a:ext>
                </a:extLst>
              </p:cNvPr>
              <p:cNvSpPr/>
              <p:nvPr/>
            </p:nvSpPr>
            <p:spPr>
              <a:xfrm>
                <a:off x="6869485" y="4200230"/>
                <a:ext cx="1813089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𝑀𝑖𝑠𝑠𝑖𝑛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A2D498E-902F-3AC4-4DA7-E827AD0B3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85" y="4200230"/>
                <a:ext cx="1813089" cy="6923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20ED32-8CCD-EBC4-5566-385FD6B1F8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6494312" y="3244148"/>
            <a:ext cx="1602963" cy="7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99F139-5560-241C-5EEA-5CD0DACED1E7}"/>
              </a:ext>
            </a:extLst>
          </p:cNvPr>
          <p:cNvCxnSpPr>
            <a:cxnSpLocks/>
            <a:stCxn id="11" idx="1"/>
            <a:endCxn id="31" idx="5"/>
          </p:cNvCxnSpPr>
          <p:nvPr/>
        </p:nvCxnSpPr>
        <p:spPr>
          <a:xfrm flipH="1" flipV="1">
            <a:off x="8417053" y="4791172"/>
            <a:ext cx="9480" cy="735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E9AD31-C158-D3F9-CDDF-4A9988C6F5F8}"/>
              </a:ext>
            </a:extLst>
          </p:cNvPr>
          <p:cNvCxnSpPr>
            <a:cxnSpLocks/>
            <a:stCxn id="10" idx="3"/>
            <a:endCxn id="31" idx="7"/>
          </p:cNvCxnSpPr>
          <p:nvPr/>
        </p:nvCxnSpPr>
        <p:spPr>
          <a:xfrm flipH="1">
            <a:off x="8417053" y="3488924"/>
            <a:ext cx="9480" cy="8126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ADE00FF-2ABA-089D-00E6-DB379B6BBF0C}"/>
                  </a:ext>
                </a:extLst>
              </p:cNvPr>
              <p:cNvSpPr/>
              <p:nvPr/>
            </p:nvSpPr>
            <p:spPr>
              <a:xfrm>
                <a:off x="4984416" y="5800319"/>
                <a:ext cx="1509754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ADE00FF-2ABA-089D-00E6-DB379B6BB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416" y="5800319"/>
                <a:ext cx="1509754" cy="69233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1A2E32-F59A-9B28-B632-A0786C5808E2}"/>
              </a:ext>
            </a:extLst>
          </p:cNvPr>
          <p:cNvCxnSpPr>
            <a:cxnSpLocks/>
            <a:stCxn id="15" idx="4"/>
            <a:endCxn id="70" idx="0"/>
          </p:cNvCxnSpPr>
          <p:nvPr/>
        </p:nvCxnSpPr>
        <p:spPr>
          <a:xfrm flipH="1">
            <a:off x="5739293" y="3598109"/>
            <a:ext cx="142" cy="22022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4DDAEC-FA49-003D-19B5-42D3AEF5D5A6}"/>
              </a:ext>
            </a:extLst>
          </p:cNvPr>
          <p:cNvCxnSpPr>
            <a:cxnSpLocks/>
            <a:stCxn id="31" idx="3"/>
            <a:endCxn id="70" idx="7"/>
          </p:cNvCxnSpPr>
          <p:nvPr/>
        </p:nvCxnSpPr>
        <p:spPr>
          <a:xfrm flipH="1">
            <a:off x="6273072" y="4791172"/>
            <a:ext cx="861934" cy="1110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7046B1D-2A7E-49A8-9F55-0F1373A4347D}"/>
              </a:ext>
            </a:extLst>
          </p:cNvPr>
          <p:cNvSpPr/>
          <p:nvPr/>
        </p:nvSpPr>
        <p:spPr>
          <a:xfrm>
            <a:off x="1269890" y="685143"/>
            <a:ext cx="2565569" cy="415398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88DCB8-DE19-4695-78D1-8A11F1D20AEA}"/>
              </a:ext>
            </a:extLst>
          </p:cNvPr>
          <p:cNvSpPr/>
          <p:nvPr/>
        </p:nvSpPr>
        <p:spPr>
          <a:xfrm>
            <a:off x="4609243" y="2592550"/>
            <a:ext cx="6038231" cy="415399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8094EA-FD57-67F6-2134-31B16C0760C8}"/>
              </a:ext>
            </a:extLst>
          </p:cNvPr>
          <p:cNvSpPr txBox="1"/>
          <p:nvPr/>
        </p:nvSpPr>
        <p:spPr>
          <a:xfrm>
            <a:off x="6096000" y="2118313"/>
            <a:ext cx="291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Missing mechanism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8C8294-5B04-1A67-22BB-60C1F58D23E8}"/>
              </a:ext>
            </a:extLst>
          </p:cNvPr>
          <p:cNvSpPr txBox="1"/>
          <p:nvPr/>
        </p:nvSpPr>
        <p:spPr>
          <a:xfrm>
            <a:off x="1016586" y="220335"/>
            <a:ext cx="291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Model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E28250-B6A8-6A6C-54BD-E7233E02556D}"/>
                  </a:ext>
                </a:extLst>
              </p:cNvPr>
              <p:cNvSpPr txBox="1"/>
              <p:nvPr/>
            </p:nvSpPr>
            <p:spPr>
              <a:xfrm>
                <a:off x="6030295" y="75767"/>
                <a:ext cx="354676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𝑀𝑁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E28250-B6A8-6A6C-54BD-E7233E02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95" y="75767"/>
                <a:ext cx="3546764" cy="391646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F1A556-B365-9E26-7F3F-D77726C49D5A}"/>
                  </a:ext>
                </a:extLst>
              </p:cNvPr>
              <p:cNvSpPr txBox="1"/>
              <p:nvPr/>
            </p:nvSpPr>
            <p:spPr>
              <a:xfrm>
                <a:off x="6096000" y="476547"/>
                <a:ext cx="3083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𝑚𝑎𝑟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𝑚𝑎𝑟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F1A556-B365-9E26-7F3F-D77726C4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6547"/>
                <a:ext cx="308362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3BFC21B-C9BC-4B32-B6DD-A715F91E8F4D}"/>
                  </a:ext>
                </a:extLst>
              </p:cNvPr>
              <p:cNvSpPr txBox="1"/>
              <p:nvPr/>
            </p:nvSpPr>
            <p:spPr>
              <a:xfrm>
                <a:off x="5205656" y="903326"/>
                <a:ext cx="499391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𝑀𝑖𝑠𝑠𝑖𝑛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𝑀𝐴𝑅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𝑀𝑁𝐴𝑅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3BFC21B-C9BC-4B32-B6DD-A715F91E8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56" y="903326"/>
                <a:ext cx="4993919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97C6C8-F110-C97B-BA0A-9EA15643C2FC}"/>
                  </a:ext>
                </a:extLst>
              </p:cNvPr>
              <p:cNvSpPr txBox="1"/>
              <p:nvPr/>
            </p:nvSpPr>
            <p:spPr>
              <a:xfrm>
                <a:off x="6096000" y="1261075"/>
                <a:ext cx="297966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𝑀𝑖𝑠𝑠𝑖𝑛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𝑀𝑖𝑠𝑠𝑖𝑛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97C6C8-F110-C97B-BA0A-9EA15643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61075"/>
                <a:ext cx="2979662" cy="7194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78027FF3-CF6C-9F98-64DA-DDA63635594F}"/>
              </a:ext>
            </a:extLst>
          </p:cNvPr>
          <p:cNvSpPr/>
          <p:nvPr/>
        </p:nvSpPr>
        <p:spPr>
          <a:xfrm>
            <a:off x="5205656" y="75767"/>
            <a:ext cx="4993919" cy="1950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72F3BF2-75AB-FB41-1724-16C287B71F26}"/>
              </a:ext>
            </a:extLst>
          </p:cNvPr>
          <p:cNvSpPr/>
          <p:nvPr/>
        </p:nvSpPr>
        <p:spPr>
          <a:xfrm>
            <a:off x="1076922" y="2396153"/>
            <a:ext cx="8580256" cy="432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509C26-4C18-FAB9-4A5E-48DA08DDB7BE}"/>
              </a:ext>
            </a:extLst>
          </p:cNvPr>
          <p:cNvSpPr/>
          <p:nvPr/>
        </p:nvSpPr>
        <p:spPr>
          <a:xfrm>
            <a:off x="895124" y="2152303"/>
            <a:ext cx="8580256" cy="432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D20A8-491F-0C53-C1BC-107A2C2B2E16}"/>
              </a:ext>
            </a:extLst>
          </p:cNvPr>
          <p:cNvSpPr/>
          <p:nvPr/>
        </p:nvSpPr>
        <p:spPr>
          <a:xfrm>
            <a:off x="738363" y="1913578"/>
            <a:ext cx="8580256" cy="432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7C00BB-B9CF-85AC-298E-1B9BBF36B112}"/>
              </a:ext>
            </a:extLst>
          </p:cNvPr>
          <p:cNvSpPr/>
          <p:nvPr/>
        </p:nvSpPr>
        <p:spPr>
          <a:xfrm>
            <a:off x="557349" y="1657686"/>
            <a:ext cx="8580256" cy="432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DD130A-95EB-33CA-0E9D-BFA9E9E430B4}"/>
              </a:ext>
            </a:extLst>
          </p:cNvPr>
          <p:cNvSpPr/>
          <p:nvPr/>
        </p:nvSpPr>
        <p:spPr>
          <a:xfrm>
            <a:off x="4261577" y="2549146"/>
            <a:ext cx="4451349" cy="3126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CDA5F-9017-CFE6-237A-0EC688A4FE80}"/>
              </a:ext>
            </a:extLst>
          </p:cNvPr>
          <p:cNvSpPr/>
          <p:nvPr/>
        </p:nvSpPr>
        <p:spPr>
          <a:xfrm>
            <a:off x="4013383" y="2301867"/>
            <a:ext cx="4451349" cy="3126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6C6BA-CEA3-295E-8863-66543B861671}"/>
              </a:ext>
            </a:extLst>
          </p:cNvPr>
          <p:cNvSpPr/>
          <p:nvPr/>
        </p:nvSpPr>
        <p:spPr>
          <a:xfrm>
            <a:off x="3765189" y="2054050"/>
            <a:ext cx="4451349" cy="3126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48782-5030-55B8-C689-CB80467803F7}"/>
              </a:ext>
            </a:extLst>
          </p:cNvPr>
          <p:cNvSpPr/>
          <p:nvPr/>
        </p:nvSpPr>
        <p:spPr>
          <a:xfrm>
            <a:off x="3516995" y="1806711"/>
            <a:ext cx="4451349" cy="3126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5534087" y="1887170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87" y="1887170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4013382" y="3000586"/>
                <a:ext cx="1509754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82" y="3000586"/>
                <a:ext cx="1509754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714260" y="299391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60" y="2993914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695970" y="48247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70" y="482474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80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4458533" y="516505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533" y="516505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3"/>
            <a:endCxn id="15" idx="0"/>
          </p:cNvCxnSpPr>
          <p:nvPr/>
        </p:nvCxnSpPr>
        <p:spPr>
          <a:xfrm flipH="1">
            <a:off x="4768259" y="1107447"/>
            <a:ext cx="19532" cy="1893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5"/>
            <a:endCxn id="15" idx="1"/>
          </p:cNvCxnSpPr>
          <p:nvPr/>
        </p:nvCxnSpPr>
        <p:spPr>
          <a:xfrm>
            <a:off x="3615028" y="1073416"/>
            <a:ext cx="619452" cy="20285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2"/>
          </p:cNvCxnSpPr>
          <p:nvPr/>
        </p:nvCxnSpPr>
        <p:spPr>
          <a:xfrm>
            <a:off x="2962576" y="3340080"/>
            <a:ext cx="1050806" cy="66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5302038" y="2478112"/>
            <a:ext cx="561307" cy="6238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340E6B-9B96-03D7-C3F9-ECF8F1435E11}"/>
              </a:ext>
            </a:extLst>
          </p:cNvPr>
          <p:cNvSpPr txBox="1"/>
          <p:nvPr/>
        </p:nvSpPr>
        <p:spPr>
          <a:xfrm>
            <a:off x="6872336" y="4608101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Feature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6CF0B-2A4B-3D55-C7FE-4B6493A3429E}"/>
              </a:ext>
            </a:extLst>
          </p:cNvPr>
          <p:cNvSpPr txBox="1"/>
          <p:nvPr/>
        </p:nvSpPr>
        <p:spPr>
          <a:xfrm>
            <a:off x="7487829" y="4879323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3E3E7-08B2-793A-0705-5FE2CCDF97EC}"/>
              </a:ext>
            </a:extLst>
          </p:cNvPr>
          <p:cNvSpPr txBox="1"/>
          <p:nvPr/>
        </p:nvSpPr>
        <p:spPr>
          <a:xfrm>
            <a:off x="7718267" y="5106201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66CD7-2E0F-0DEE-1A1A-D4B35520EC1E}"/>
              </a:ext>
            </a:extLst>
          </p:cNvPr>
          <p:cNvSpPr txBox="1"/>
          <p:nvPr/>
        </p:nvSpPr>
        <p:spPr>
          <a:xfrm>
            <a:off x="7980635" y="5381003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EB20D-C758-0CC6-6423-8437F27A1D2E}"/>
              </a:ext>
            </a:extLst>
          </p:cNvPr>
          <p:cNvSpPr txBox="1"/>
          <p:nvPr/>
        </p:nvSpPr>
        <p:spPr>
          <a:xfrm>
            <a:off x="8462056" y="5651223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Run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07CAC-ADF2-0B60-EB71-2603C9EE85D3}"/>
              </a:ext>
            </a:extLst>
          </p:cNvPr>
          <p:cNvSpPr txBox="1"/>
          <p:nvPr/>
        </p:nvSpPr>
        <p:spPr>
          <a:xfrm>
            <a:off x="8825958" y="5923829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150E77-28D2-44F6-9400-E90287F46C1A}"/>
              </a:ext>
            </a:extLst>
          </p:cNvPr>
          <p:cNvSpPr txBox="1"/>
          <p:nvPr/>
        </p:nvSpPr>
        <p:spPr>
          <a:xfrm>
            <a:off x="8966562" y="6130126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C6AE51-ACD7-4465-55A5-F1D482A1219A}"/>
              </a:ext>
            </a:extLst>
          </p:cNvPr>
          <p:cNvSpPr txBox="1"/>
          <p:nvPr/>
        </p:nvSpPr>
        <p:spPr>
          <a:xfrm>
            <a:off x="9174950" y="6422865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6A5830-2105-3D78-3847-C19A21FACB08}"/>
                  </a:ext>
                </a:extLst>
              </p:cNvPr>
              <p:cNvSpPr/>
              <p:nvPr/>
            </p:nvSpPr>
            <p:spPr>
              <a:xfrm>
                <a:off x="9853392" y="3000586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𝑀𝑁𝐴𝑅</m:t>
                      </m:r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6A5830-2105-3D78-3847-C19A21FAC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392" y="3000586"/>
                <a:ext cx="2248316" cy="69233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7326BDF-F9C2-2B86-241B-6A1EC762951A}"/>
                  </a:ext>
                </a:extLst>
              </p:cNvPr>
              <p:cNvSpPr/>
              <p:nvPr/>
            </p:nvSpPr>
            <p:spPr>
              <a:xfrm>
                <a:off x="9825750" y="4204658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𝑀𝐴𝑅</m:t>
                      </m:r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7326BDF-F9C2-2B86-241B-6A1EC7629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750" y="4204658"/>
                <a:ext cx="2248316" cy="69233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A2D498E-902F-3AC4-4DA7-E827AD0B3111}"/>
                  </a:ext>
                </a:extLst>
              </p:cNvPr>
              <p:cNvSpPr/>
              <p:nvPr/>
            </p:nvSpPr>
            <p:spPr>
              <a:xfrm>
                <a:off x="5993293" y="3613716"/>
                <a:ext cx="1813089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𝑀𝑖𝑠𝑠𝑖𝑛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A2D498E-902F-3AC4-4DA7-E827AD0B3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93" y="3613716"/>
                <a:ext cx="1813089" cy="6923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20ED32-8CCD-EBC4-5566-385FD6B1F8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5523136" y="3346752"/>
            <a:ext cx="43302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99F139-5560-241C-5EEA-5CD0DACED1E7}"/>
              </a:ext>
            </a:extLst>
          </p:cNvPr>
          <p:cNvCxnSpPr>
            <a:cxnSpLocks/>
            <a:stCxn id="11" idx="2"/>
            <a:endCxn id="31" idx="5"/>
          </p:cNvCxnSpPr>
          <p:nvPr/>
        </p:nvCxnSpPr>
        <p:spPr>
          <a:xfrm flipH="1" flipV="1">
            <a:off x="7540861" y="4204658"/>
            <a:ext cx="2284889" cy="346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E9AD31-C158-D3F9-CDDF-4A9988C6F5F8}"/>
              </a:ext>
            </a:extLst>
          </p:cNvPr>
          <p:cNvCxnSpPr>
            <a:cxnSpLocks/>
            <a:stCxn id="10" idx="3"/>
            <a:endCxn id="31" idx="7"/>
          </p:cNvCxnSpPr>
          <p:nvPr/>
        </p:nvCxnSpPr>
        <p:spPr>
          <a:xfrm flipH="1">
            <a:off x="7540861" y="3591528"/>
            <a:ext cx="2641789" cy="123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ADE00FF-2ABA-089D-00E6-DB379B6BBF0C}"/>
                  </a:ext>
                </a:extLst>
              </p:cNvPr>
              <p:cNvSpPr/>
              <p:nvPr/>
            </p:nvSpPr>
            <p:spPr>
              <a:xfrm>
                <a:off x="4023924" y="4147033"/>
                <a:ext cx="1509754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ADE00FF-2ABA-089D-00E6-DB379B6BB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24" y="4147033"/>
                <a:ext cx="1509754" cy="69233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1A2E32-F59A-9B28-B632-A0786C5808E2}"/>
              </a:ext>
            </a:extLst>
          </p:cNvPr>
          <p:cNvCxnSpPr>
            <a:cxnSpLocks/>
            <a:stCxn id="15" idx="4"/>
            <a:endCxn id="70" idx="0"/>
          </p:cNvCxnSpPr>
          <p:nvPr/>
        </p:nvCxnSpPr>
        <p:spPr>
          <a:xfrm>
            <a:off x="4768259" y="3692918"/>
            <a:ext cx="10542" cy="454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4DDAEC-FA49-003D-19B5-42D3AEF5D5A6}"/>
              </a:ext>
            </a:extLst>
          </p:cNvPr>
          <p:cNvCxnSpPr>
            <a:cxnSpLocks/>
            <a:stCxn id="31" idx="2"/>
            <a:endCxn id="70" idx="7"/>
          </p:cNvCxnSpPr>
          <p:nvPr/>
        </p:nvCxnSpPr>
        <p:spPr>
          <a:xfrm flipH="1">
            <a:off x="5312580" y="3959882"/>
            <a:ext cx="680713" cy="2885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1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CA39-FAFA-D787-11D4-744FE5B6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using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58C3-60B0-ED7B-E403-DC8CD9A0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recover the missing mechanisms</a:t>
            </a:r>
          </a:p>
          <a:p>
            <a:r>
              <a:rPr lang="en-US"/>
              <a:t>Accurately impute missing features</a:t>
            </a:r>
          </a:p>
          <a:p>
            <a:r>
              <a:rPr lang="en-US"/>
              <a:t>Accurately learn the run posterior</a:t>
            </a:r>
          </a:p>
          <a:p>
            <a:r>
              <a:rPr lang="en-US"/>
              <a:t>However, this falls apart when the protein is entirely missing in a run</a:t>
            </a:r>
          </a:p>
        </p:txBody>
      </p:sp>
    </p:spTree>
    <p:extLst>
      <p:ext uri="{BB962C8B-B14F-4D97-AF65-F5344CB8AC3E}">
        <p14:creationId xmlns:p14="http://schemas.microsoft.com/office/powerpoint/2010/main" val="39933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B157-A0ED-1877-B2F4-0863DCC6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MNAR posterior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5834F-0012-B00B-7B37-5FE1C477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" y="1414605"/>
            <a:ext cx="5808899" cy="313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C3FBC-F7F5-626D-40CC-CFB77013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07" y="3429000"/>
            <a:ext cx="5808899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95F-4CBE-2F82-A405-11A72F5D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MNAR logit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D7D86-1212-1738-3F3A-C502026A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5" y="1274750"/>
            <a:ext cx="7982569" cy="5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7072-4AC5-02A3-E253-5C0054C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 Posterior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F37C6-ECA1-E755-79ED-F2A603D9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0" y="1663969"/>
            <a:ext cx="7809139" cy="41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4E6D-E9E9-403D-6DA9-24E1D114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24BB3-B0A2-609D-E7A6-8DA098ED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3" y="1414772"/>
            <a:ext cx="9058913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8962-8131-0345-B47E-013124F7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Imputation error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249B52-11B5-7C11-AA38-03EA1ED1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71" y="4005388"/>
            <a:ext cx="3002885" cy="205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7FED8-FF37-1068-E106-7068FB45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3" y="1765882"/>
            <a:ext cx="3013884" cy="2056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AB5D3-EE39-EAF9-A986-B218CBA2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3" y="4005388"/>
            <a:ext cx="3013884" cy="205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F5137-B38E-B954-49E4-AF5D772D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671" y="1667726"/>
            <a:ext cx="3013884" cy="2056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5E6C4-AD6B-CA63-E205-C5378759C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945" y="4005388"/>
            <a:ext cx="3024964" cy="205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33599-2FCA-D21D-035D-B2D9D7142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796" y="1667726"/>
            <a:ext cx="3070113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D9118-8CCD-B53A-2FA9-44781E44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965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LF MS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DA151-ADF0-F0BB-93B4-BE7E1784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0070"/>
            <a:ext cx="10216880" cy="5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123A-C766-EAB0-FF3B-C68AA93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8E44-B72A-9E1C-B3DD-19A6A327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already formulated these results in a graphical setting</a:t>
            </a:r>
          </a:p>
          <a:p>
            <a:r>
              <a:rPr lang="en-US"/>
              <a:t>Causal theory states we can only recover self-censored values in a causal setting</a:t>
            </a:r>
          </a:p>
          <a:p>
            <a:pPr lvl="1"/>
            <a:r>
              <a:rPr lang="en-US"/>
              <a:t>This is less of a problem when we have some values in a run, but if it is completely missing, we need to leverage causal structure</a:t>
            </a:r>
          </a:p>
        </p:txBody>
      </p:sp>
    </p:spTree>
    <p:extLst>
      <p:ext uri="{BB962C8B-B14F-4D97-AF65-F5344CB8AC3E}">
        <p14:creationId xmlns:p14="http://schemas.microsoft.com/office/powerpoint/2010/main" val="95857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AC2EFFE-2743-6888-849E-5B183DE3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" y="523220"/>
            <a:ext cx="5248942" cy="3278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C98CEF-BD1D-AEF7-295A-DF867DAB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06" y="523220"/>
            <a:ext cx="5248942" cy="3278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08127B1F-D9AA-59D7-7158-CD5BD70DCD11}"/>
              </a:ext>
            </a:extLst>
          </p:cNvPr>
          <p:cNvSpPr/>
          <p:nvPr/>
        </p:nvSpPr>
        <p:spPr>
          <a:xfrm>
            <a:off x="4172197" y="1233823"/>
            <a:ext cx="448491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A2807E-2FC2-028F-D769-9E4CEC056FDC}"/>
              </a:ext>
            </a:extLst>
          </p:cNvPr>
          <p:cNvSpPr txBox="1"/>
          <p:nvPr/>
        </p:nvSpPr>
        <p:spPr>
          <a:xfrm>
            <a:off x="1556063" y="0"/>
            <a:ext cx="23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Protein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208AF1-FCAD-F3E2-2881-5EE3C32A95A2}"/>
              </a:ext>
            </a:extLst>
          </p:cNvPr>
          <p:cNvSpPr txBox="1"/>
          <p:nvPr/>
        </p:nvSpPr>
        <p:spPr>
          <a:xfrm>
            <a:off x="8165871" y="0"/>
            <a:ext cx="23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Protein 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2B48E3B-FA76-9666-5C02-B2B81F79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66" y="3868205"/>
            <a:ext cx="4845145" cy="29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4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2479745" y="474670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45" y="4746702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7266149" y="366763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49" y="366763"/>
                <a:ext cx="2248316" cy="692332"/>
              </a:xfrm>
              <a:prstGeom prst="ellipse">
                <a:avLst/>
              </a:prstGeom>
              <a:blipFill>
                <a:blip r:embed="rId3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4058304" y="36576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304" y="365764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25F12-894F-FE83-9982-A3EE052CDC3E}"/>
                  </a:ext>
                </a:extLst>
              </p:cNvPr>
              <p:cNvSpPr/>
              <p:nvPr/>
            </p:nvSpPr>
            <p:spPr>
              <a:xfrm>
                <a:off x="5645495" y="2055385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25F12-894F-FE83-9982-A3EE052CD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95" y="2055385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737FE9-1326-F148-F940-FDD076C3CA7B}"/>
              </a:ext>
            </a:extLst>
          </p:cNvPr>
          <p:cNvCxnSpPr>
            <a:cxnSpLocks/>
            <a:stCxn id="50" idx="5"/>
            <a:endCxn id="7" idx="1"/>
          </p:cNvCxnSpPr>
          <p:nvPr/>
        </p:nvCxnSpPr>
        <p:spPr>
          <a:xfrm flipH="1">
            <a:off x="5974753" y="956706"/>
            <a:ext cx="2609" cy="1200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48C867-2E39-D001-A9BE-3E45244CA090}"/>
              </a:ext>
            </a:extLst>
          </p:cNvPr>
          <p:cNvCxnSpPr>
            <a:cxnSpLocks/>
            <a:stCxn id="49" idx="3"/>
            <a:endCxn id="7" idx="7"/>
          </p:cNvCxnSpPr>
          <p:nvPr/>
        </p:nvCxnSpPr>
        <p:spPr>
          <a:xfrm flipH="1">
            <a:off x="7564553" y="957705"/>
            <a:ext cx="30854" cy="11990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AB18F0D-EA29-F9D3-01C7-99A1094EC371}"/>
              </a:ext>
            </a:extLst>
          </p:cNvPr>
          <p:cNvSpPr/>
          <p:nvPr/>
        </p:nvSpPr>
        <p:spPr>
          <a:xfrm>
            <a:off x="5893689" y="3767996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CF2716-E37C-974F-E404-17EFF7F6E974}"/>
              </a:ext>
            </a:extLst>
          </p:cNvPr>
          <p:cNvSpPr/>
          <p:nvPr/>
        </p:nvSpPr>
        <p:spPr>
          <a:xfrm>
            <a:off x="5645495" y="3520717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E380E4-73A5-5C53-F663-95A0EAAB7211}"/>
              </a:ext>
            </a:extLst>
          </p:cNvPr>
          <p:cNvSpPr/>
          <p:nvPr/>
        </p:nvSpPr>
        <p:spPr>
          <a:xfrm>
            <a:off x="5397301" y="3272900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52C058-FBEF-E6F2-A2F8-0AFADEC9AE1C}"/>
              </a:ext>
            </a:extLst>
          </p:cNvPr>
          <p:cNvSpPr/>
          <p:nvPr/>
        </p:nvSpPr>
        <p:spPr>
          <a:xfrm>
            <a:off x="5149107" y="3025561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C987958-3839-EB97-268F-176544FEB1C2}"/>
                  </a:ext>
                </a:extLst>
              </p:cNvPr>
              <p:cNvSpPr/>
              <p:nvPr/>
            </p:nvSpPr>
            <p:spPr>
              <a:xfrm>
                <a:off x="7149960" y="342755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C987958-3839-EB97-268F-176544FEB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60" y="3427554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FD789C2-C340-72F1-2DC9-94645439A4F5}"/>
                  </a:ext>
                </a:extLst>
              </p:cNvPr>
              <p:cNvSpPr/>
              <p:nvPr/>
            </p:nvSpPr>
            <p:spPr>
              <a:xfrm>
                <a:off x="5725141" y="4746702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FD789C2-C340-72F1-2DC9-94645439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41" y="4746702"/>
                <a:ext cx="2053045" cy="69233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0FC8C7-7C75-377B-0A95-A1D03B39EF99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7477525" y="4018496"/>
            <a:ext cx="1693" cy="8295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3ED7A97-F694-75E6-306F-1558F57C825A}"/>
              </a:ext>
            </a:extLst>
          </p:cNvPr>
          <p:cNvSpPr txBox="1"/>
          <p:nvPr/>
        </p:nvSpPr>
        <p:spPr>
          <a:xfrm>
            <a:off x="8495739" y="5635359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Feature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0FDCDF-58D5-FA10-4ACB-42A073C95C19}"/>
              </a:ext>
            </a:extLst>
          </p:cNvPr>
          <p:cNvSpPr txBox="1"/>
          <p:nvPr/>
        </p:nvSpPr>
        <p:spPr>
          <a:xfrm>
            <a:off x="9111232" y="5906581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079F4E-4CC8-8E2D-7155-FA6742D80C12}"/>
              </a:ext>
            </a:extLst>
          </p:cNvPr>
          <p:cNvSpPr txBox="1"/>
          <p:nvPr/>
        </p:nvSpPr>
        <p:spPr>
          <a:xfrm>
            <a:off x="9341670" y="6150875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F1F20D-A8D3-F432-880F-4A0CB1B0ADA9}"/>
              </a:ext>
            </a:extLst>
          </p:cNvPr>
          <p:cNvSpPr txBox="1"/>
          <p:nvPr/>
        </p:nvSpPr>
        <p:spPr>
          <a:xfrm>
            <a:off x="9604038" y="6451804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A3698D6-12D6-0189-CE77-069B34194EB7}"/>
              </a:ext>
            </a:extLst>
          </p:cNvPr>
          <p:cNvCxnSpPr>
            <a:cxnSpLocks/>
            <a:stCxn id="48" idx="6"/>
            <a:endCxn id="88" idx="2"/>
          </p:cNvCxnSpPr>
          <p:nvPr/>
        </p:nvCxnSpPr>
        <p:spPr>
          <a:xfrm>
            <a:off x="4728061" y="5092868"/>
            <a:ext cx="9970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DAF83C1-6515-DB4E-A12D-1B62C4E923DC}"/>
              </a:ext>
            </a:extLst>
          </p:cNvPr>
          <p:cNvCxnSpPr>
            <a:cxnSpLocks/>
            <a:stCxn id="7" idx="4"/>
            <a:endCxn id="88" idx="0"/>
          </p:cNvCxnSpPr>
          <p:nvPr/>
        </p:nvCxnSpPr>
        <p:spPr>
          <a:xfrm flipH="1">
            <a:off x="6751664" y="2747717"/>
            <a:ext cx="17989" cy="19989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198F66-46C9-4251-13C8-B96F3E616023}"/>
              </a:ext>
            </a:extLst>
          </p:cNvPr>
          <p:cNvSpPr/>
          <p:nvPr/>
        </p:nvSpPr>
        <p:spPr>
          <a:xfrm>
            <a:off x="1915088" y="1871172"/>
            <a:ext cx="8726786" cy="493254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B80366-736F-1350-D663-4EC6198E90B6}"/>
              </a:ext>
            </a:extLst>
          </p:cNvPr>
          <p:cNvSpPr/>
          <p:nvPr/>
        </p:nvSpPr>
        <p:spPr>
          <a:xfrm>
            <a:off x="3694003" y="182755"/>
            <a:ext cx="7741935" cy="2696496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2D26EB5-6B3D-0946-E4F1-CDBB7EA131A3}"/>
              </a:ext>
            </a:extLst>
          </p:cNvPr>
          <p:cNvSpPr txBox="1"/>
          <p:nvPr/>
        </p:nvSpPr>
        <p:spPr>
          <a:xfrm>
            <a:off x="9514465" y="145715"/>
            <a:ext cx="186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Whole-Plot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37F59-FE33-C656-AD63-3941FE3D0E1E}"/>
              </a:ext>
            </a:extLst>
          </p:cNvPr>
          <p:cNvSpPr txBox="1"/>
          <p:nvPr/>
        </p:nvSpPr>
        <p:spPr>
          <a:xfrm>
            <a:off x="1962678" y="1871172"/>
            <a:ext cx="143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Sub-Plot</a:t>
            </a:r>
          </a:p>
        </p:txBody>
      </p:sp>
    </p:spTree>
    <p:extLst>
      <p:ext uri="{BB962C8B-B14F-4D97-AF65-F5344CB8AC3E}">
        <p14:creationId xmlns:p14="http://schemas.microsoft.com/office/powerpoint/2010/main" val="247689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C61C-3149-513C-6A5B-32913007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step Run Posterior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BBD9-FFD2-B84B-184F-3FAEBACA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6613"/>
            <a:ext cx="5847426" cy="334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7D9BF-CB5B-ADA7-5C4F-E731F262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106613"/>
            <a:ext cx="5847426" cy="33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6303-8BD1-2C3A-DA95-B624DFE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00C0-C7CB-D8B0-6C87-3E69F4FA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Smyth missing values - </a:t>
            </a:r>
            <a:r>
              <a:rPr lang="en-US">
                <a:hlinkClick r:id="rId2"/>
              </a:rPr>
              <a:t>https://academic.oup.com/bioinformatics/advance-article/doi/10.1093/bioinformatics/btad200/7126416</a:t>
            </a:r>
            <a:endParaRPr lang="en-US"/>
          </a:p>
          <a:p>
            <a:r>
              <a:rPr lang="en-US" err="1"/>
              <a:t>Karpievitch</a:t>
            </a:r>
            <a:r>
              <a:rPr lang="en-US"/>
              <a:t> - </a:t>
            </a:r>
            <a:r>
              <a:rPr lang="en-US">
                <a:hlinkClick r:id="rId3"/>
              </a:rPr>
              <a:t>https://academic.oup.com/bioinformatics/article/25/16/2028/205083</a:t>
            </a:r>
            <a:endParaRPr lang="en-US"/>
          </a:p>
          <a:p>
            <a:r>
              <a:rPr lang="en-US"/>
              <a:t>Bayesian analysis - </a:t>
            </a:r>
            <a:r>
              <a:rPr lang="en-US">
                <a:hlinkClick r:id="rId4"/>
              </a:rPr>
              <a:t>https://www.ncbi.nlm.nih.gov/pmc/articles/PMC6249692/</a:t>
            </a:r>
            <a:endParaRPr lang="en-US"/>
          </a:p>
          <a:p>
            <a:r>
              <a:rPr lang="en-US"/>
              <a:t>More Bayesian - </a:t>
            </a:r>
            <a:r>
              <a:rPr lang="en-US">
                <a:hlinkClick r:id="rId5"/>
              </a:rPr>
              <a:t>https://pubs.acs.org/doi/10.1021/acs.jproteome.1c00859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31A-E53D-F844-F19D-205DA2B0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Reformulate above model in a Bayesian/graphical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9D35-D754-7BC7-97AA-C1DF15C2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181"/>
            <a:ext cx="10515600" cy="4098781"/>
          </a:xfrm>
        </p:spPr>
        <p:txBody>
          <a:bodyPr/>
          <a:lstStyle/>
          <a:p>
            <a:r>
              <a:rPr lang="en-US"/>
              <a:t>Quantify uncertainty with probabilistic measurements</a:t>
            </a:r>
          </a:p>
          <a:p>
            <a:r>
              <a:rPr lang="en-US"/>
              <a:t>Specify informed priors over variables</a:t>
            </a:r>
          </a:p>
          <a:p>
            <a:r>
              <a:rPr lang="en-US"/>
              <a:t>Where is this helpful? (missing value imputation)</a:t>
            </a:r>
          </a:p>
        </p:txBody>
      </p:sp>
    </p:spTree>
    <p:extLst>
      <p:ext uri="{BB962C8B-B14F-4D97-AF65-F5344CB8AC3E}">
        <p14:creationId xmlns:p14="http://schemas.microsoft.com/office/powerpoint/2010/main" val="41754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35"/>
            <a:ext cx="10515600" cy="1325563"/>
          </a:xfrm>
        </p:spPr>
        <p:txBody>
          <a:bodyPr/>
          <a:lstStyle/>
          <a:p>
            <a:r>
              <a:rPr lang="en-US"/>
              <a:t>For a single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1151774" y="5075431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5075431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5442857" y="3440875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440875"/>
                <a:ext cx="2053045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1151774" y="3988881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3988881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151774" y="2857159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2857159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1151774" y="1845949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1845949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3400090" y="2192115"/>
            <a:ext cx="2656325" cy="12487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6"/>
            <a:endCxn id="15" idx="1"/>
          </p:cNvCxnSpPr>
          <p:nvPr/>
        </p:nvCxnSpPr>
        <p:spPr>
          <a:xfrm>
            <a:off x="3400090" y="3203325"/>
            <a:ext cx="2343428" cy="338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3"/>
          </p:cNvCxnSpPr>
          <p:nvPr/>
        </p:nvCxnSpPr>
        <p:spPr>
          <a:xfrm flipV="1">
            <a:off x="3400090" y="4031817"/>
            <a:ext cx="2343428" cy="303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400090" y="4105919"/>
            <a:ext cx="2656325" cy="131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8318F-A953-467D-2D0B-5B5934E8C2CC}"/>
                  </a:ext>
                </a:extLst>
              </p:cNvPr>
              <p:cNvSpPr txBox="1"/>
              <p:nvPr/>
            </p:nvSpPr>
            <p:spPr>
              <a:xfrm>
                <a:off x="7766464" y="2163834"/>
                <a:ext cx="37666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8318F-A953-467D-2D0B-5B5934E8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64" y="2163834"/>
                <a:ext cx="37666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3D292-A329-480A-C956-7E3C59490C95}"/>
                  </a:ext>
                </a:extLst>
              </p:cNvPr>
              <p:cNvSpPr txBox="1"/>
              <p:nvPr/>
            </p:nvSpPr>
            <p:spPr>
              <a:xfrm>
                <a:off x="7766464" y="2845584"/>
                <a:ext cx="455616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3D292-A329-480A-C956-7E3C59490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64" y="2845584"/>
                <a:ext cx="4556166" cy="595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C725-D55F-9EA0-E552-BE00DF5986EB}"/>
                  </a:ext>
                </a:extLst>
              </p:cNvPr>
              <p:cNvSpPr txBox="1"/>
              <p:nvPr/>
            </p:nvSpPr>
            <p:spPr>
              <a:xfrm>
                <a:off x="7786284" y="3499021"/>
                <a:ext cx="3567515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C725-D55F-9EA0-E552-BE00DF59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84" y="3499021"/>
                <a:ext cx="3567515" cy="5952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33A60-4D3B-5F95-CD32-162CFA6B3F93}"/>
                  </a:ext>
                </a:extLst>
              </p:cNvPr>
              <p:cNvSpPr txBox="1"/>
              <p:nvPr/>
            </p:nvSpPr>
            <p:spPr>
              <a:xfrm>
                <a:off x="7786285" y="4267113"/>
                <a:ext cx="3483398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33A60-4D3B-5F95-CD32-162CFA6B3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85" y="4267113"/>
                <a:ext cx="3483398" cy="540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35"/>
            <a:ext cx="10515600" cy="1325563"/>
          </a:xfrm>
        </p:spPr>
        <p:txBody>
          <a:bodyPr/>
          <a:lstStyle/>
          <a:p>
            <a:r>
              <a:rPr lang="en-US"/>
              <a:t>For a single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1151774" y="5075431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5075431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5442857" y="3440875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440875"/>
                <a:ext cx="2053045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1151774" y="3988881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3988881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151774" y="2857159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2857159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1151774" y="1845949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4" y="1845949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3400090" y="2192115"/>
            <a:ext cx="2656325" cy="12487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6"/>
            <a:endCxn id="15" idx="1"/>
          </p:cNvCxnSpPr>
          <p:nvPr/>
        </p:nvCxnSpPr>
        <p:spPr>
          <a:xfrm>
            <a:off x="3400090" y="3203325"/>
            <a:ext cx="2343428" cy="338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3"/>
          </p:cNvCxnSpPr>
          <p:nvPr/>
        </p:nvCxnSpPr>
        <p:spPr>
          <a:xfrm flipV="1">
            <a:off x="3400090" y="4031817"/>
            <a:ext cx="2343428" cy="303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400090" y="4105919"/>
            <a:ext cx="2656325" cy="131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8318F-A953-467D-2D0B-5B5934E8C2CC}"/>
                  </a:ext>
                </a:extLst>
              </p:cNvPr>
              <p:cNvSpPr txBox="1"/>
              <p:nvPr/>
            </p:nvSpPr>
            <p:spPr>
              <a:xfrm>
                <a:off x="7766464" y="2163834"/>
                <a:ext cx="3766622" cy="546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8318F-A953-467D-2D0B-5B5934E8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64" y="2163834"/>
                <a:ext cx="3766622" cy="546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3D292-A329-480A-C956-7E3C59490C95}"/>
                  </a:ext>
                </a:extLst>
              </p:cNvPr>
              <p:cNvSpPr txBox="1"/>
              <p:nvPr/>
            </p:nvSpPr>
            <p:spPr>
              <a:xfrm>
                <a:off x="7766464" y="2845584"/>
                <a:ext cx="455616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3D292-A329-480A-C956-7E3C59490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64" y="2845584"/>
                <a:ext cx="4556166" cy="5952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C725-D55F-9EA0-E552-BE00DF5986EB}"/>
                  </a:ext>
                </a:extLst>
              </p:cNvPr>
              <p:cNvSpPr txBox="1"/>
              <p:nvPr/>
            </p:nvSpPr>
            <p:spPr>
              <a:xfrm>
                <a:off x="7786284" y="3499021"/>
                <a:ext cx="3567515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FC725-D55F-9EA0-E552-BE00DF59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84" y="3499021"/>
                <a:ext cx="3567515" cy="5952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33A60-4D3B-5F95-CD32-162CFA6B3F93}"/>
                  </a:ext>
                </a:extLst>
              </p:cNvPr>
              <p:cNvSpPr txBox="1"/>
              <p:nvPr/>
            </p:nvSpPr>
            <p:spPr>
              <a:xfrm>
                <a:off x="7786285" y="4267113"/>
                <a:ext cx="3483398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933A60-4D3B-5F95-CD32-162CFA6B3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85" y="4267113"/>
                <a:ext cx="3483398" cy="5402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6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72F3BF2-75AB-FB41-1724-16C287B71F26}"/>
              </a:ext>
            </a:extLst>
          </p:cNvPr>
          <p:cNvSpPr/>
          <p:nvPr/>
        </p:nvSpPr>
        <p:spPr>
          <a:xfrm>
            <a:off x="3079893" y="2187400"/>
            <a:ext cx="8580256" cy="443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509C26-4C18-FAB9-4A5E-48DA08DDB7BE}"/>
              </a:ext>
            </a:extLst>
          </p:cNvPr>
          <p:cNvSpPr/>
          <p:nvPr/>
        </p:nvSpPr>
        <p:spPr>
          <a:xfrm>
            <a:off x="2898095" y="1943550"/>
            <a:ext cx="8580256" cy="443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D20A8-491F-0C53-C1BC-107A2C2B2E16}"/>
              </a:ext>
            </a:extLst>
          </p:cNvPr>
          <p:cNvSpPr/>
          <p:nvPr/>
        </p:nvSpPr>
        <p:spPr>
          <a:xfrm>
            <a:off x="2741334" y="1704825"/>
            <a:ext cx="8580256" cy="443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7C00BB-B9CF-85AC-298E-1B9BBF36B112}"/>
              </a:ext>
            </a:extLst>
          </p:cNvPr>
          <p:cNvSpPr/>
          <p:nvPr/>
        </p:nvSpPr>
        <p:spPr>
          <a:xfrm>
            <a:off x="2560320" y="1448933"/>
            <a:ext cx="8580256" cy="443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DD130A-95EB-33CA-0E9D-BFA9E9E430B4}"/>
              </a:ext>
            </a:extLst>
          </p:cNvPr>
          <p:cNvSpPr/>
          <p:nvPr/>
        </p:nvSpPr>
        <p:spPr>
          <a:xfrm>
            <a:off x="6264548" y="2450294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CDA5F-9017-CFE6-237A-0EC688A4FE80}"/>
              </a:ext>
            </a:extLst>
          </p:cNvPr>
          <p:cNvSpPr/>
          <p:nvPr/>
        </p:nvSpPr>
        <p:spPr>
          <a:xfrm>
            <a:off x="6016354" y="2203015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6C6BA-CEA3-295E-8863-66543B861671}"/>
              </a:ext>
            </a:extLst>
          </p:cNvPr>
          <p:cNvSpPr/>
          <p:nvPr/>
        </p:nvSpPr>
        <p:spPr>
          <a:xfrm>
            <a:off x="5768160" y="1955198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48782-5030-55B8-C689-CB80467803F7}"/>
              </a:ext>
            </a:extLst>
          </p:cNvPr>
          <p:cNvSpPr/>
          <p:nvPr/>
        </p:nvSpPr>
        <p:spPr>
          <a:xfrm>
            <a:off x="5519966" y="1707859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BCC8D-FEB4-A4B6-3707-0DEE957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35"/>
            <a:ext cx="10515600" cy="1325563"/>
          </a:xfrm>
        </p:spPr>
        <p:txBody>
          <a:bodyPr/>
          <a:lstStyle/>
          <a:p>
            <a:r>
              <a:rPr lang="en-US"/>
              <a:t>For a single protein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/>
              <p:nvPr/>
            </p:nvSpPr>
            <p:spPr>
              <a:xfrm>
                <a:off x="7520819" y="210985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E8BD7D-B8BA-B927-FFEB-21E4665FB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19" y="2109852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/>
              <p:nvPr/>
            </p:nvSpPr>
            <p:spPr>
              <a:xfrm>
                <a:off x="6096000" y="3429000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988C94-FFB9-3EA1-1FB0-37D32129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053045" cy="692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2715207" y="3667963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07" y="3667963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133832" y="2736428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2" y="2736428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133832" y="1832525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2" y="1832525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5E29DC-217A-01E3-50DF-9AEB52A55F03}"/>
              </a:ext>
            </a:extLst>
          </p:cNvPr>
          <p:cNvCxnSpPr>
            <a:cxnSpLocks/>
            <a:stCxn id="50" idx="6"/>
            <a:endCxn id="15" idx="1"/>
          </p:cNvCxnSpPr>
          <p:nvPr/>
        </p:nvCxnSpPr>
        <p:spPr>
          <a:xfrm>
            <a:off x="2382148" y="2178691"/>
            <a:ext cx="4014513" cy="13516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006DF-EA83-B9F9-33D3-D443608E7451}"/>
              </a:ext>
            </a:extLst>
          </p:cNvPr>
          <p:cNvCxnSpPr>
            <a:cxnSpLocks/>
            <a:stCxn id="49" idx="6"/>
            <a:endCxn id="15" idx="2"/>
          </p:cNvCxnSpPr>
          <p:nvPr/>
        </p:nvCxnSpPr>
        <p:spPr>
          <a:xfrm>
            <a:off x="2382148" y="3082594"/>
            <a:ext cx="3713852" cy="692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0CEA4A-94D1-312A-DA2C-576997B5AFBC}"/>
              </a:ext>
            </a:extLst>
          </p:cNvPr>
          <p:cNvCxnSpPr>
            <a:cxnSpLocks/>
            <a:stCxn id="48" idx="6"/>
            <a:endCxn id="15" idx="3"/>
          </p:cNvCxnSpPr>
          <p:nvPr/>
        </p:nvCxnSpPr>
        <p:spPr>
          <a:xfrm>
            <a:off x="4963523" y="4014129"/>
            <a:ext cx="1433138" cy="58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5F39-F8A7-69C2-5319-10FF95B0103E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848384" y="2700794"/>
            <a:ext cx="1693" cy="8295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340E6B-9B96-03D7-C3F9-ECF8F1435E11}"/>
              </a:ext>
            </a:extLst>
          </p:cNvPr>
          <p:cNvSpPr txBox="1"/>
          <p:nvPr/>
        </p:nvSpPr>
        <p:spPr>
          <a:xfrm>
            <a:off x="8866598" y="4317657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Feature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6CF0B-2A4B-3D55-C7FE-4B6493A3429E}"/>
              </a:ext>
            </a:extLst>
          </p:cNvPr>
          <p:cNvSpPr txBox="1"/>
          <p:nvPr/>
        </p:nvSpPr>
        <p:spPr>
          <a:xfrm>
            <a:off x="9482091" y="4588879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3E3E7-08B2-793A-0705-5FE2CCDF97EC}"/>
              </a:ext>
            </a:extLst>
          </p:cNvPr>
          <p:cNvSpPr txBox="1"/>
          <p:nvPr/>
        </p:nvSpPr>
        <p:spPr>
          <a:xfrm>
            <a:off x="9895372" y="5848962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66CD7-2E0F-0DEE-1A1A-D4B35520EC1E}"/>
              </a:ext>
            </a:extLst>
          </p:cNvPr>
          <p:cNvSpPr txBox="1"/>
          <p:nvPr/>
        </p:nvSpPr>
        <p:spPr>
          <a:xfrm>
            <a:off x="9974897" y="5090559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EB20D-C758-0CC6-6423-8437F27A1D2E}"/>
              </a:ext>
            </a:extLst>
          </p:cNvPr>
          <p:cNvSpPr txBox="1"/>
          <p:nvPr/>
        </p:nvSpPr>
        <p:spPr>
          <a:xfrm>
            <a:off x="10465027" y="5552371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Run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07CAC-ADF2-0B60-EB71-2603C9EE85D3}"/>
              </a:ext>
            </a:extLst>
          </p:cNvPr>
          <p:cNvSpPr txBox="1"/>
          <p:nvPr/>
        </p:nvSpPr>
        <p:spPr>
          <a:xfrm>
            <a:off x="10828929" y="5824977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150E77-28D2-44F6-9400-E90287F46C1A}"/>
              </a:ext>
            </a:extLst>
          </p:cNvPr>
          <p:cNvSpPr txBox="1"/>
          <p:nvPr/>
        </p:nvSpPr>
        <p:spPr>
          <a:xfrm>
            <a:off x="10969533" y="6031274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C6AE51-ACD7-4465-55A5-F1D482A1219A}"/>
              </a:ext>
            </a:extLst>
          </p:cNvPr>
          <p:cNvSpPr txBox="1"/>
          <p:nvPr/>
        </p:nvSpPr>
        <p:spPr>
          <a:xfrm>
            <a:off x="11177921" y="6324013"/>
            <a:ext cx="71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7325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C5490-35D1-F73F-B957-3113DD79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Two-step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8245E-3E0D-173E-BB9D-A2392352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59714"/>
            <a:ext cx="8293627" cy="67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/>
              <p:nvPr/>
            </p:nvSpPr>
            <p:spPr>
              <a:xfrm>
                <a:off x="2479745" y="4746702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𝑅𝑢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9EEA79-5215-8C47-A6C9-F5F08C35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45" y="4746702"/>
                <a:ext cx="2248316" cy="692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/>
              <p:nvPr/>
            </p:nvSpPr>
            <p:spPr>
              <a:xfrm>
                <a:off x="7266149" y="366763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𝐵𝑖𝑜𝑅𝑒𝑝𝑙𝑖𝑐𝑎𝑡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2743CA-868C-B33E-B6DA-9AE239889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49" y="366763"/>
                <a:ext cx="2248316" cy="692332"/>
              </a:xfrm>
              <a:prstGeom prst="ellipse">
                <a:avLst/>
              </a:prstGeom>
              <a:blipFill>
                <a:blip r:embed="rId3"/>
                <a:stretch>
                  <a:fillRect l="-10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/>
              <p:nvPr/>
            </p:nvSpPr>
            <p:spPr>
              <a:xfrm>
                <a:off x="4058304" y="36576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𝐶𝑜𝑛𝑑𝑖𝑡𝑖𝑜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310C973-29CC-A405-81C6-D3006DA2B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304" y="365764"/>
                <a:ext cx="2248316" cy="6923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25F12-894F-FE83-9982-A3EE052CDC3E}"/>
                  </a:ext>
                </a:extLst>
              </p:cNvPr>
              <p:cNvSpPr/>
              <p:nvPr/>
            </p:nvSpPr>
            <p:spPr>
              <a:xfrm>
                <a:off x="5645495" y="2055385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25F12-894F-FE83-9982-A3EE052CD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95" y="2055385"/>
                <a:ext cx="2248316" cy="69233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737FE9-1326-F148-F940-FDD076C3CA7B}"/>
              </a:ext>
            </a:extLst>
          </p:cNvPr>
          <p:cNvCxnSpPr>
            <a:cxnSpLocks/>
            <a:stCxn id="50" idx="5"/>
            <a:endCxn id="7" idx="1"/>
          </p:cNvCxnSpPr>
          <p:nvPr/>
        </p:nvCxnSpPr>
        <p:spPr>
          <a:xfrm flipH="1">
            <a:off x="5974753" y="956706"/>
            <a:ext cx="2609" cy="1200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48C867-2E39-D001-A9BE-3E45244CA090}"/>
              </a:ext>
            </a:extLst>
          </p:cNvPr>
          <p:cNvCxnSpPr>
            <a:cxnSpLocks/>
            <a:stCxn id="49" idx="3"/>
            <a:endCxn id="7" idx="7"/>
          </p:cNvCxnSpPr>
          <p:nvPr/>
        </p:nvCxnSpPr>
        <p:spPr>
          <a:xfrm flipH="1">
            <a:off x="7564553" y="957705"/>
            <a:ext cx="30854" cy="11990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AB18F0D-EA29-F9D3-01C7-99A1094EC371}"/>
              </a:ext>
            </a:extLst>
          </p:cNvPr>
          <p:cNvSpPr/>
          <p:nvPr/>
        </p:nvSpPr>
        <p:spPr>
          <a:xfrm>
            <a:off x="5893689" y="3767996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CF2716-E37C-974F-E404-17EFF7F6E974}"/>
              </a:ext>
            </a:extLst>
          </p:cNvPr>
          <p:cNvSpPr/>
          <p:nvPr/>
        </p:nvSpPr>
        <p:spPr>
          <a:xfrm>
            <a:off x="5645495" y="3520717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E380E4-73A5-5C53-F663-95A0EAAB7211}"/>
              </a:ext>
            </a:extLst>
          </p:cNvPr>
          <p:cNvSpPr/>
          <p:nvPr/>
        </p:nvSpPr>
        <p:spPr>
          <a:xfrm>
            <a:off x="5397301" y="3272900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52C058-FBEF-E6F2-A2F8-0AFADEC9AE1C}"/>
              </a:ext>
            </a:extLst>
          </p:cNvPr>
          <p:cNvSpPr/>
          <p:nvPr/>
        </p:nvSpPr>
        <p:spPr>
          <a:xfrm>
            <a:off x="5149107" y="3025561"/>
            <a:ext cx="4451349" cy="2970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C987958-3839-EB97-268F-176544FEB1C2}"/>
                  </a:ext>
                </a:extLst>
              </p:cNvPr>
              <p:cNvSpPr/>
              <p:nvPr/>
            </p:nvSpPr>
            <p:spPr>
              <a:xfrm>
                <a:off x="7149960" y="3427554"/>
                <a:ext cx="2248316" cy="692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𝐹𝑒𝑎𝑡𝑢𝑟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C987958-3839-EB97-268F-176544FEB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60" y="3427554"/>
                <a:ext cx="2248316" cy="6923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FD789C2-C340-72F1-2DC9-94645439A4F5}"/>
                  </a:ext>
                </a:extLst>
              </p:cNvPr>
              <p:cNvSpPr/>
              <p:nvPr/>
            </p:nvSpPr>
            <p:spPr>
              <a:xfrm>
                <a:off x="5725141" y="4746702"/>
                <a:ext cx="2053045" cy="6923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FD789C2-C340-72F1-2DC9-94645439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41" y="4746702"/>
                <a:ext cx="2053045" cy="69233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0FC8C7-7C75-377B-0A95-A1D03B39EF99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7477525" y="4018496"/>
            <a:ext cx="1693" cy="8295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3ED7A97-F694-75E6-306F-1558F57C825A}"/>
              </a:ext>
            </a:extLst>
          </p:cNvPr>
          <p:cNvSpPr txBox="1"/>
          <p:nvPr/>
        </p:nvSpPr>
        <p:spPr>
          <a:xfrm>
            <a:off x="8495739" y="5635359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Feature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0FDCDF-58D5-FA10-4ACB-42A073C95C19}"/>
              </a:ext>
            </a:extLst>
          </p:cNvPr>
          <p:cNvSpPr txBox="1"/>
          <p:nvPr/>
        </p:nvSpPr>
        <p:spPr>
          <a:xfrm>
            <a:off x="9111232" y="5906581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079F4E-4CC8-8E2D-7155-FA6742D80C12}"/>
              </a:ext>
            </a:extLst>
          </p:cNvPr>
          <p:cNvSpPr txBox="1"/>
          <p:nvPr/>
        </p:nvSpPr>
        <p:spPr>
          <a:xfrm>
            <a:off x="9341670" y="6150875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F1F20D-A8D3-F432-880F-4A0CB1B0ADA9}"/>
              </a:ext>
            </a:extLst>
          </p:cNvPr>
          <p:cNvSpPr txBox="1"/>
          <p:nvPr/>
        </p:nvSpPr>
        <p:spPr>
          <a:xfrm>
            <a:off x="9604038" y="6451804"/>
            <a:ext cx="116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A3698D6-12D6-0189-CE77-069B34194EB7}"/>
              </a:ext>
            </a:extLst>
          </p:cNvPr>
          <p:cNvCxnSpPr>
            <a:cxnSpLocks/>
            <a:stCxn id="48" idx="6"/>
            <a:endCxn id="88" idx="2"/>
          </p:cNvCxnSpPr>
          <p:nvPr/>
        </p:nvCxnSpPr>
        <p:spPr>
          <a:xfrm>
            <a:off x="4728061" y="5092868"/>
            <a:ext cx="9970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DAF83C1-6515-DB4E-A12D-1B62C4E923DC}"/>
              </a:ext>
            </a:extLst>
          </p:cNvPr>
          <p:cNvCxnSpPr>
            <a:cxnSpLocks/>
            <a:stCxn id="7" idx="4"/>
            <a:endCxn id="88" idx="0"/>
          </p:cNvCxnSpPr>
          <p:nvPr/>
        </p:nvCxnSpPr>
        <p:spPr>
          <a:xfrm flipH="1">
            <a:off x="6751664" y="2747717"/>
            <a:ext cx="17989" cy="19989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198F66-46C9-4251-13C8-B96F3E616023}"/>
              </a:ext>
            </a:extLst>
          </p:cNvPr>
          <p:cNvSpPr/>
          <p:nvPr/>
        </p:nvSpPr>
        <p:spPr>
          <a:xfrm>
            <a:off x="1915088" y="1871172"/>
            <a:ext cx="8726786" cy="493254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B80366-736F-1350-D663-4EC6198E90B6}"/>
              </a:ext>
            </a:extLst>
          </p:cNvPr>
          <p:cNvSpPr/>
          <p:nvPr/>
        </p:nvSpPr>
        <p:spPr>
          <a:xfrm>
            <a:off x="3694003" y="182755"/>
            <a:ext cx="7741935" cy="2696496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2D26EB5-6B3D-0946-E4F1-CDBB7EA131A3}"/>
              </a:ext>
            </a:extLst>
          </p:cNvPr>
          <p:cNvSpPr txBox="1"/>
          <p:nvPr/>
        </p:nvSpPr>
        <p:spPr>
          <a:xfrm>
            <a:off x="9514465" y="145715"/>
            <a:ext cx="186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Whole-Plot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37F59-FE33-C656-AD63-3941FE3D0E1E}"/>
              </a:ext>
            </a:extLst>
          </p:cNvPr>
          <p:cNvSpPr txBox="1"/>
          <p:nvPr/>
        </p:nvSpPr>
        <p:spPr>
          <a:xfrm>
            <a:off x="1962678" y="1871172"/>
            <a:ext cx="143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Sub-Plot</a:t>
            </a:r>
          </a:p>
        </p:txBody>
      </p:sp>
    </p:spTree>
    <p:extLst>
      <p:ext uri="{BB962C8B-B14F-4D97-AF65-F5344CB8AC3E}">
        <p14:creationId xmlns:p14="http://schemas.microsoft.com/office/powerpoint/2010/main" val="158572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305C-549A-CDAD-44D7-31DDECF2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EA89-8C9E-A6DE-75BA-50307B14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189515"/>
          </a:xfrm>
        </p:spPr>
        <p:txBody>
          <a:bodyPr>
            <a:normAutofit lnSpcReduction="10000"/>
          </a:bodyPr>
          <a:lstStyle/>
          <a:p>
            <a:r>
              <a:rPr lang="en-US"/>
              <a:t>Features in classical Mass Spectrometry-based proteomic experiments can be missing for two main reasons</a:t>
            </a:r>
          </a:p>
          <a:p>
            <a:r>
              <a:rPr lang="en-US"/>
              <a:t>Missing completely at random (MCAR)</a:t>
            </a:r>
          </a:p>
          <a:p>
            <a:pPr lvl="1"/>
            <a:r>
              <a:rPr lang="en-US"/>
              <a:t>Missingness is statistically independent of a features intensity and the intensity of other features</a:t>
            </a:r>
          </a:p>
          <a:p>
            <a:r>
              <a:rPr lang="en-US"/>
              <a:t>Missing not at random (MNAR)</a:t>
            </a:r>
          </a:p>
          <a:p>
            <a:pPr lvl="1"/>
            <a:r>
              <a:rPr lang="en-US"/>
              <a:t>Missingness can be due to intensities being below the threshold limit of detection (i.e. the values are too low for the instrument to measure)</a:t>
            </a:r>
          </a:p>
          <a:p>
            <a:pPr lvl="1"/>
            <a:r>
              <a:rPr lang="en-US"/>
              <a:t>Missingness is dependent on the features intensity</a:t>
            </a:r>
          </a:p>
          <a:p>
            <a:r>
              <a:rPr lang="en-US"/>
              <a:t>Imputation strategies exist to address one or both of these problems</a:t>
            </a:r>
          </a:p>
          <a:p>
            <a:pPr lvl="1"/>
            <a:r>
              <a:rPr lang="en-US"/>
              <a:t>MAR - KNN</a:t>
            </a:r>
          </a:p>
          <a:p>
            <a:pPr lvl="1"/>
            <a:r>
              <a:rPr lang="en-US"/>
              <a:t>MNAR - AFT model</a:t>
            </a:r>
          </a:p>
          <a:p>
            <a:pPr lvl="1"/>
            <a:r>
              <a:rPr lang="en-US"/>
              <a:t>Both - </a:t>
            </a:r>
            <a:r>
              <a:rPr lang="en-US" err="1"/>
              <a:t>mbImpute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Bayesian missing value imputation in Mass Spec proteomics</vt:lpstr>
      <vt:lpstr>Classic LF MS data structure</vt:lpstr>
      <vt:lpstr>Reformulate above model in a Bayesian/graphical setting</vt:lpstr>
      <vt:lpstr>For a single feature</vt:lpstr>
      <vt:lpstr>For a single feature</vt:lpstr>
      <vt:lpstr>For a single protein</vt:lpstr>
      <vt:lpstr>Two-step model</vt:lpstr>
      <vt:lpstr>PowerPoint Presentation</vt:lpstr>
      <vt:lpstr>Missing value problem</vt:lpstr>
      <vt:lpstr>Li and Smyth, Bioinformatics. 2023.</vt:lpstr>
      <vt:lpstr>Karpievitch et al.</vt:lpstr>
      <vt:lpstr>PowerPoint Presentation</vt:lpstr>
      <vt:lpstr>PowerPoint Presentation</vt:lpstr>
      <vt:lpstr>Results – using simulated data</vt:lpstr>
      <vt:lpstr>MNAR posterior</vt:lpstr>
      <vt:lpstr>MNAR logit function</vt:lpstr>
      <vt:lpstr>MAR Posterior</vt:lpstr>
      <vt:lpstr>Run Posterior</vt:lpstr>
      <vt:lpstr>Imputation error</vt:lpstr>
      <vt:lpstr>Solution</vt:lpstr>
      <vt:lpstr>PowerPoint Presentation</vt:lpstr>
      <vt:lpstr>PowerPoint Presentation</vt:lpstr>
      <vt:lpstr>Two step Run Posterior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value imputation update</dc:title>
  <dc:creator>Devon Kohler</dc:creator>
  <cp:revision>1</cp:revision>
  <dcterms:created xsi:type="dcterms:W3CDTF">2023-04-18T20:21:25Z</dcterms:created>
  <dcterms:modified xsi:type="dcterms:W3CDTF">2023-04-26T18:01:19Z</dcterms:modified>
</cp:coreProperties>
</file>