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9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99E7D-A3E9-45ED-9E9F-BA6C23A52BEF}" v="64" dt="2023-04-06T17:10:55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90" d="100"/>
          <a:sy n="90" d="100"/>
        </p:scale>
        <p:origin x="13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n Kohler" userId="3ba8da6b-06e4-4260-9c50-e0278853f0e3" providerId="ADAL" clId="{69199E7D-A3E9-45ED-9E9F-BA6C23A52BEF}"/>
    <pc:docChg chg="undo custSel addSld delSld modSld">
      <pc:chgData name="Devon Kohler" userId="3ba8da6b-06e4-4260-9c50-e0278853f0e3" providerId="ADAL" clId="{69199E7D-A3E9-45ED-9E9F-BA6C23A52BEF}" dt="2023-04-06T17:12:09.705" v="1009" actId="14100"/>
      <pc:docMkLst>
        <pc:docMk/>
      </pc:docMkLst>
      <pc:sldChg chg="addSp delSp modSp mod">
        <pc:chgData name="Devon Kohler" userId="3ba8da6b-06e4-4260-9c50-e0278853f0e3" providerId="ADAL" clId="{69199E7D-A3E9-45ED-9E9F-BA6C23A52BEF}" dt="2023-03-28T00:37:54.418" v="257" actId="14100"/>
        <pc:sldMkLst>
          <pc:docMk/>
          <pc:sldMk cId="3930506748" sldId="259"/>
        </pc:sldMkLst>
        <pc:spChg chg="del">
          <ac:chgData name="Devon Kohler" userId="3ba8da6b-06e4-4260-9c50-e0278853f0e3" providerId="ADAL" clId="{69199E7D-A3E9-45ED-9E9F-BA6C23A52BEF}" dt="2023-03-27T21:55:57.814" v="10" actId="478"/>
          <ac:spMkLst>
            <pc:docMk/>
            <pc:sldMk cId="3930506748" sldId="259"/>
            <ac:spMk id="11" creationId="{174D8E98-2B16-5FDA-B4B4-97520951F7BD}"/>
          </ac:spMkLst>
        </pc:spChg>
        <pc:spChg chg="del">
          <ac:chgData name="Devon Kohler" userId="3ba8da6b-06e4-4260-9c50-e0278853f0e3" providerId="ADAL" clId="{69199E7D-A3E9-45ED-9E9F-BA6C23A52BEF}" dt="2023-03-27T21:55:57.437" v="9" actId="478"/>
          <ac:spMkLst>
            <pc:docMk/>
            <pc:sldMk cId="3930506748" sldId="259"/>
            <ac:spMk id="12" creationId="{E6222319-73CE-08A8-4A6B-A51137499584}"/>
          </ac:spMkLst>
        </pc:spChg>
        <pc:spChg chg="del">
          <ac:chgData name="Devon Kohler" userId="3ba8da6b-06e4-4260-9c50-e0278853f0e3" providerId="ADAL" clId="{69199E7D-A3E9-45ED-9E9F-BA6C23A52BEF}" dt="2023-03-27T21:55:56.891" v="8" actId="478"/>
          <ac:spMkLst>
            <pc:docMk/>
            <pc:sldMk cId="3930506748" sldId="259"/>
            <ac:spMk id="13" creationId="{61A8BE12-38BD-8816-8699-79346C8A68DA}"/>
          </ac:spMkLst>
        </pc:spChg>
        <pc:spChg chg="del">
          <ac:chgData name="Devon Kohler" userId="3ba8da6b-06e4-4260-9c50-e0278853f0e3" providerId="ADAL" clId="{69199E7D-A3E9-45ED-9E9F-BA6C23A52BEF}" dt="2023-03-27T21:55:58.506" v="11" actId="478"/>
          <ac:spMkLst>
            <pc:docMk/>
            <pc:sldMk cId="3930506748" sldId="259"/>
            <ac:spMk id="14" creationId="{1EAD18DD-C887-3B22-6099-74DE6CB28A09}"/>
          </ac:spMkLst>
        </pc:spChg>
        <pc:spChg chg="del">
          <ac:chgData name="Devon Kohler" userId="3ba8da6b-06e4-4260-9c50-e0278853f0e3" providerId="ADAL" clId="{69199E7D-A3E9-45ED-9E9F-BA6C23A52BEF}" dt="2023-03-27T21:55:55.904" v="6" actId="478"/>
          <ac:spMkLst>
            <pc:docMk/>
            <pc:sldMk cId="3930506748" sldId="259"/>
            <ac:spMk id="15" creationId="{19E1D264-18C9-1305-49CE-41E00B3E55F7}"/>
          </ac:spMkLst>
        </pc:spChg>
        <pc:spChg chg="del">
          <ac:chgData name="Devon Kohler" userId="3ba8da6b-06e4-4260-9c50-e0278853f0e3" providerId="ADAL" clId="{69199E7D-A3E9-45ED-9E9F-BA6C23A52BEF}" dt="2023-03-27T21:55:56.455" v="7" actId="478"/>
          <ac:spMkLst>
            <pc:docMk/>
            <pc:sldMk cId="3930506748" sldId="259"/>
            <ac:spMk id="16" creationId="{1D859739-910A-DCAC-9DA2-49D1652D16A2}"/>
          </ac:spMkLst>
        </pc:spChg>
        <pc:spChg chg="del">
          <ac:chgData name="Devon Kohler" userId="3ba8da6b-06e4-4260-9c50-e0278853f0e3" providerId="ADAL" clId="{69199E7D-A3E9-45ED-9E9F-BA6C23A52BEF}" dt="2023-03-27T21:55:55.324" v="5" actId="478"/>
          <ac:spMkLst>
            <pc:docMk/>
            <pc:sldMk cId="3930506748" sldId="259"/>
            <ac:spMk id="17" creationId="{A39110C7-C9C5-8B3C-C689-C91181B26750}"/>
          </ac:spMkLst>
        </pc:spChg>
        <pc:spChg chg="mod">
          <ac:chgData name="Devon Kohler" userId="3ba8da6b-06e4-4260-9c50-e0278853f0e3" providerId="ADAL" clId="{69199E7D-A3E9-45ED-9E9F-BA6C23A52BEF}" dt="2023-03-27T21:56:02.554" v="12" actId="1076"/>
          <ac:spMkLst>
            <pc:docMk/>
            <pc:sldMk cId="3930506748" sldId="259"/>
            <ac:spMk id="19" creationId="{F578CFA6-8F15-17F8-2A30-53875A599BF8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24" creationId="{BACC6443-6714-8D63-06B8-A22B6E58CD5E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25" creationId="{49A7071F-2AF3-7984-0D1F-6D40C598A8A5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26" creationId="{7D2E4604-9100-7EC0-C71C-C5E72D01306B}"/>
          </ac:spMkLst>
        </pc:spChg>
        <pc:spChg chg="add del mod">
          <ac:chgData name="Devon Kohler" userId="3ba8da6b-06e4-4260-9c50-e0278853f0e3" providerId="ADAL" clId="{69199E7D-A3E9-45ED-9E9F-BA6C23A52BEF}" dt="2023-03-27T21:59:23.333" v="66" actId="478"/>
          <ac:spMkLst>
            <pc:docMk/>
            <pc:sldMk cId="3930506748" sldId="259"/>
            <ac:spMk id="27" creationId="{61F45F8B-9C58-1642-2829-AFBEA755C45F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30" creationId="{5C4FED43-2F5A-90E1-2C4A-DBE09D9A61A0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31" creationId="{043012BB-A615-FACA-90CB-F0392560CED4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32" creationId="{DD1A7A0F-DFAF-4DD2-8F7C-7CD786E286DC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33" creationId="{70AD1B6D-7920-8784-F707-4130DFCB9DE4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34" creationId="{D52577A4-27B3-0422-0285-B6EC4FC9A9E8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35" creationId="{4BC47DBB-E5C3-033B-19B1-338BE8FEDA18}"/>
          </ac:spMkLst>
        </pc:spChg>
        <pc:spChg chg="add del mod">
          <ac:chgData name="Devon Kohler" userId="3ba8da6b-06e4-4260-9c50-e0278853f0e3" providerId="ADAL" clId="{69199E7D-A3E9-45ED-9E9F-BA6C23A52BEF}" dt="2023-03-27T21:59:23.333" v="66" actId="478"/>
          <ac:spMkLst>
            <pc:docMk/>
            <pc:sldMk cId="3930506748" sldId="259"/>
            <ac:spMk id="42" creationId="{44ED94D0-7CE9-648F-3D95-565793D3A1AA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43" creationId="{F5B717E6-EEFB-8D48-0A6D-19D13730632E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44" creationId="{B73534B6-5F61-5360-7F9A-82458CF77E35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45" creationId="{986C2DDD-16CF-583C-891E-0058F19F8D83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46" creationId="{D1F6B8AA-1052-8CA5-99AF-D0540510924C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48" creationId="{D555BD09-FE84-F1FD-C39F-E1855411A884}"/>
          </ac:spMkLst>
        </pc:spChg>
        <pc:spChg chg="add del mod">
          <ac:chgData name="Devon Kohler" userId="3ba8da6b-06e4-4260-9c50-e0278853f0e3" providerId="ADAL" clId="{69199E7D-A3E9-45ED-9E9F-BA6C23A52BEF}" dt="2023-03-27T21:59:22.260" v="65" actId="478"/>
          <ac:spMkLst>
            <pc:docMk/>
            <pc:sldMk cId="3930506748" sldId="259"/>
            <ac:spMk id="49" creationId="{EF11CD29-FE7F-E13B-DB9A-2372524CD32C}"/>
          </ac:spMkLst>
        </pc:spChg>
        <pc:picChg chg="add del mod">
          <ac:chgData name="Devon Kohler" userId="3ba8da6b-06e4-4260-9c50-e0278853f0e3" providerId="ADAL" clId="{69199E7D-A3E9-45ED-9E9F-BA6C23A52BEF}" dt="2023-03-27T21:58:17.670" v="43" actId="478"/>
          <ac:picMkLst>
            <pc:docMk/>
            <pc:sldMk cId="3930506748" sldId="259"/>
            <ac:picMk id="3" creationId="{C731F9DA-CCA2-DB4F-A472-45FF394F2A87}"/>
          </ac:picMkLst>
        </pc:picChg>
        <pc:picChg chg="add del mod">
          <ac:chgData name="Devon Kohler" userId="3ba8da6b-06e4-4260-9c50-e0278853f0e3" providerId="ADAL" clId="{69199E7D-A3E9-45ED-9E9F-BA6C23A52BEF}" dt="2023-03-27T21:58:17.314" v="42" actId="478"/>
          <ac:picMkLst>
            <pc:docMk/>
            <pc:sldMk cId="3930506748" sldId="259"/>
            <ac:picMk id="4" creationId="{02D9A7B7-E614-50D1-1FF8-DFFD8ACFBA71}"/>
          </ac:picMkLst>
        </pc:picChg>
        <pc:picChg chg="del">
          <ac:chgData name="Devon Kohler" userId="3ba8da6b-06e4-4260-9c50-e0278853f0e3" providerId="ADAL" clId="{69199E7D-A3E9-45ED-9E9F-BA6C23A52BEF}" dt="2023-03-27T21:55:52.934" v="1" actId="478"/>
          <ac:picMkLst>
            <pc:docMk/>
            <pc:sldMk cId="3930506748" sldId="259"/>
            <ac:picMk id="7" creationId="{0B5CEF92-61A6-4A5A-0FF2-4B096C7C4AED}"/>
          </ac:picMkLst>
        </pc:picChg>
        <pc:picChg chg="del">
          <ac:chgData name="Devon Kohler" userId="3ba8da6b-06e4-4260-9c50-e0278853f0e3" providerId="ADAL" clId="{69199E7D-A3E9-45ED-9E9F-BA6C23A52BEF}" dt="2023-03-27T21:55:53.474" v="2" actId="478"/>
          <ac:picMkLst>
            <pc:docMk/>
            <pc:sldMk cId="3930506748" sldId="259"/>
            <ac:picMk id="8" creationId="{2AA6742B-1FAB-F4D9-DC5B-B04F1292F29D}"/>
          </ac:picMkLst>
        </pc:picChg>
        <pc:picChg chg="del">
          <ac:chgData name="Devon Kohler" userId="3ba8da6b-06e4-4260-9c50-e0278853f0e3" providerId="ADAL" clId="{69199E7D-A3E9-45ED-9E9F-BA6C23A52BEF}" dt="2023-03-27T21:55:53.842" v="3" actId="478"/>
          <ac:picMkLst>
            <pc:docMk/>
            <pc:sldMk cId="3930506748" sldId="259"/>
            <ac:picMk id="9" creationId="{FB91BF42-AEA9-A42A-F714-E2345A0E4AAD}"/>
          </ac:picMkLst>
        </pc:picChg>
        <pc:picChg chg="del">
          <ac:chgData name="Devon Kohler" userId="3ba8da6b-06e4-4260-9c50-e0278853f0e3" providerId="ADAL" clId="{69199E7D-A3E9-45ED-9E9F-BA6C23A52BEF}" dt="2023-03-27T21:55:54.206" v="4" actId="478"/>
          <ac:picMkLst>
            <pc:docMk/>
            <pc:sldMk cId="3930506748" sldId="259"/>
            <ac:picMk id="10" creationId="{FC291448-EAD2-F2CE-E62C-1D0BF77418CF}"/>
          </ac:picMkLst>
        </pc:picChg>
        <pc:picChg chg="add del mod">
          <ac:chgData name="Devon Kohler" userId="3ba8da6b-06e4-4260-9c50-e0278853f0e3" providerId="ADAL" clId="{69199E7D-A3E9-45ED-9E9F-BA6C23A52BEF}" dt="2023-03-27T21:58:16.921" v="41" actId="478"/>
          <ac:picMkLst>
            <pc:docMk/>
            <pc:sldMk cId="3930506748" sldId="259"/>
            <ac:picMk id="20" creationId="{773BF609-D18D-7114-D94E-3D217D749517}"/>
          </ac:picMkLst>
        </pc:picChg>
        <pc:picChg chg="add mod">
          <ac:chgData name="Devon Kohler" userId="3ba8da6b-06e4-4260-9c50-e0278853f0e3" providerId="ADAL" clId="{69199E7D-A3E9-45ED-9E9F-BA6C23A52BEF}" dt="2023-03-28T00:37:11.021" v="240" actId="1076"/>
          <ac:picMkLst>
            <pc:docMk/>
            <pc:sldMk cId="3930506748" sldId="259"/>
            <ac:picMk id="61" creationId="{52AF4746-AE04-551A-E7F4-81F5FE1ED77C}"/>
          </ac:picMkLst>
        </pc:picChg>
        <pc:picChg chg="add del mod">
          <ac:chgData name="Devon Kohler" userId="3ba8da6b-06e4-4260-9c50-e0278853f0e3" providerId="ADAL" clId="{69199E7D-A3E9-45ED-9E9F-BA6C23A52BEF}" dt="2023-03-27T21:59:45.384" v="80" actId="478"/>
          <ac:picMkLst>
            <pc:docMk/>
            <pc:sldMk cId="3930506748" sldId="259"/>
            <ac:picMk id="63" creationId="{F7BF420E-FE80-E562-D931-DAE8E6C73762}"/>
          </ac:picMkLst>
        </pc:picChg>
        <pc:picChg chg="add mod">
          <ac:chgData name="Devon Kohler" userId="3ba8da6b-06e4-4260-9c50-e0278853f0e3" providerId="ADAL" clId="{69199E7D-A3E9-45ED-9E9F-BA6C23A52BEF}" dt="2023-03-28T00:37:49.349" v="255" actId="1076"/>
          <ac:picMkLst>
            <pc:docMk/>
            <pc:sldMk cId="3930506748" sldId="259"/>
            <ac:picMk id="64" creationId="{FD0B1062-65CE-F17C-0FB9-3F5D34DBC70D}"/>
          </ac:picMkLst>
        </pc:picChg>
        <pc:picChg chg="add mod">
          <ac:chgData name="Devon Kohler" userId="3ba8da6b-06e4-4260-9c50-e0278853f0e3" providerId="ADAL" clId="{69199E7D-A3E9-45ED-9E9F-BA6C23A52BEF}" dt="2023-03-28T00:37:26.187" v="249" actId="1076"/>
          <ac:picMkLst>
            <pc:docMk/>
            <pc:sldMk cId="3930506748" sldId="259"/>
            <ac:picMk id="65" creationId="{6C87FD35-3A93-5667-99BE-0ECC611524A5}"/>
          </ac:picMkLst>
        </pc:picChg>
        <pc:cxnChg chg="add del mod">
          <ac:chgData name="Devon Kohler" userId="3ba8da6b-06e4-4260-9c50-e0278853f0e3" providerId="ADAL" clId="{69199E7D-A3E9-45ED-9E9F-BA6C23A52BEF}" dt="2023-03-27T21:58:15.431" v="40" actId="478"/>
          <ac:cxnSpMkLst>
            <pc:docMk/>
            <pc:sldMk cId="3930506748" sldId="259"/>
            <ac:cxnSpMk id="6" creationId="{7722FEC1-8B4F-7CC3-4F08-C7E50D4031AF}"/>
          </ac:cxnSpMkLst>
        </pc:cxnChg>
        <pc:cxnChg chg="add del mod">
          <ac:chgData name="Devon Kohler" userId="3ba8da6b-06e4-4260-9c50-e0278853f0e3" providerId="ADAL" clId="{69199E7D-A3E9-45ED-9E9F-BA6C23A52BEF}" dt="2023-03-27T21:58:13.636" v="39" actId="478"/>
          <ac:cxnSpMkLst>
            <pc:docMk/>
            <pc:sldMk cId="3930506748" sldId="259"/>
            <ac:cxnSpMk id="21" creationId="{1F37E046-6D9F-AA95-1B29-538BEFA6CD8C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28" creationId="{17E0C632-3E5F-09B2-39B4-578DE5DF7F54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29" creationId="{CABE054F-D665-FABE-24C6-5BC6B34F92B3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36" creationId="{FC25C040-28A5-8B48-2041-CA99A205992B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37" creationId="{120E134E-8BE8-BBF3-C61C-209E883C72B2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38" creationId="{8DBD6726-F008-41E8-722C-C55CE71565C1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39" creationId="{9BF29AB2-8E36-C3FB-9E53-809B47333B16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40" creationId="{7DE92B49-78BD-7EBB-84AD-F742CF2120E3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41" creationId="{0416EFFB-47A0-E1CD-D5B5-F0DD48EA114B}"/>
          </ac:cxnSpMkLst>
        </pc:cxnChg>
        <pc:cxnChg chg="add del mod">
          <ac:chgData name="Devon Kohler" userId="3ba8da6b-06e4-4260-9c50-e0278853f0e3" providerId="ADAL" clId="{69199E7D-A3E9-45ED-9E9F-BA6C23A52BEF}" dt="2023-03-27T21:59:22.260" v="65" actId="478"/>
          <ac:cxnSpMkLst>
            <pc:docMk/>
            <pc:sldMk cId="3930506748" sldId="259"/>
            <ac:cxnSpMk id="47" creationId="{DADBC9A0-5F0F-4EC2-8DF1-DAFE54C0C5D6}"/>
          </ac:cxnSpMkLst>
        </pc:cxnChg>
        <pc:cxnChg chg="add mod">
          <ac:chgData name="Devon Kohler" userId="3ba8da6b-06e4-4260-9c50-e0278853f0e3" providerId="ADAL" clId="{69199E7D-A3E9-45ED-9E9F-BA6C23A52BEF}" dt="2023-03-28T00:37:54.418" v="257" actId="14100"/>
          <ac:cxnSpMkLst>
            <pc:docMk/>
            <pc:sldMk cId="3930506748" sldId="259"/>
            <ac:cxnSpMk id="67" creationId="{3F77441F-5514-56F4-181A-BB0D083968B3}"/>
          </ac:cxnSpMkLst>
        </pc:cxnChg>
        <pc:cxnChg chg="add mod">
          <ac:chgData name="Devon Kohler" userId="3ba8da6b-06e4-4260-9c50-e0278853f0e3" providerId="ADAL" clId="{69199E7D-A3E9-45ED-9E9F-BA6C23A52BEF}" dt="2023-03-28T00:37:51.650" v="256" actId="14100"/>
          <ac:cxnSpMkLst>
            <pc:docMk/>
            <pc:sldMk cId="3930506748" sldId="259"/>
            <ac:cxnSpMk id="71" creationId="{7AF0BCD0-04FB-737C-4DD9-E85CE9AC363B}"/>
          </ac:cxnSpMkLst>
        </pc:cxnChg>
      </pc:sldChg>
      <pc:sldChg chg="del">
        <pc:chgData name="Devon Kohler" userId="3ba8da6b-06e4-4260-9c50-e0278853f0e3" providerId="ADAL" clId="{69199E7D-A3E9-45ED-9E9F-BA6C23A52BEF}" dt="2023-03-27T21:55:33.567" v="0" actId="47"/>
        <pc:sldMkLst>
          <pc:docMk/>
          <pc:sldMk cId="692135373" sldId="261"/>
        </pc:sldMkLst>
      </pc:sldChg>
      <pc:sldChg chg="addSp delSp modSp new mod">
        <pc:chgData name="Devon Kohler" userId="3ba8da6b-06e4-4260-9c50-e0278853f0e3" providerId="ADAL" clId="{69199E7D-A3E9-45ED-9E9F-BA6C23A52BEF}" dt="2023-03-27T22:04:56.713" v="236" actId="14100"/>
        <pc:sldMkLst>
          <pc:docMk/>
          <pc:sldMk cId="1578105315" sldId="263"/>
        </pc:sldMkLst>
        <pc:spChg chg="del">
          <ac:chgData name="Devon Kohler" userId="3ba8da6b-06e4-4260-9c50-e0278853f0e3" providerId="ADAL" clId="{69199E7D-A3E9-45ED-9E9F-BA6C23A52BEF}" dt="2023-03-27T22:01:26.512" v="115" actId="478"/>
          <ac:spMkLst>
            <pc:docMk/>
            <pc:sldMk cId="1578105315" sldId="263"/>
            <ac:spMk id="2" creationId="{558AF4C2-EE7B-0227-80E5-E9FDEE351E30}"/>
          </ac:spMkLst>
        </pc:spChg>
        <pc:spChg chg="del">
          <ac:chgData name="Devon Kohler" userId="3ba8da6b-06e4-4260-9c50-e0278853f0e3" providerId="ADAL" clId="{69199E7D-A3E9-45ED-9E9F-BA6C23A52BEF}" dt="2023-03-27T22:01:25.745" v="114" actId="478"/>
          <ac:spMkLst>
            <pc:docMk/>
            <pc:sldMk cId="1578105315" sldId="263"/>
            <ac:spMk id="3" creationId="{4B4094EB-BE02-D206-C107-02460F4AB35A}"/>
          </ac:spMkLst>
        </pc:spChg>
        <pc:spChg chg="add mod">
          <ac:chgData name="Devon Kohler" userId="3ba8da6b-06e4-4260-9c50-e0278853f0e3" providerId="ADAL" clId="{69199E7D-A3E9-45ED-9E9F-BA6C23A52BEF}" dt="2023-03-27T22:01:33.495" v="133" actId="20577"/>
          <ac:spMkLst>
            <pc:docMk/>
            <pc:sldMk cId="1578105315" sldId="263"/>
            <ac:spMk id="4" creationId="{A8628CB3-B5EE-8DB4-922B-A09F336F94BE}"/>
          </ac:spMkLst>
        </pc:spChg>
        <pc:spChg chg="add mod">
          <ac:chgData name="Devon Kohler" userId="3ba8da6b-06e4-4260-9c50-e0278853f0e3" providerId="ADAL" clId="{69199E7D-A3E9-45ED-9E9F-BA6C23A52BEF}" dt="2023-03-27T22:02:33.447" v="163" actId="14100"/>
          <ac:spMkLst>
            <pc:docMk/>
            <pc:sldMk cId="1578105315" sldId="263"/>
            <ac:spMk id="12" creationId="{B1C4FC03-9CFC-9E01-5D1C-B14EDB72CD4D}"/>
          </ac:spMkLst>
        </pc:spChg>
        <pc:spChg chg="add del mod">
          <ac:chgData name="Devon Kohler" userId="3ba8da6b-06e4-4260-9c50-e0278853f0e3" providerId="ADAL" clId="{69199E7D-A3E9-45ED-9E9F-BA6C23A52BEF}" dt="2023-03-27T22:02:56.345" v="172" actId="478"/>
          <ac:spMkLst>
            <pc:docMk/>
            <pc:sldMk cId="1578105315" sldId="263"/>
            <ac:spMk id="13" creationId="{C5E6AF75-8294-77D6-B05D-46DA5E153698}"/>
          </ac:spMkLst>
        </pc:spChg>
        <pc:spChg chg="add mod">
          <ac:chgData name="Devon Kohler" userId="3ba8da6b-06e4-4260-9c50-e0278853f0e3" providerId="ADAL" clId="{69199E7D-A3E9-45ED-9E9F-BA6C23A52BEF}" dt="2023-03-27T22:03:27.438" v="182" actId="14100"/>
          <ac:spMkLst>
            <pc:docMk/>
            <pc:sldMk cId="1578105315" sldId="263"/>
            <ac:spMk id="14" creationId="{B7282FC4-BF2E-AD56-41B8-E8139F16FBCF}"/>
          </ac:spMkLst>
        </pc:spChg>
        <pc:spChg chg="add mod">
          <ac:chgData name="Devon Kohler" userId="3ba8da6b-06e4-4260-9c50-e0278853f0e3" providerId="ADAL" clId="{69199E7D-A3E9-45ED-9E9F-BA6C23A52BEF}" dt="2023-03-27T22:03:51.862" v="198" actId="14100"/>
          <ac:spMkLst>
            <pc:docMk/>
            <pc:sldMk cId="1578105315" sldId="263"/>
            <ac:spMk id="15" creationId="{E4DD4CE7-41E8-546A-C3CB-6906AE51E34D}"/>
          </ac:spMkLst>
        </pc:spChg>
        <pc:picChg chg="add mod">
          <ac:chgData name="Devon Kohler" userId="3ba8da6b-06e4-4260-9c50-e0278853f0e3" providerId="ADAL" clId="{69199E7D-A3E9-45ED-9E9F-BA6C23A52BEF}" dt="2023-03-27T22:04:02.326" v="218" actId="1076"/>
          <ac:picMkLst>
            <pc:docMk/>
            <pc:sldMk cId="1578105315" sldId="263"/>
            <ac:picMk id="6" creationId="{A7B03E64-EC68-C0DE-36D1-EDE00457EAD5}"/>
          </ac:picMkLst>
        </pc:picChg>
        <pc:picChg chg="add mod">
          <ac:chgData name="Devon Kohler" userId="3ba8da6b-06e4-4260-9c50-e0278853f0e3" providerId="ADAL" clId="{69199E7D-A3E9-45ED-9E9F-BA6C23A52BEF}" dt="2023-03-27T22:03:47.160" v="196" actId="1076"/>
          <ac:picMkLst>
            <pc:docMk/>
            <pc:sldMk cId="1578105315" sldId="263"/>
            <ac:picMk id="7" creationId="{D3912577-EB11-B28C-CCE0-C48D22088B55}"/>
          </ac:picMkLst>
        </pc:picChg>
        <pc:picChg chg="add mod">
          <ac:chgData name="Devon Kohler" userId="3ba8da6b-06e4-4260-9c50-e0278853f0e3" providerId="ADAL" clId="{69199E7D-A3E9-45ED-9E9F-BA6C23A52BEF}" dt="2023-03-27T22:03:22.425" v="180" actId="1076"/>
          <ac:picMkLst>
            <pc:docMk/>
            <pc:sldMk cId="1578105315" sldId="263"/>
            <ac:picMk id="8" creationId="{A57B2E92-D9CF-EE12-4C2F-ED2EB0FAC81F}"/>
          </ac:picMkLst>
        </pc:picChg>
        <pc:picChg chg="add mod">
          <ac:chgData name="Devon Kohler" userId="3ba8da6b-06e4-4260-9c50-e0278853f0e3" providerId="ADAL" clId="{69199E7D-A3E9-45ED-9E9F-BA6C23A52BEF}" dt="2023-03-27T22:01:55.855" v="146" actId="1076"/>
          <ac:picMkLst>
            <pc:docMk/>
            <pc:sldMk cId="1578105315" sldId="263"/>
            <ac:picMk id="9" creationId="{F175220F-7013-D32F-AC60-54F3A5953FD7}"/>
          </ac:picMkLst>
        </pc:picChg>
        <pc:picChg chg="add mod">
          <ac:chgData name="Devon Kohler" userId="3ba8da6b-06e4-4260-9c50-e0278853f0e3" providerId="ADAL" clId="{69199E7D-A3E9-45ED-9E9F-BA6C23A52BEF}" dt="2023-03-27T22:01:57.263" v="148" actId="1076"/>
          <ac:picMkLst>
            <pc:docMk/>
            <pc:sldMk cId="1578105315" sldId="263"/>
            <ac:picMk id="10" creationId="{CDE538BC-AFA8-0BC0-8D3D-D884FF78DB8E}"/>
          </ac:picMkLst>
        </pc:picChg>
        <pc:picChg chg="add mod">
          <ac:chgData name="Devon Kohler" userId="3ba8da6b-06e4-4260-9c50-e0278853f0e3" providerId="ADAL" clId="{69199E7D-A3E9-45ED-9E9F-BA6C23A52BEF}" dt="2023-03-27T22:02:00.925" v="152" actId="1076"/>
          <ac:picMkLst>
            <pc:docMk/>
            <pc:sldMk cId="1578105315" sldId="263"/>
            <ac:picMk id="11" creationId="{4EC575CE-3E7E-38BE-85DD-9E1C1BAA1836}"/>
          </ac:picMkLst>
        </pc:picChg>
        <pc:cxnChg chg="add mod">
          <ac:chgData name="Devon Kohler" userId="3ba8da6b-06e4-4260-9c50-e0278853f0e3" providerId="ADAL" clId="{69199E7D-A3E9-45ED-9E9F-BA6C23A52BEF}" dt="2023-03-27T22:04:26.052" v="222" actId="14100"/>
          <ac:cxnSpMkLst>
            <pc:docMk/>
            <pc:sldMk cId="1578105315" sldId="263"/>
            <ac:cxnSpMk id="17" creationId="{7BDC3871-840D-6049-5E13-088AA2D7DE22}"/>
          </ac:cxnSpMkLst>
        </pc:cxnChg>
        <pc:cxnChg chg="add mod">
          <ac:chgData name="Devon Kohler" userId="3ba8da6b-06e4-4260-9c50-e0278853f0e3" providerId="ADAL" clId="{69199E7D-A3E9-45ED-9E9F-BA6C23A52BEF}" dt="2023-03-27T22:04:40.085" v="226" actId="1036"/>
          <ac:cxnSpMkLst>
            <pc:docMk/>
            <pc:sldMk cId="1578105315" sldId="263"/>
            <ac:cxnSpMk id="19" creationId="{FFBE4CAC-251C-F549-F4A6-A0EDE0D0EEAB}"/>
          </ac:cxnSpMkLst>
        </pc:cxnChg>
        <pc:cxnChg chg="add mod">
          <ac:chgData name="Devon Kohler" userId="3ba8da6b-06e4-4260-9c50-e0278853f0e3" providerId="ADAL" clId="{69199E7D-A3E9-45ED-9E9F-BA6C23A52BEF}" dt="2023-03-27T22:04:48.752" v="230" actId="14100"/>
          <ac:cxnSpMkLst>
            <pc:docMk/>
            <pc:sldMk cId="1578105315" sldId="263"/>
            <ac:cxnSpMk id="22" creationId="{038A2142-D59F-7B13-493F-FEAB144E4130}"/>
          </ac:cxnSpMkLst>
        </pc:cxnChg>
        <pc:cxnChg chg="add mod">
          <ac:chgData name="Devon Kohler" userId="3ba8da6b-06e4-4260-9c50-e0278853f0e3" providerId="ADAL" clId="{69199E7D-A3E9-45ED-9E9F-BA6C23A52BEF}" dt="2023-03-27T22:04:52.201" v="233" actId="14100"/>
          <ac:cxnSpMkLst>
            <pc:docMk/>
            <pc:sldMk cId="1578105315" sldId="263"/>
            <ac:cxnSpMk id="25" creationId="{9A2867BA-B590-9D04-6545-C0E8AFBCE852}"/>
          </ac:cxnSpMkLst>
        </pc:cxnChg>
        <pc:cxnChg chg="add mod">
          <ac:chgData name="Devon Kohler" userId="3ba8da6b-06e4-4260-9c50-e0278853f0e3" providerId="ADAL" clId="{69199E7D-A3E9-45ED-9E9F-BA6C23A52BEF}" dt="2023-03-27T22:04:56.713" v="236" actId="14100"/>
          <ac:cxnSpMkLst>
            <pc:docMk/>
            <pc:sldMk cId="1578105315" sldId="263"/>
            <ac:cxnSpMk id="28" creationId="{C8927240-B51D-465B-E579-A64B22D300BC}"/>
          </ac:cxnSpMkLst>
        </pc:cxnChg>
      </pc:sldChg>
      <pc:sldChg chg="addSp delSp modSp new mod">
        <pc:chgData name="Devon Kohler" userId="3ba8da6b-06e4-4260-9c50-e0278853f0e3" providerId="ADAL" clId="{69199E7D-A3E9-45ED-9E9F-BA6C23A52BEF}" dt="2023-03-31T14:33:36.640" v="458" actId="14100"/>
        <pc:sldMkLst>
          <pc:docMk/>
          <pc:sldMk cId="3791592987" sldId="264"/>
        </pc:sldMkLst>
        <pc:spChg chg="del">
          <ac:chgData name="Devon Kohler" userId="3ba8da6b-06e4-4260-9c50-e0278853f0e3" providerId="ADAL" clId="{69199E7D-A3E9-45ED-9E9F-BA6C23A52BEF}" dt="2023-03-31T14:18:24.906" v="260" actId="478"/>
          <ac:spMkLst>
            <pc:docMk/>
            <pc:sldMk cId="3791592987" sldId="264"/>
            <ac:spMk id="2" creationId="{35848385-3B50-F40E-BA6C-4E5A30162E5D}"/>
          </ac:spMkLst>
        </pc:spChg>
        <pc:spChg chg="del">
          <ac:chgData name="Devon Kohler" userId="3ba8da6b-06e4-4260-9c50-e0278853f0e3" providerId="ADAL" clId="{69199E7D-A3E9-45ED-9E9F-BA6C23A52BEF}" dt="2023-03-31T14:18:23.116" v="259" actId="478"/>
          <ac:spMkLst>
            <pc:docMk/>
            <pc:sldMk cId="3791592987" sldId="264"/>
            <ac:spMk id="3" creationId="{344BC09F-A6D7-5679-5B68-243E4992D37A}"/>
          </ac:spMkLst>
        </pc:spChg>
        <pc:spChg chg="add del mod">
          <ac:chgData name="Devon Kohler" userId="3ba8da6b-06e4-4260-9c50-e0278853f0e3" providerId="ADAL" clId="{69199E7D-A3E9-45ED-9E9F-BA6C23A52BEF}" dt="2023-03-31T14:29:31.980" v="438" actId="478"/>
          <ac:spMkLst>
            <pc:docMk/>
            <pc:sldMk cId="3791592987" sldId="264"/>
            <ac:spMk id="4" creationId="{1252634C-C1AF-6C4F-B975-AA8C53DFB56D}"/>
          </ac:spMkLst>
        </pc:spChg>
        <pc:spChg chg="add del mod">
          <ac:chgData name="Devon Kohler" userId="3ba8da6b-06e4-4260-9c50-e0278853f0e3" providerId="ADAL" clId="{69199E7D-A3E9-45ED-9E9F-BA6C23A52BEF}" dt="2023-03-31T14:29:31.681" v="437" actId="478"/>
          <ac:spMkLst>
            <pc:docMk/>
            <pc:sldMk cId="3791592987" sldId="264"/>
            <ac:spMk id="5" creationId="{8561FDF3-E64A-CBDC-A24C-03FB28A0FAAE}"/>
          </ac:spMkLst>
        </pc:spChg>
        <pc:spChg chg="add del mod">
          <ac:chgData name="Devon Kohler" userId="3ba8da6b-06e4-4260-9c50-e0278853f0e3" providerId="ADAL" clId="{69199E7D-A3E9-45ED-9E9F-BA6C23A52BEF}" dt="2023-03-31T14:29:32.749" v="439" actId="478"/>
          <ac:spMkLst>
            <pc:docMk/>
            <pc:sldMk cId="3791592987" sldId="264"/>
            <ac:spMk id="6" creationId="{77245319-0F96-423C-9D09-9DE14D36D647}"/>
          </ac:spMkLst>
        </pc:spChg>
        <pc:spChg chg="add del mod">
          <ac:chgData name="Devon Kohler" userId="3ba8da6b-06e4-4260-9c50-e0278853f0e3" providerId="ADAL" clId="{69199E7D-A3E9-45ED-9E9F-BA6C23A52BEF}" dt="2023-03-31T14:29:31.370" v="436" actId="478"/>
          <ac:spMkLst>
            <pc:docMk/>
            <pc:sldMk cId="3791592987" sldId="264"/>
            <ac:spMk id="7" creationId="{7E61B4D4-E002-E0D1-FA01-7B193619366A}"/>
          </ac:spMkLst>
        </pc:spChg>
        <pc:spChg chg="add mod">
          <ac:chgData name="Devon Kohler" userId="3ba8da6b-06e4-4260-9c50-e0278853f0e3" providerId="ADAL" clId="{69199E7D-A3E9-45ED-9E9F-BA6C23A52BEF}" dt="2023-03-31T14:33:06.046" v="457" actId="1076"/>
          <ac:spMkLst>
            <pc:docMk/>
            <pc:sldMk cId="3791592987" sldId="264"/>
            <ac:spMk id="10" creationId="{D492A30D-8E0A-32AF-CC4D-30DD3CCC69A3}"/>
          </ac:spMkLst>
        </pc:spChg>
        <pc:spChg chg="add mod">
          <ac:chgData name="Devon Kohler" userId="3ba8da6b-06e4-4260-9c50-e0278853f0e3" providerId="ADAL" clId="{69199E7D-A3E9-45ED-9E9F-BA6C23A52BEF}" dt="2023-03-31T14:33:06.046" v="457" actId="1076"/>
          <ac:spMkLst>
            <pc:docMk/>
            <pc:sldMk cId="3791592987" sldId="264"/>
            <ac:spMk id="11" creationId="{EFB754FD-7F0E-8D2F-2CBA-E1F8711BEDB8}"/>
          </ac:spMkLst>
        </pc:spChg>
        <pc:spChg chg="add mod">
          <ac:chgData name="Devon Kohler" userId="3ba8da6b-06e4-4260-9c50-e0278853f0e3" providerId="ADAL" clId="{69199E7D-A3E9-45ED-9E9F-BA6C23A52BEF}" dt="2023-03-31T14:33:06.046" v="457" actId="1076"/>
          <ac:spMkLst>
            <pc:docMk/>
            <pc:sldMk cId="3791592987" sldId="264"/>
            <ac:spMk id="12" creationId="{B6111F94-F8A2-21E6-409E-AFA3F3149849}"/>
          </ac:spMkLst>
        </pc:spChg>
        <pc:spChg chg="add mod">
          <ac:chgData name="Devon Kohler" userId="3ba8da6b-06e4-4260-9c50-e0278853f0e3" providerId="ADAL" clId="{69199E7D-A3E9-45ED-9E9F-BA6C23A52BEF}" dt="2023-03-31T14:33:36.640" v="458" actId="14100"/>
          <ac:spMkLst>
            <pc:docMk/>
            <pc:sldMk cId="3791592987" sldId="264"/>
            <ac:spMk id="13" creationId="{7CC08965-C5DC-555B-A330-F021A07F7AA2}"/>
          </ac:spMkLst>
        </pc:spChg>
        <pc:spChg chg="add del mod">
          <ac:chgData name="Devon Kohler" userId="3ba8da6b-06e4-4260-9c50-e0278853f0e3" providerId="ADAL" clId="{69199E7D-A3E9-45ED-9E9F-BA6C23A52BEF}" dt="2023-03-31T14:22:37.102" v="351" actId="478"/>
          <ac:spMkLst>
            <pc:docMk/>
            <pc:sldMk cId="3791592987" sldId="264"/>
            <ac:spMk id="14" creationId="{37CCCA0D-E9A5-F9FA-9BE7-A3A08009B612}"/>
          </ac:spMkLst>
        </pc:spChg>
        <pc:spChg chg="add del mod">
          <ac:chgData name="Devon Kohler" userId="3ba8da6b-06e4-4260-9c50-e0278853f0e3" providerId="ADAL" clId="{69199E7D-A3E9-45ED-9E9F-BA6C23A52BEF}" dt="2023-03-31T14:22:37.102" v="351" actId="478"/>
          <ac:spMkLst>
            <pc:docMk/>
            <pc:sldMk cId="3791592987" sldId="264"/>
            <ac:spMk id="15" creationId="{6829BD4F-75EC-BE07-EC4D-DEB6902BF62B}"/>
          </ac:spMkLst>
        </pc:spChg>
        <pc:spChg chg="add del mod">
          <ac:chgData name="Devon Kohler" userId="3ba8da6b-06e4-4260-9c50-e0278853f0e3" providerId="ADAL" clId="{69199E7D-A3E9-45ED-9E9F-BA6C23A52BEF}" dt="2023-03-31T14:18:51.444" v="268" actId="478"/>
          <ac:spMkLst>
            <pc:docMk/>
            <pc:sldMk cId="3791592987" sldId="264"/>
            <ac:spMk id="22" creationId="{94148A07-B5E5-6DD7-FBB2-49D61BC1E216}"/>
          </ac:spMkLst>
        </pc:spChg>
        <pc:spChg chg="add del mod">
          <ac:chgData name="Devon Kohler" userId="3ba8da6b-06e4-4260-9c50-e0278853f0e3" providerId="ADAL" clId="{69199E7D-A3E9-45ED-9E9F-BA6C23A52BEF}" dt="2023-03-31T14:18:51.444" v="268" actId="478"/>
          <ac:spMkLst>
            <pc:docMk/>
            <pc:sldMk cId="3791592987" sldId="264"/>
            <ac:spMk id="23" creationId="{353DBCB1-D24D-CAF5-D324-A8D48F348308}"/>
          </ac:spMkLst>
        </pc:spChg>
        <pc:spChg chg="add del mod">
          <ac:chgData name="Devon Kohler" userId="3ba8da6b-06e4-4260-9c50-e0278853f0e3" providerId="ADAL" clId="{69199E7D-A3E9-45ED-9E9F-BA6C23A52BEF}" dt="2023-03-31T14:18:51.444" v="268" actId="478"/>
          <ac:spMkLst>
            <pc:docMk/>
            <pc:sldMk cId="3791592987" sldId="264"/>
            <ac:spMk id="24" creationId="{8FED0E3B-8863-BCFE-756E-AF6409629B7D}"/>
          </ac:spMkLst>
        </pc:spChg>
        <pc:spChg chg="add del mod">
          <ac:chgData name="Devon Kohler" userId="3ba8da6b-06e4-4260-9c50-e0278853f0e3" providerId="ADAL" clId="{69199E7D-A3E9-45ED-9E9F-BA6C23A52BEF}" dt="2023-03-31T14:18:51.444" v="268" actId="478"/>
          <ac:spMkLst>
            <pc:docMk/>
            <pc:sldMk cId="3791592987" sldId="264"/>
            <ac:spMk id="25" creationId="{12353FB1-5618-F7D3-624C-3EC27FF12434}"/>
          </ac:spMkLst>
        </pc:spChg>
        <pc:spChg chg="add mod">
          <ac:chgData name="Devon Kohler" userId="3ba8da6b-06e4-4260-9c50-e0278853f0e3" providerId="ADAL" clId="{69199E7D-A3E9-45ED-9E9F-BA6C23A52BEF}" dt="2023-03-31T14:33:06.046" v="457" actId="1076"/>
          <ac:spMkLst>
            <pc:docMk/>
            <pc:sldMk cId="3791592987" sldId="264"/>
            <ac:spMk id="26" creationId="{EC7836FF-26C2-E662-4A33-646D018A5C1A}"/>
          </ac:spMkLst>
        </pc:spChg>
        <pc:spChg chg="add mod">
          <ac:chgData name="Devon Kohler" userId="3ba8da6b-06e4-4260-9c50-e0278853f0e3" providerId="ADAL" clId="{69199E7D-A3E9-45ED-9E9F-BA6C23A52BEF}" dt="2023-03-31T14:33:06.046" v="457" actId="1076"/>
          <ac:spMkLst>
            <pc:docMk/>
            <pc:sldMk cId="3791592987" sldId="264"/>
            <ac:spMk id="28" creationId="{16EF9742-8370-0B59-75C8-F23FF43710F8}"/>
          </ac:spMkLst>
        </pc:spChg>
        <pc:spChg chg="add del mod">
          <ac:chgData name="Devon Kohler" userId="3ba8da6b-06e4-4260-9c50-e0278853f0e3" providerId="ADAL" clId="{69199E7D-A3E9-45ED-9E9F-BA6C23A52BEF}" dt="2023-03-31T14:21:13.237" v="322" actId="478"/>
          <ac:spMkLst>
            <pc:docMk/>
            <pc:sldMk cId="3791592987" sldId="264"/>
            <ac:spMk id="29" creationId="{E2BC8D26-BB77-C17D-CEE8-9A8A1F69AB79}"/>
          </ac:spMkLst>
        </pc:spChg>
        <pc:spChg chg="add del mod">
          <ac:chgData name="Devon Kohler" userId="3ba8da6b-06e4-4260-9c50-e0278853f0e3" providerId="ADAL" clId="{69199E7D-A3E9-45ED-9E9F-BA6C23A52BEF}" dt="2023-03-31T14:29:33.972" v="441" actId="478"/>
          <ac:spMkLst>
            <pc:docMk/>
            <pc:sldMk cId="3791592987" sldId="264"/>
            <ac:spMk id="74" creationId="{DEBBEA22-6D11-C2A4-A33E-5BB6C9FCD6C4}"/>
          </ac:spMkLst>
        </pc:spChg>
        <pc:spChg chg="add del mod">
          <ac:chgData name="Devon Kohler" userId="3ba8da6b-06e4-4260-9c50-e0278853f0e3" providerId="ADAL" clId="{69199E7D-A3E9-45ED-9E9F-BA6C23A52BEF}" dt="2023-03-31T14:29:34.999" v="443" actId="478"/>
          <ac:spMkLst>
            <pc:docMk/>
            <pc:sldMk cId="3791592987" sldId="264"/>
            <ac:spMk id="75" creationId="{F876F2F4-CA76-46AE-7836-48A65EBB6DE5}"/>
          </ac:spMkLst>
        </pc:spChg>
        <pc:spChg chg="add del mod">
          <ac:chgData name="Devon Kohler" userId="3ba8da6b-06e4-4260-9c50-e0278853f0e3" providerId="ADAL" clId="{69199E7D-A3E9-45ED-9E9F-BA6C23A52BEF}" dt="2023-03-31T14:29:34.303" v="442" actId="478"/>
          <ac:spMkLst>
            <pc:docMk/>
            <pc:sldMk cId="3791592987" sldId="264"/>
            <ac:spMk id="76" creationId="{DD98C275-1BE5-5ACC-1E3C-CEBC048F66A8}"/>
          </ac:spMkLst>
        </pc:spChg>
        <pc:spChg chg="add del mod">
          <ac:chgData name="Devon Kohler" userId="3ba8da6b-06e4-4260-9c50-e0278853f0e3" providerId="ADAL" clId="{69199E7D-A3E9-45ED-9E9F-BA6C23A52BEF}" dt="2023-03-31T14:29:33.496" v="440" actId="478"/>
          <ac:spMkLst>
            <pc:docMk/>
            <pc:sldMk cId="3791592987" sldId="264"/>
            <ac:spMk id="77" creationId="{0CD07FF2-16E3-0BA4-F20E-417E18201789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80" creationId="{67BA2663-92BF-27FD-AB1B-29392D346E43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81" creationId="{BEF9E269-DEF5-3303-A1DE-CEE5B79FF5B9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82" creationId="{4EACF6EF-7116-661B-5729-8DD1B98DE75A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85" creationId="{0310B5D1-821C-A6EB-89C7-30012C8088E0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87" creationId="{CF5E636D-E460-F483-34B2-6504CF63E7DC}"/>
          </ac:spMkLst>
        </pc:spChg>
        <pc:spChg chg="add del mod">
          <ac:chgData name="Devon Kohler" userId="3ba8da6b-06e4-4260-9c50-e0278853f0e3" providerId="ADAL" clId="{69199E7D-A3E9-45ED-9E9F-BA6C23A52BEF}" dt="2023-03-31T14:21:14.418" v="324" actId="478"/>
          <ac:spMkLst>
            <pc:docMk/>
            <pc:sldMk cId="3791592987" sldId="264"/>
            <ac:spMk id="88" creationId="{9711961D-97D3-5D7E-0378-6415EF4AE43C}"/>
          </ac:spMkLst>
        </pc:spChg>
        <pc:spChg chg="add mod">
          <ac:chgData name="Devon Kohler" userId="3ba8da6b-06e4-4260-9c50-e0278853f0e3" providerId="ADAL" clId="{69199E7D-A3E9-45ED-9E9F-BA6C23A52BEF}" dt="2023-03-31T14:33:06.046" v="457" actId="1076"/>
          <ac:spMkLst>
            <pc:docMk/>
            <pc:sldMk cId="3791592987" sldId="264"/>
            <ac:spMk id="108" creationId="{898DD4A4-CE49-A415-062F-D42C48642979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109" creationId="{38BFFBAE-95F0-3919-704D-7484FD2356CB}"/>
          </ac:spMkLst>
        </pc:spChg>
        <pc:spChg chg="add mod">
          <ac:chgData name="Devon Kohler" userId="3ba8da6b-06e4-4260-9c50-e0278853f0e3" providerId="ADAL" clId="{69199E7D-A3E9-45ED-9E9F-BA6C23A52BEF}" dt="2023-03-31T14:33:01.609" v="456" actId="1076"/>
          <ac:spMkLst>
            <pc:docMk/>
            <pc:sldMk cId="3791592987" sldId="264"/>
            <ac:spMk id="116" creationId="{FF88EBAD-8F8F-E0AB-9280-03C2FA6E06C1}"/>
          </ac:spMkLst>
        </pc:spChg>
        <pc:cxnChg chg="add mod">
          <ac:chgData name="Devon Kohler" userId="3ba8da6b-06e4-4260-9c50-e0278853f0e3" providerId="ADAL" clId="{69199E7D-A3E9-45ED-9E9F-BA6C23A52BEF}" dt="2023-03-31T14:33:06.046" v="457" actId="1076"/>
          <ac:cxnSpMkLst>
            <pc:docMk/>
            <pc:sldMk cId="3791592987" sldId="264"/>
            <ac:cxnSpMk id="8" creationId="{2D9FC272-785D-1B92-1252-88A4835032BB}"/>
          </ac:cxnSpMkLst>
        </pc:cxnChg>
        <pc:cxnChg chg="add del mod">
          <ac:chgData name="Devon Kohler" userId="3ba8da6b-06e4-4260-9c50-e0278853f0e3" providerId="ADAL" clId="{69199E7D-A3E9-45ED-9E9F-BA6C23A52BEF}" dt="2023-03-31T14:21:13.818" v="323" actId="478"/>
          <ac:cxnSpMkLst>
            <pc:docMk/>
            <pc:sldMk cId="3791592987" sldId="264"/>
            <ac:cxnSpMk id="9" creationId="{E4038FFF-0877-8E94-4965-B23C59047DB0}"/>
          </ac:cxnSpMkLst>
        </pc:cxnChg>
        <pc:cxnChg chg="add del mod">
          <ac:chgData name="Devon Kohler" userId="3ba8da6b-06e4-4260-9c50-e0278853f0e3" providerId="ADAL" clId="{69199E7D-A3E9-45ED-9E9F-BA6C23A52BEF}" dt="2023-03-31T14:18:55.431" v="269" actId="478"/>
          <ac:cxnSpMkLst>
            <pc:docMk/>
            <pc:sldMk cId="3791592987" sldId="264"/>
            <ac:cxnSpMk id="16" creationId="{29C7D957-83D8-3D21-142D-729D084D0D3F}"/>
          </ac:cxnSpMkLst>
        </pc:cxnChg>
        <pc:cxnChg chg="add del mod">
          <ac:chgData name="Devon Kohler" userId="3ba8da6b-06e4-4260-9c50-e0278853f0e3" providerId="ADAL" clId="{69199E7D-A3E9-45ED-9E9F-BA6C23A52BEF}" dt="2023-03-31T14:18:56.669" v="271" actId="478"/>
          <ac:cxnSpMkLst>
            <pc:docMk/>
            <pc:sldMk cId="3791592987" sldId="264"/>
            <ac:cxnSpMk id="17" creationId="{448FCD4E-EBC3-973F-20A3-DFB17D18F733}"/>
          </ac:cxnSpMkLst>
        </pc:cxnChg>
        <pc:cxnChg chg="add mod">
          <ac:chgData name="Devon Kohler" userId="3ba8da6b-06e4-4260-9c50-e0278853f0e3" providerId="ADAL" clId="{69199E7D-A3E9-45ED-9E9F-BA6C23A52BEF}" dt="2023-03-31T14:33:36.640" v="458" actId="14100"/>
          <ac:cxnSpMkLst>
            <pc:docMk/>
            <pc:sldMk cId="3791592987" sldId="264"/>
            <ac:cxnSpMk id="18" creationId="{D1752001-E3F0-018A-69C2-EAE7A1FFEE8A}"/>
          </ac:cxnSpMkLst>
        </pc:cxnChg>
        <pc:cxnChg chg="add del mod">
          <ac:chgData name="Devon Kohler" userId="3ba8da6b-06e4-4260-9c50-e0278853f0e3" providerId="ADAL" clId="{69199E7D-A3E9-45ED-9E9F-BA6C23A52BEF}" dt="2023-03-31T14:18:55.980" v="270" actId="478"/>
          <ac:cxnSpMkLst>
            <pc:docMk/>
            <pc:sldMk cId="3791592987" sldId="264"/>
            <ac:cxnSpMk id="19" creationId="{BFD85CDB-8A72-1DAD-27D6-FB183B880974}"/>
          </ac:cxnSpMkLst>
        </pc:cxnChg>
        <pc:cxnChg chg="add mod">
          <ac:chgData name="Devon Kohler" userId="3ba8da6b-06e4-4260-9c50-e0278853f0e3" providerId="ADAL" clId="{69199E7D-A3E9-45ED-9E9F-BA6C23A52BEF}" dt="2023-03-31T14:33:06.046" v="457" actId="1076"/>
          <ac:cxnSpMkLst>
            <pc:docMk/>
            <pc:sldMk cId="3791592987" sldId="264"/>
            <ac:cxnSpMk id="20" creationId="{940489FD-3578-1D2C-D10C-03102A911816}"/>
          </ac:cxnSpMkLst>
        </pc:cxnChg>
        <pc:cxnChg chg="add del mod">
          <ac:chgData name="Devon Kohler" userId="3ba8da6b-06e4-4260-9c50-e0278853f0e3" providerId="ADAL" clId="{69199E7D-A3E9-45ED-9E9F-BA6C23A52BEF}" dt="2023-03-31T14:19:07.230" v="275" actId="478"/>
          <ac:cxnSpMkLst>
            <pc:docMk/>
            <pc:sldMk cId="3791592987" sldId="264"/>
            <ac:cxnSpMk id="21" creationId="{BB6AC397-C5BA-5781-AA32-8169D61B17DE}"/>
          </ac:cxnSpMkLst>
        </pc:cxnChg>
        <pc:cxnChg chg="add mod">
          <ac:chgData name="Devon Kohler" userId="3ba8da6b-06e4-4260-9c50-e0278853f0e3" providerId="ADAL" clId="{69199E7D-A3E9-45ED-9E9F-BA6C23A52BEF}" dt="2023-03-31T14:33:36.640" v="458" actId="14100"/>
          <ac:cxnSpMkLst>
            <pc:docMk/>
            <pc:sldMk cId="3791592987" sldId="264"/>
            <ac:cxnSpMk id="27" creationId="{C7B11ED3-48F7-8D32-AED6-296AD306062C}"/>
          </ac:cxnSpMkLst>
        </pc:cxnChg>
        <pc:cxnChg chg="add mod">
          <ac:chgData name="Devon Kohler" userId="3ba8da6b-06e4-4260-9c50-e0278853f0e3" providerId="ADAL" clId="{69199E7D-A3E9-45ED-9E9F-BA6C23A52BEF}" dt="2023-03-31T14:33:01.609" v="456" actId="1076"/>
          <ac:cxnSpMkLst>
            <pc:docMk/>
            <pc:sldMk cId="3791592987" sldId="264"/>
            <ac:cxnSpMk id="78" creationId="{6DA5F2EC-6CC4-FFE4-AAC0-6616E970DDA7}"/>
          </ac:cxnSpMkLst>
        </pc:cxnChg>
        <pc:cxnChg chg="add del mod">
          <ac:chgData name="Devon Kohler" userId="3ba8da6b-06e4-4260-9c50-e0278853f0e3" providerId="ADAL" clId="{69199E7D-A3E9-45ED-9E9F-BA6C23A52BEF}" dt="2023-03-31T14:21:14.764" v="325" actId="478"/>
          <ac:cxnSpMkLst>
            <pc:docMk/>
            <pc:sldMk cId="3791592987" sldId="264"/>
            <ac:cxnSpMk id="79" creationId="{F321B6F6-0D49-C759-7C13-E391F24D9124}"/>
          </ac:cxnSpMkLst>
        </pc:cxnChg>
        <pc:cxnChg chg="add mod">
          <ac:chgData name="Devon Kohler" userId="3ba8da6b-06e4-4260-9c50-e0278853f0e3" providerId="ADAL" clId="{69199E7D-A3E9-45ED-9E9F-BA6C23A52BEF}" dt="2023-03-31T14:33:01.609" v="456" actId="1076"/>
          <ac:cxnSpMkLst>
            <pc:docMk/>
            <pc:sldMk cId="3791592987" sldId="264"/>
            <ac:cxnSpMk id="83" creationId="{24FECB78-34D8-953D-DE8C-F2ECAC1C370B}"/>
          </ac:cxnSpMkLst>
        </pc:cxnChg>
        <pc:cxnChg chg="add mod">
          <ac:chgData name="Devon Kohler" userId="3ba8da6b-06e4-4260-9c50-e0278853f0e3" providerId="ADAL" clId="{69199E7D-A3E9-45ED-9E9F-BA6C23A52BEF}" dt="2023-03-31T14:33:01.609" v="456" actId="1076"/>
          <ac:cxnSpMkLst>
            <pc:docMk/>
            <pc:sldMk cId="3791592987" sldId="264"/>
            <ac:cxnSpMk id="84" creationId="{0E3068EB-33B5-67F9-0F44-FEB7A946708A}"/>
          </ac:cxnSpMkLst>
        </pc:cxnChg>
        <pc:cxnChg chg="add mod">
          <ac:chgData name="Devon Kohler" userId="3ba8da6b-06e4-4260-9c50-e0278853f0e3" providerId="ADAL" clId="{69199E7D-A3E9-45ED-9E9F-BA6C23A52BEF}" dt="2023-03-31T14:33:01.609" v="456" actId="1076"/>
          <ac:cxnSpMkLst>
            <pc:docMk/>
            <pc:sldMk cId="3791592987" sldId="264"/>
            <ac:cxnSpMk id="86" creationId="{C91CB238-208A-1507-69ED-BF6AEF63597D}"/>
          </ac:cxnSpMkLst>
        </pc:cxnChg>
        <pc:cxnChg chg="add mod">
          <ac:chgData name="Devon Kohler" userId="3ba8da6b-06e4-4260-9c50-e0278853f0e3" providerId="ADAL" clId="{69199E7D-A3E9-45ED-9E9F-BA6C23A52BEF}" dt="2023-03-31T14:33:06.046" v="457" actId="1076"/>
          <ac:cxnSpMkLst>
            <pc:docMk/>
            <pc:sldMk cId="3791592987" sldId="264"/>
            <ac:cxnSpMk id="92" creationId="{399D98A4-2924-C5C2-1C7B-2CDC3FB47039}"/>
          </ac:cxnSpMkLst>
        </pc:cxnChg>
        <pc:cxnChg chg="add mod">
          <ac:chgData name="Devon Kohler" userId="3ba8da6b-06e4-4260-9c50-e0278853f0e3" providerId="ADAL" clId="{69199E7D-A3E9-45ED-9E9F-BA6C23A52BEF}" dt="2023-03-31T14:33:06.046" v="457" actId="1076"/>
          <ac:cxnSpMkLst>
            <pc:docMk/>
            <pc:sldMk cId="3791592987" sldId="264"/>
            <ac:cxnSpMk id="97" creationId="{F5332AE7-D781-A96F-1DC5-2C83EC6C1C38}"/>
          </ac:cxnSpMkLst>
        </pc:cxnChg>
        <pc:cxnChg chg="add del mod">
          <ac:chgData name="Devon Kohler" userId="3ba8da6b-06e4-4260-9c50-e0278853f0e3" providerId="ADAL" clId="{69199E7D-A3E9-45ED-9E9F-BA6C23A52BEF}" dt="2023-03-31T14:23:32.693" v="379" actId="478"/>
          <ac:cxnSpMkLst>
            <pc:docMk/>
            <pc:sldMk cId="3791592987" sldId="264"/>
            <ac:cxnSpMk id="100" creationId="{727F2C57-D3D5-3F67-9B3C-554DDB6C8C0A}"/>
          </ac:cxnSpMkLst>
        </pc:cxnChg>
        <pc:cxnChg chg="add mod">
          <ac:chgData name="Devon Kohler" userId="3ba8da6b-06e4-4260-9c50-e0278853f0e3" providerId="ADAL" clId="{69199E7D-A3E9-45ED-9E9F-BA6C23A52BEF}" dt="2023-03-31T14:33:01.609" v="456" actId="1076"/>
          <ac:cxnSpMkLst>
            <pc:docMk/>
            <pc:sldMk cId="3791592987" sldId="264"/>
            <ac:cxnSpMk id="117" creationId="{5C7D72DB-18B6-D927-8BC5-97B63264F19A}"/>
          </ac:cxnSpMkLst>
        </pc:cxnChg>
        <pc:cxnChg chg="add mod">
          <ac:chgData name="Devon Kohler" userId="3ba8da6b-06e4-4260-9c50-e0278853f0e3" providerId="ADAL" clId="{69199E7D-A3E9-45ED-9E9F-BA6C23A52BEF}" dt="2023-03-31T14:33:06.046" v="457" actId="1076"/>
          <ac:cxnSpMkLst>
            <pc:docMk/>
            <pc:sldMk cId="3791592987" sldId="264"/>
            <ac:cxnSpMk id="122" creationId="{9C4CA95B-C50D-17DB-F888-B458E3751C0C}"/>
          </ac:cxnSpMkLst>
        </pc:cxnChg>
        <pc:cxnChg chg="add mod">
          <ac:chgData name="Devon Kohler" userId="3ba8da6b-06e4-4260-9c50-e0278853f0e3" providerId="ADAL" clId="{69199E7D-A3E9-45ED-9E9F-BA6C23A52BEF}" dt="2023-03-31T14:33:01.609" v="456" actId="1076"/>
          <ac:cxnSpMkLst>
            <pc:docMk/>
            <pc:sldMk cId="3791592987" sldId="264"/>
            <ac:cxnSpMk id="125" creationId="{852E2379-4DA9-24B0-F54E-45FE98ADB480}"/>
          </ac:cxnSpMkLst>
        </pc:cxnChg>
      </pc:sldChg>
      <pc:sldChg chg="addSp delSp modSp add mod">
        <pc:chgData name="Devon Kohler" userId="3ba8da6b-06e4-4260-9c50-e0278853f0e3" providerId="ADAL" clId="{69199E7D-A3E9-45ED-9E9F-BA6C23A52BEF}" dt="2023-04-05T17:22:38.218" v="730" actId="14100"/>
        <pc:sldMkLst>
          <pc:docMk/>
          <pc:sldMk cId="2297375175" sldId="265"/>
        </pc:sldMkLst>
        <pc:spChg chg="add 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2" creationId="{8F834301-9CE5-C0E9-A9E9-AE59F458B896}"/>
          </ac:spMkLst>
        </pc:spChg>
        <pc:spChg chg="add mod">
          <ac:chgData name="Devon Kohler" userId="3ba8da6b-06e4-4260-9c50-e0278853f0e3" providerId="ADAL" clId="{69199E7D-A3E9-45ED-9E9F-BA6C23A52BEF}" dt="2023-04-05T17:22:35.989" v="716" actId="1076"/>
          <ac:spMkLst>
            <pc:docMk/>
            <pc:sldMk cId="2297375175" sldId="265"/>
            <ac:spMk id="3" creationId="{699D44F3-AB5B-D9CB-FC3D-444C8941DBE0}"/>
          </ac:spMkLst>
        </pc:spChg>
        <pc:spChg chg="add del mod">
          <ac:chgData name="Devon Kohler" userId="3ba8da6b-06e4-4260-9c50-e0278853f0e3" providerId="ADAL" clId="{69199E7D-A3E9-45ED-9E9F-BA6C23A52BEF}" dt="2023-04-05T15:55:18.547" v="683" actId="478"/>
          <ac:spMkLst>
            <pc:docMk/>
            <pc:sldMk cId="2297375175" sldId="265"/>
            <ac:spMk id="4" creationId="{257DDE66-845F-048A-ADB7-5750AB7BBE40}"/>
          </ac:spMkLst>
        </pc:spChg>
        <pc:spChg chg="add del mod">
          <ac:chgData name="Devon Kohler" userId="3ba8da6b-06e4-4260-9c50-e0278853f0e3" providerId="ADAL" clId="{69199E7D-A3E9-45ED-9E9F-BA6C23A52BEF}" dt="2023-04-05T17:22:38.156" v="728" actId="207"/>
          <ac:spMkLst>
            <pc:docMk/>
            <pc:sldMk cId="2297375175" sldId="265"/>
            <ac:spMk id="5" creationId="{53F04FFA-A53B-C34E-D8E7-E87A69433ABB}"/>
          </ac:spMkLst>
        </pc:spChg>
        <pc:spChg chg="add del mod">
          <ac:chgData name="Devon Kohler" userId="3ba8da6b-06e4-4260-9c50-e0278853f0e3" providerId="ADAL" clId="{69199E7D-A3E9-45ED-9E9F-BA6C23A52BEF}" dt="2023-04-05T15:55:19.746" v="685" actId="478"/>
          <ac:spMkLst>
            <pc:docMk/>
            <pc:sldMk cId="2297375175" sldId="265"/>
            <ac:spMk id="6" creationId="{09E72C53-6C60-4B38-F415-9CC9B7C05B6A}"/>
          </ac:spMkLst>
        </pc:spChg>
        <pc:spChg chg="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10" creationId="{D492A30D-8E0A-32AF-CC4D-30DD3CCC69A3}"/>
          </ac:spMkLst>
        </pc:spChg>
        <pc:spChg chg="del mod">
          <ac:chgData name="Devon Kohler" userId="3ba8da6b-06e4-4260-9c50-e0278853f0e3" providerId="ADAL" clId="{69199E7D-A3E9-45ED-9E9F-BA6C23A52BEF}" dt="2023-04-05T15:52:09.753" v="604" actId="478"/>
          <ac:spMkLst>
            <pc:docMk/>
            <pc:sldMk cId="2297375175" sldId="265"/>
            <ac:spMk id="11" creationId="{EFB754FD-7F0E-8D2F-2CBA-E1F8711BEDB8}"/>
          </ac:spMkLst>
        </pc:spChg>
        <pc:spChg chg="del">
          <ac:chgData name="Devon Kohler" userId="3ba8da6b-06e4-4260-9c50-e0278853f0e3" providerId="ADAL" clId="{69199E7D-A3E9-45ED-9E9F-BA6C23A52BEF}" dt="2023-03-31T14:37:03.049" v="462" actId="478"/>
          <ac:spMkLst>
            <pc:docMk/>
            <pc:sldMk cId="2297375175" sldId="265"/>
            <ac:spMk id="12" creationId="{B6111F94-F8A2-21E6-409E-AFA3F3149849}"/>
          </ac:spMkLst>
        </pc:spChg>
        <pc:spChg chg="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13" creationId="{7CC08965-C5DC-555B-A330-F021A07F7AA2}"/>
          </ac:spMkLst>
        </pc:spChg>
        <pc:spChg chg="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26" creationId="{EC7836FF-26C2-E662-4A33-646D018A5C1A}"/>
          </ac:spMkLst>
        </pc:spChg>
        <pc:spChg chg="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28" creationId="{16EF9742-8370-0B59-75C8-F23FF43710F8}"/>
          </ac:spMkLst>
        </pc:spChg>
        <pc:spChg chg="add 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29" creationId="{8BB8F3B3-1445-D482-0105-0FF30A31A516}"/>
          </ac:spMkLst>
        </pc:spChg>
        <pc:spChg chg="del">
          <ac:chgData name="Devon Kohler" userId="3ba8da6b-06e4-4260-9c50-e0278853f0e3" providerId="ADAL" clId="{69199E7D-A3E9-45ED-9E9F-BA6C23A52BEF}" dt="2023-03-31T14:39:54.637" v="543" actId="478"/>
          <ac:spMkLst>
            <pc:docMk/>
            <pc:sldMk cId="2297375175" sldId="265"/>
            <ac:spMk id="80" creationId="{67BA2663-92BF-27FD-AB1B-29392D346E43}"/>
          </ac:spMkLst>
        </pc:spChg>
        <pc:spChg chg="del">
          <ac:chgData name="Devon Kohler" userId="3ba8da6b-06e4-4260-9c50-e0278853f0e3" providerId="ADAL" clId="{69199E7D-A3E9-45ED-9E9F-BA6C23A52BEF}" dt="2023-03-31T14:39:52.925" v="542" actId="478"/>
          <ac:spMkLst>
            <pc:docMk/>
            <pc:sldMk cId="2297375175" sldId="265"/>
            <ac:spMk id="81" creationId="{BEF9E269-DEF5-3303-A1DE-CEE5B79FF5B9}"/>
          </ac:spMkLst>
        </pc:spChg>
        <pc:spChg chg="del">
          <ac:chgData name="Devon Kohler" userId="3ba8da6b-06e4-4260-9c50-e0278853f0e3" providerId="ADAL" clId="{69199E7D-A3E9-45ED-9E9F-BA6C23A52BEF}" dt="2023-03-31T14:39:52.925" v="542" actId="478"/>
          <ac:spMkLst>
            <pc:docMk/>
            <pc:sldMk cId="2297375175" sldId="265"/>
            <ac:spMk id="82" creationId="{4EACF6EF-7116-661B-5729-8DD1B98DE75A}"/>
          </ac:spMkLst>
        </pc:spChg>
        <pc:spChg chg="del">
          <ac:chgData name="Devon Kohler" userId="3ba8da6b-06e4-4260-9c50-e0278853f0e3" providerId="ADAL" clId="{69199E7D-A3E9-45ED-9E9F-BA6C23A52BEF}" dt="2023-03-31T14:39:52.925" v="542" actId="478"/>
          <ac:spMkLst>
            <pc:docMk/>
            <pc:sldMk cId="2297375175" sldId="265"/>
            <ac:spMk id="85" creationId="{0310B5D1-821C-A6EB-89C7-30012C8088E0}"/>
          </ac:spMkLst>
        </pc:spChg>
        <pc:spChg chg="del">
          <ac:chgData name="Devon Kohler" userId="3ba8da6b-06e4-4260-9c50-e0278853f0e3" providerId="ADAL" clId="{69199E7D-A3E9-45ED-9E9F-BA6C23A52BEF}" dt="2023-03-31T14:39:52.925" v="542" actId="478"/>
          <ac:spMkLst>
            <pc:docMk/>
            <pc:sldMk cId="2297375175" sldId="265"/>
            <ac:spMk id="87" creationId="{CF5E636D-E460-F483-34B2-6504CF63E7DC}"/>
          </ac:spMkLst>
        </pc:spChg>
        <pc:spChg chg="add 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94" creationId="{BACD86A0-F945-5F90-7433-C67AB4CFEBCB}"/>
          </ac:spMkLst>
        </pc:spChg>
        <pc:spChg chg="add 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95" creationId="{9B584698-62B6-5312-FDED-EA08420A2BFC}"/>
          </ac:spMkLst>
        </pc:spChg>
        <pc:spChg chg="add 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96" creationId="{53516375-618B-00D1-EDBB-F55BEE2B9687}"/>
          </ac:spMkLst>
        </pc:spChg>
        <pc:spChg chg="add 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99" creationId="{B7F6B341-8537-129F-71B0-55236618500B}"/>
          </ac:spMkLst>
        </pc:spChg>
        <pc:spChg chg="add del mod">
          <ac:chgData name="Devon Kohler" userId="3ba8da6b-06e4-4260-9c50-e0278853f0e3" providerId="ADAL" clId="{69199E7D-A3E9-45ED-9E9F-BA6C23A52BEF}" dt="2023-04-05T15:54:24.672" v="672" actId="478"/>
          <ac:spMkLst>
            <pc:docMk/>
            <pc:sldMk cId="2297375175" sldId="265"/>
            <ac:spMk id="100" creationId="{BE2E4CBE-E596-8FBA-5202-F9D6C43BD4AE}"/>
          </ac:spMkLst>
        </pc:spChg>
        <pc:spChg chg="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108" creationId="{898DD4A4-CE49-A415-062F-D42C48642979}"/>
          </ac:spMkLst>
        </pc:spChg>
        <pc:spChg chg="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109" creationId="{38BFFBAE-95F0-3919-704D-7484FD2356CB}"/>
          </ac:spMkLst>
        </pc:spChg>
        <pc:spChg chg="del mod">
          <ac:chgData name="Devon Kohler" userId="3ba8da6b-06e4-4260-9c50-e0278853f0e3" providerId="ADAL" clId="{69199E7D-A3E9-45ED-9E9F-BA6C23A52BEF}" dt="2023-03-31T14:39:55.939" v="544" actId="478"/>
          <ac:spMkLst>
            <pc:docMk/>
            <pc:sldMk cId="2297375175" sldId="265"/>
            <ac:spMk id="116" creationId="{FF88EBAD-8F8F-E0AB-9280-03C2FA6E06C1}"/>
          </ac:spMkLst>
        </pc:spChg>
        <pc:spChg chg="add 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119" creationId="{42E01ABC-AB68-FD61-8279-1BF7462B0C45}"/>
          </ac:spMkLst>
        </pc:spChg>
        <pc:spChg chg="add mod">
          <ac:chgData name="Devon Kohler" userId="3ba8da6b-06e4-4260-9c50-e0278853f0e3" providerId="ADAL" clId="{69199E7D-A3E9-45ED-9E9F-BA6C23A52BEF}" dt="2023-04-05T16:13:58.023" v="711" actId="1076"/>
          <ac:spMkLst>
            <pc:docMk/>
            <pc:sldMk cId="2297375175" sldId="265"/>
            <ac:spMk id="120" creationId="{6B9A2EB8-6ADE-3215-F706-4E93EFB3BB7E}"/>
          </ac:spMkLst>
        </pc:spChg>
        <pc:cxnChg chg="add del mod">
          <ac:chgData name="Devon Kohler" userId="3ba8da6b-06e4-4260-9c50-e0278853f0e3" providerId="ADAL" clId="{69199E7D-A3E9-45ED-9E9F-BA6C23A52BEF}" dt="2023-04-05T15:55:19.321" v="684" actId="478"/>
          <ac:cxnSpMkLst>
            <pc:docMk/>
            <pc:sldMk cId="2297375175" sldId="265"/>
            <ac:cxnSpMk id="7" creationId="{2323E8ED-F917-24F4-932C-5AF6603DE5F4}"/>
          </ac:cxnSpMkLst>
        </pc:cxnChg>
        <pc:cxnChg chg="del mod">
          <ac:chgData name="Devon Kohler" userId="3ba8da6b-06e4-4260-9c50-e0278853f0e3" providerId="ADAL" clId="{69199E7D-A3E9-45ED-9E9F-BA6C23A52BEF}" dt="2023-03-31T14:37:00.796" v="461" actId="478"/>
          <ac:cxnSpMkLst>
            <pc:docMk/>
            <pc:sldMk cId="2297375175" sldId="265"/>
            <ac:cxnSpMk id="8" creationId="{2D9FC272-785D-1B92-1252-88A4835032BB}"/>
          </ac:cxnSpMkLst>
        </pc:cxnChg>
        <pc:cxnChg chg="add del mod">
          <ac:chgData name="Devon Kohler" userId="3ba8da6b-06e4-4260-9c50-e0278853f0e3" providerId="ADAL" clId="{69199E7D-A3E9-45ED-9E9F-BA6C23A52BEF}" dt="2023-04-05T17:22:38.218" v="730" actId="14100"/>
          <ac:cxnSpMkLst>
            <pc:docMk/>
            <pc:sldMk cId="2297375175" sldId="265"/>
            <ac:cxnSpMk id="14" creationId="{F396064C-DC1D-3CE8-91D3-E8723F0EFE8D}"/>
          </ac:cxnSpMkLst>
        </pc:cxnChg>
        <pc:cxnChg chg="add del mod">
          <ac:chgData name="Devon Kohler" userId="3ba8da6b-06e4-4260-9c50-e0278853f0e3" providerId="ADAL" clId="{69199E7D-A3E9-45ED-9E9F-BA6C23A52BEF}" dt="2023-04-05T17:22:38.188" v="729" actId="14100"/>
          <ac:cxnSpMkLst>
            <pc:docMk/>
            <pc:sldMk cId="2297375175" sldId="265"/>
            <ac:cxnSpMk id="17" creationId="{8BCB8A04-C5E5-160D-982E-79E8A1E64D4E}"/>
          </ac:cxnSpMkLst>
        </pc:cxnChg>
        <pc:cxnChg chg="del mod">
          <ac:chgData name="Devon Kohler" userId="3ba8da6b-06e4-4260-9c50-e0278853f0e3" providerId="ADAL" clId="{69199E7D-A3E9-45ED-9E9F-BA6C23A52BEF}" dt="2023-03-31T14:38:14.883" v="495" actId="478"/>
          <ac:cxnSpMkLst>
            <pc:docMk/>
            <pc:sldMk cId="2297375175" sldId="265"/>
            <ac:cxnSpMk id="18" creationId="{D1752001-E3F0-018A-69C2-EAE7A1FFEE8A}"/>
          </ac:cxnSpMkLst>
        </pc:cxnChg>
        <pc:cxnChg chg="del mod">
          <ac:chgData name="Devon Kohler" userId="3ba8da6b-06e4-4260-9c50-e0278853f0e3" providerId="ADAL" clId="{69199E7D-A3E9-45ED-9E9F-BA6C23A52BEF}" dt="2023-03-31T14:38:12.757" v="494" actId="478"/>
          <ac:cxnSpMkLst>
            <pc:docMk/>
            <pc:sldMk cId="2297375175" sldId="265"/>
            <ac:cxnSpMk id="20" creationId="{940489FD-3578-1D2C-D10C-03102A911816}"/>
          </ac:cxnSpMkLst>
        </pc:cxnChg>
        <pc:cxnChg chg="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27" creationId="{C7B11ED3-48F7-8D32-AED6-296AD306062C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31" creationId="{F1147C14-27C8-4CA6-8690-35EDC25258C0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67" creationId="{12CD5921-D302-1C8E-B9E2-25DF212D8921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72" creationId="{C11C4E02-2B34-191A-BC81-DDBE38441AF4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76" creationId="{F4B54107-56F0-A2D0-9EFA-F58688A86149}"/>
          </ac:cxnSpMkLst>
        </pc:cxnChg>
        <pc:cxnChg chg="del mod">
          <ac:chgData name="Devon Kohler" userId="3ba8da6b-06e4-4260-9c50-e0278853f0e3" providerId="ADAL" clId="{69199E7D-A3E9-45ED-9E9F-BA6C23A52BEF}" dt="2023-03-31T14:39:52.925" v="542" actId="478"/>
          <ac:cxnSpMkLst>
            <pc:docMk/>
            <pc:sldMk cId="2297375175" sldId="265"/>
            <ac:cxnSpMk id="78" creationId="{6DA5F2EC-6CC4-FFE4-AAC0-6616E970DDA7}"/>
          </ac:cxnSpMkLst>
        </pc:cxnChg>
        <pc:cxnChg chg="del mod">
          <ac:chgData name="Devon Kohler" userId="3ba8da6b-06e4-4260-9c50-e0278853f0e3" providerId="ADAL" clId="{69199E7D-A3E9-45ED-9E9F-BA6C23A52BEF}" dt="2023-03-31T14:39:52.925" v="542" actId="478"/>
          <ac:cxnSpMkLst>
            <pc:docMk/>
            <pc:sldMk cId="2297375175" sldId="265"/>
            <ac:cxnSpMk id="83" creationId="{24FECB78-34D8-953D-DE8C-F2ECAC1C370B}"/>
          </ac:cxnSpMkLst>
        </pc:cxnChg>
        <pc:cxnChg chg="del mod">
          <ac:chgData name="Devon Kohler" userId="3ba8da6b-06e4-4260-9c50-e0278853f0e3" providerId="ADAL" clId="{69199E7D-A3E9-45ED-9E9F-BA6C23A52BEF}" dt="2023-03-31T14:39:52.925" v="542" actId="478"/>
          <ac:cxnSpMkLst>
            <pc:docMk/>
            <pc:sldMk cId="2297375175" sldId="265"/>
            <ac:cxnSpMk id="84" creationId="{0E3068EB-33B5-67F9-0F44-FEB7A946708A}"/>
          </ac:cxnSpMkLst>
        </pc:cxnChg>
        <pc:cxnChg chg="del mod">
          <ac:chgData name="Devon Kohler" userId="3ba8da6b-06e4-4260-9c50-e0278853f0e3" providerId="ADAL" clId="{69199E7D-A3E9-45ED-9E9F-BA6C23A52BEF}" dt="2023-03-31T14:39:52.925" v="542" actId="478"/>
          <ac:cxnSpMkLst>
            <pc:docMk/>
            <pc:sldMk cId="2297375175" sldId="265"/>
            <ac:cxnSpMk id="86" creationId="{C91CB238-208A-1507-69ED-BF6AEF63597D}"/>
          </ac:cxnSpMkLst>
        </pc:cxnChg>
        <pc:cxnChg chg="del mod">
          <ac:chgData name="Devon Kohler" userId="3ba8da6b-06e4-4260-9c50-e0278853f0e3" providerId="ADAL" clId="{69199E7D-A3E9-45ED-9E9F-BA6C23A52BEF}" dt="2023-03-31T14:36:59.313" v="460" actId="478"/>
          <ac:cxnSpMkLst>
            <pc:docMk/>
            <pc:sldMk cId="2297375175" sldId="265"/>
            <ac:cxnSpMk id="92" creationId="{399D98A4-2924-C5C2-1C7B-2CDC3FB47039}"/>
          </ac:cxnSpMkLst>
        </pc:cxnChg>
        <pc:cxnChg chg="del mod">
          <ac:chgData name="Devon Kohler" userId="3ba8da6b-06e4-4260-9c50-e0278853f0e3" providerId="ADAL" clId="{69199E7D-A3E9-45ED-9E9F-BA6C23A52BEF}" dt="2023-04-05T15:52:10.145" v="605" actId="478"/>
          <ac:cxnSpMkLst>
            <pc:docMk/>
            <pc:sldMk cId="2297375175" sldId="265"/>
            <ac:cxnSpMk id="97" creationId="{F5332AE7-D781-A96F-1DC5-2C83EC6C1C38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98" creationId="{28637C20-AD3E-6D50-F816-2DF72F5651B4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101" creationId="{66CBEF3A-EFCF-3149-A400-6757DDD50B07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102" creationId="{91EAFE98-FC8B-15B9-59EA-D67428B5772D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103" creationId="{A83D2DE4-6914-8E69-BE9D-71C10117F355}"/>
          </ac:cxnSpMkLst>
        </pc:cxnChg>
        <pc:cxnChg chg="add del mod">
          <ac:chgData name="Devon Kohler" userId="3ba8da6b-06e4-4260-9c50-e0278853f0e3" providerId="ADAL" clId="{69199E7D-A3E9-45ED-9E9F-BA6C23A52BEF}" dt="2023-04-05T15:54:24.672" v="672" actId="478"/>
          <ac:cxnSpMkLst>
            <pc:docMk/>
            <pc:sldMk cId="2297375175" sldId="265"/>
            <ac:cxnSpMk id="104" creationId="{0DCD8364-E3A3-1257-5E54-D5EB55942F8C}"/>
          </ac:cxnSpMkLst>
        </pc:cxnChg>
        <pc:cxnChg chg="add del mod">
          <ac:chgData name="Devon Kohler" userId="3ba8da6b-06e4-4260-9c50-e0278853f0e3" providerId="ADAL" clId="{69199E7D-A3E9-45ED-9E9F-BA6C23A52BEF}" dt="2023-04-05T15:52:11.443" v="606" actId="478"/>
          <ac:cxnSpMkLst>
            <pc:docMk/>
            <pc:sldMk cId="2297375175" sldId="265"/>
            <ac:cxnSpMk id="105" creationId="{2CBC74E1-F69F-9E73-8784-EF9F969BF7BE}"/>
          </ac:cxnSpMkLst>
        </pc:cxnChg>
        <pc:cxnChg chg="add mod">
          <ac:chgData name="Devon Kohler" userId="3ba8da6b-06e4-4260-9c50-e0278853f0e3" providerId="ADAL" clId="{69199E7D-A3E9-45ED-9E9F-BA6C23A52BEF}" dt="2023-04-05T16:13:58.023" v="711" actId="1076"/>
          <ac:cxnSpMkLst>
            <pc:docMk/>
            <pc:sldMk cId="2297375175" sldId="265"/>
            <ac:cxnSpMk id="113" creationId="{8BF5F428-E5DC-FC1E-0749-3D11C1B6D985}"/>
          </ac:cxnSpMkLst>
        </pc:cxnChg>
        <pc:cxnChg chg="del mod">
          <ac:chgData name="Devon Kohler" userId="3ba8da6b-06e4-4260-9c50-e0278853f0e3" providerId="ADAL" clId="{69199E7D-A3E9-45ED-9E9F-BA6C23A52BEF}" dt="2023-03-31T14:39:52.925" v="542" actId="478"/>
          <ac:cxnSpMkLst>
            <pc:docMk/>
            <pc:sldMk cId="2297375175" sldId="265"/>
            <ac:cxnSpMk id="117" creationId="{5C7D72DB-18B6-D927-8BC5-97B63264F19A}"/>
          </ac:cxnSpMkLst>
        </pc:cxnChg>
        <pc:cxnChg chg="add mod">
          <ac:chgData name="Devon Kohler" userId="3ba8da6b-06e4-4260-9c50-e0278853f0e3" providerId="ADAL" clId="{69199E7D-A3E9-45ED-9E9F-BA6C23A52BEF}" dt="2023-04-05T16:13:58.023" v="711" actId="1076"/>
          <ac:cxnSpMkLst>
            <pc:docMk/>
            <pc:sldMk cId="2297375175" sldId="265"/>
            <ac:cxnSpMk id="121" creationId="{E4AB698B-7709-A892-E1F1-3C4704CAAC85}"/>
          </ac:cxnSpMkLst>
        </pc:cxnChg>
        <pc:cxnChg chg="del mod">
          <ac:chgData name="Devon Kohler" userId="3ba8da6b-06e4-4260-9c50-e0278853f0e3" providerId="ADAL" clId="{69199E7D-A3E9-45ED-9E9F-BA6C23A52BEF}" dt="2023-03-31T14:38:15.549" v="496" actId="478"/>
          <ac:cxnSpMkLst>
            <pc:docMk/>
            <pc:sldMk cId="2297375175" sldId="265"/>
            <ac:cxnSpMk id="122" creationId="{9C4CA95B-C50D-17DB-F888-B458E3751C0C}"/>
          </ac:cxnSpMkLst>
        </pc:cxnChg>
        <pc:cxnChg chg="del mod">
          <ac:chgData name="Devon Kohler" userId="3ba8da6b-06e4-4260-9c50-e0278853f0e3" providerId="ADAL" clId="{69199E7D-A3E9-45ED-9E9F-BA6C23A52BEF}" dt="2023-03-31T14:39:52.925" v="542" actId="478"/>
          <ac:cxnSpMkLst>
            <pc:docMk/>
            <pc:sldMk cId="2297375175" sldId="265"/>
            <ac:cxnSpMk id="125" creationId="{852E2379-4DA9-24B0-F54E-45FE98ADB480}"/>
          </ac:cxnSpMkLst>
        </pc:cxnChg>
        <pc:cxnChg chg="add mod">
          <ac:chgData name="Devon Kohler" userId="3ba8da6b-06e4-4260-9c50-e0278853f0e3" providerId="ADAL" clId="{69199E7D-A3E9-45ED-9E9F-BA6C23A52BEF}" dt="2023-04-05T16:13:58.023" v="711" actId="1076"/>
          <ac:cxnSpMkLst>
            <pc:docMk/>
            <pc:sldMk cId="2297375175" sldId="265"/>
            <ac:cxnSpMk id="126" creationId="{F81F949E-8219-457B-89B1-20A6C6D44D3E}"/>
          </ac:cxnSpMkLst>
        </pc:cxnChg>
      </pc:sldChg>
      <pc:sldChg chg="addSp delSp modSp add mod">
        <pc:chgData name="Devon Kohler" userId="3ba8da6b-06e4-4260-9c50-e0278853f0e3" providerId="ADAL" clId="{69199E7D-A3E9-45ED-9E9F-BA6C23A52BEF}" dt="2023-04-05T18:12:00.273" v="975" actId="1076"/>
        <pc:sldMkLst>
          <pc:docMk/>
          <pc:sldMk cId="961703150" sldId="266"/>
        </pc:sldMkLst>
        <pc:spChg chg="add mod">
          <ac:chgData name="Devon Kohler" userId="3ba8da6b-06e4-4260-9c50-e0278853f0e3" providerId="ADAL" clId="{69199E7D-A3E9-45ED-9E9F-BA6C23A52BEF}" dt="2023-04-05T18:01:45.670" v="946" actId="1076"/>
          <ac:spMkLst>
            <pc:docMk/>
            <pc:sldMk cId="961703150" sldId="266"/>
            <ac:spMk id="2" creationId="{17C1F6CE-4835-92AC-5A88-B1EA731E38E1}"/>
          </ac:spMkLst>
        </pc:spChg>
        <pc:spChg chg="add mod">
          <ac:chgData name="Devon Kohler" userId="3ba8da6b-06e4-4260-9c50-e0278853f0e3" providerId="ADAL" clId="{69199E7D-A3E9-45ED-9E9F-BA6C23A52BEF}" dt="2023-04-05T18:01:09.394" v="929" actId="1076"/>
          <ac:spMkLst>
            <pc:docMk/>
            <pc:sldMk cId="961703150" sldId="266"/>
            <ac:spMk id="3" creationId="{DF78BCD8-0676-C453-E5B4-59C792E8E550}"/>
          </ac:spMkLst>
        </pc:spChg>
        <pc:spChg chg="add mod">
          <ac:chgData name="Devon Kohler" userId="3ba8da6b-06e4-4260-9c50-e0278853f0e3" providerId="ADAL" clId="{69199E7D-A3E9-45ED-9E9F-BA6C23A52BEF}" dt="2023-04-05T17:25:23.436" v="821" actId="1038"/>
          <ac:spMkLst>
            <pc:docMk/>
            <pc:sldMk cId="961703150" sldId="266"/>
            <ac:spMk id="4" creationId="{938E6B73-6BED-742A-4060-5ADCC52F9728}"/>
          </ac:spMkLst>
        </pc:spChg>
        <pc:spChg chg="add mod">
          <ac:chgData name="Devon Kohler" userId="3ba8da6b-06e4-4260-9c50-e0278853f0e3" providerId="ADAL" clId="{69199E7D-A3E9-45ED-9E9F-BA6C23A52BEF}" dt="2023-04-05T17:25:23.436" v="821" actId="1038"/>
          <ac:spMkLst>
            <pc:docMk/>
            <pc:sldMk cId="961703150" sldId="266"/>
            <ac:spMk id="5" creationId="{8419FE29-45E7-2B77-535A-093831B2BEB7}"/>
          </ac:spMkLst>
        </pc:spChg>
        <pc:spChg chg="mod">
          <ac:chgData name="Devon Kohler" userId="3ba8da6b-06e4-4260-9c50-e0278853f0e3" providerId="ADAL" clId="{69199E7D-A3E9-45ED-9E9F-BA6C23A52BEF}" dt="2023-04-05T18:01:48.931" v="947" actId="1076"/>
          <ac:spMkLst>
            <pc:docMk/>
            <pc:sldMk cId="961703150" sldId="266"/>
            <ac:spMk id="10" creationId="{D492A30D-8E0A-32AF-CC4D-30DD3CCC69A3}"/>
          </ac:spMkLst>
        </pc:spChg>
        <pc:spChg chg="mod">
          <ac:chgData name="Devon Kohler" userId="3ba8da6b-06e4-4260-9c50-e0278853f0e3" providerId="ADAL" clId="{69199E7D-A3E9-45ED-9E9F-BA6C23A52BEF}" dt="2023-04-05T17:49:36.196" v="923" actId="1076"/>
          <ac:spMkLst>
            <pc:docMk/>
            <pc:sldMk cId="961703150" sldId="266"/>
            <ac:spMk id="11" creationId="{EFB754FD-7F0E-8D2F-2CBA-E1F8711BEDB8}"/>
          </ac:spMkLst>
        </pc:spChg>
        <pc:spChg chg="del">
          <ac:chgData name="Devon Kohler" userId="3ba8da6b-06e4-4260-9c50-e0278853f0e3" providerId="ADAL" clId="{69199E7D-A3E9-45ED-9E9F-BA6C23A52BEF}" dt="2023-03-31T21:10:42.782" v="583" actId="478"/>
          <ac:spMkLst>
            <pc:docMk/>
            <pc:sldMk cId="961703150" sldId="266"/>
            <ac:spMk id="13" creationId="{7CC08965-C5DC-555B-A330-F021A07F7AA2}"/>
          </ac:spMkLst>
        </pc:spChg>
        <pc:spChg chg="del mod">
          <ac:chgData name="Devon Kohler" userId="3ba8da6b-06e4-4260-9c50-e0278853f0e3" providerId="ADAL" clId="{69199E7D-A3E9-45ED-9E9F-BA6C23A52BEF}" dt="2023-03-31T21:10:40.742" v="579" actId="478"/>
          <ac:spMkLst>
            <pc:docMk/>
            <pc:sldMk cId="961703150" sldId="266"/>
            <ac:spMk id="26" creationId="{EC7836FF-26C2-E662-4A33-646D018A5C1A}"/>
          </ac:spMkLst>
        </pc:spChg>
        <pc:spChg chg="mod">
          <ac:chgData name="Devon Kohler" userId="3ba8da6b-06e4-4260-9c50-e0278853f0e3" providerId="ADAL" clId="{69199E7D-A3E9-45ED-9E9F-BA6C23A52BEF}" dt="2023-04-05T18:01:28.058" v="939" actId="1076"/>
          <ac:spMkLst>
            <pc:docMk/>
            <pc:sldMk cId="961703150" sldId="266"/>
            <ac:spMk id="28" creationId="{16EF9742-8370-0B59-75C8-F23FF43710F8}"/>
          </ac:spMkLst>
        </pc:spChg>
        <pc:spChg chg="mod">
          <ac:chgData name="Devon Kohler" userId="3ba8da6b-06e4-4260-9c50-e0278853f0e3" providerId="ADAL" clId="{69199E7D-A3E9-45ED-9E9F-BA6C23A52BEF}" dt="2023-04-05T18:01:54.713" v="949" actId="1076"/>
          <ac:spMkLst>
            <pc:docMk/>
            <pc:sldMk cId="961703150" sldId="266"/>
            <ac:spMk id="29" creationId="{8BB8F3B3-1445-D482-0105-0FF30A31A516}"/>
          </ac:spMkLst>
        </pc:spChg>
        <pc:spChg chg="add mod ord">
          <ac:chgData name="Devon Kohler" userId="3ba8da6b-06e4-4260-9c50-e0278853f0e3" providerId="ADAL" clId="{69199E7D-A3E9-45ED-9E9F-BA6C23A52BEF}" dt="2023-04-05T18:01:37.714" v="942" actId="1076"/>
          <ac:spMkLst>
            <pc:docMk/>
            <pc:sldMk cId="961703150" sldId="266"/>
            <ac:spMk id="68" creationId="{B9176113-20B2-1906-4105-F85E6E209809}"/>
          </ac:spMkLst>
        </pc:spChg>
        <pc:spChg chg="add del mod ord">
          <ac:chgData name="Devon Kohler" userId="3ba8da6b-06e4-4260-9c50-e0278853f0e3" providerId="ADAL" clId="{69199E7D-A3E9-45ED-9E9F-BA6C23A52BEF}" dt="2023-04-05T17:25:02.148" v="800" actId="478"/>
          <ac:spMkLst>
            <pc:docMk/>
            <pc:sldMk cId="961703150" sldId="266"/>
            <ac:spMk id="70" creationId="{622E2B70-3A15-DFD1-CD62-32ADC6AF1482}"/>
          </ac:spMkLst>
        </pc:spChg>
        <pc:spChg chg="add del mod ord">
          <ac:chgData name="Devon Kohler" userId="3ba8da6b-06e4-4260-9c50-e0278853f0e3" providerId="ADAL" clId="{69199E7D-A3E9-45ED-9E9F-BA6C23A52BEF}" dt="2023-04-05T17:49:25.028" v="920" actId="1038"/>
          <ac:spMkLst>
            <pc:docMk/>
            <pc:sldMk cId="961703150" sldId="266"/>
            <ac:spMk id="71" creationId="{268C5A0C-D8EC-1F1A-F121-348647A7E126}"/>
          </ac:spMkLst>
        </pc:spChg>
        <pc:spChg chg="add mod ord">
          <ac:chgData name="Devon Kohler" userId="3ba8da6b-06e4-4260-9c50-e0278853f0e3" providerId="ADAL" clId="{69199E7D-A3E9-45ED-9E9F-BA6C23A52BEF}" dt="2023-04-05T17:49:25.028" v="920" actId="1038"/>
          <ac:spMkLst>
            <pc:docMk/>
            <pc:sldMk cId="961703150" sldId="266"/>
            <ac:spMk id="73" creationId="{50659445-766F-C6A0-A1EC-E3731D46ED52}"/>
          </ac:spMkLst>
        </pc:spChg>
        <pc:spChg chg="add mod ord">
          <ac:chgData name="Devon Kohler" userId="3ba8da6b-06e4-4260-9c50-e0278853f0e3" providerId="ADAL" clId="{69199E7D-A3E9-45ED-9E9F-BA6C23A52BEF}" dt="2023-04-05T17:25:56.013" v="839" actId="1035"/>
          <ac:spMkLst>
            <pc:docMk/>
            <pc:sldMk cId="961703150" sldId="266"/>
            <ac:spMk id="74" creationId="{DA133DDB-0ED4-B574-5081-5C19DDFE32E4}"/>
          </ac:spMkLst>
        </pc:spChg>
        <pc:spChg chg="add mod ord">
          <ac:chgData name="Devon Kohler" userId="3ba8da6b-06e4-4260-9c50-e0278853f0e3" providerId="ADAL" clId="{69199E7D-A3E9-45ED-9E9F-BA6C23A52BEF}" dt="2023-04-05T17:25:23.436" v="821" actId="1038"/>
          <ac:spMkLst>
            <pc:docMk/>
            <pc:sldMk cId="961703150" sldId="266"/>
            <ac:spMk id="75" creationId="{E5DEE28A-132E-57E2-1B5D-E6C7FD53E9FC}"/>
          </ac:spMkLst>
        </pc:spChg>
        <pc:spChg chg="add mod ord">
          <ac:chgData name="Devon Kohler" userId="3ba8da6b-06e4-4260-9c50-e0278853f0e3" providerId="ADAL" clId="{69199E7D-A3E9-45ED-9E9F-BA6C23A52BEF}" dt="2023-04-05T17:25:31.038" v="825" actId="1035"/>
          <ac:spMkLst>
            <pc:docMk/>
            <pc:sldMk cId="961703150" sldId="266"/>
            <ac:spMk id="77" creationId="{55DA6C05-F7FE-3C2D-208D-9E6836196683}"/>
          </ac:spMkLst>
        </pc:spChg>
        <pc:spChg chg="add del mod ord">
          <ac:chgData name="Devon Kohler" userId="3ba8da6b-06e4-4260-9c50-e0278853f0e3" providerId="ADAL" clId="{69199E7D-A3E9-45ED-9E9F-BA6C23A52BEF}" dt="2023-04-05T17:30:18.964" v="894" actId="478"/>
          <ac:spMkLst>
            <pc:docMk/>
            <pc:sldMk cId="961703150" sldId="266"/>
            <ac:spMk id="83" creationId="{0EF9C251-A64F-FAB6-287E-258E7D3A7051}"/>
          </ac:spMkLst>
        </pc:spChg>
        <pc:spChg chg="mod">
          <ac:chgData name="Devon Kohler" userId="3ba8da6b-06e4-4260-9c50-e0278853f0e3" providerId="ADAL" clId="{69199E7D-A3E9-45ED-9E9F-BA6C23A52BEF}" dt="2023-04-05T17:25:23.436" v="821" actId="1038"/>
          <ac:spMkLst>
            <pc:docMk/>
            <pc:sldMk cId="961703150" sldId="266"/>
            <ac:spMk id="94" creationId="{BACD86A0-F945-5F90-7433-C67AB4CFEBCB}"/>
          </ac:spMkLst>
        </pc:spChg>
        <pc:spChg chg="del">
          <ac:chgData name="Devon Kohler" userId="3ba8da6b-06e4-4260-9c50-e0278853f0e3" providerId="ADAL" clId="{69199E7D-A3E9-45ED-9E9F-BA6C23A52BEF}" dt="2023-03-31T21:10:44.017" v="585" actId="478"/>
          <ac:spMkLst>
            <pc:docMk/>
            <pc:sldMk cId="961703150" sldId="266"/>
            <ac:spMk id="95" creationId="{9B584698-62B6-5312-FDED-EA08420A2BFC}"/>
          </ac:spMkLst>
        </pc:spChg>
        <pc:spChg chg="del mod">
          <ac:chgData name="Devon Kohler" userId="3ba8da6b-06e4-4260-9c50-e0278853f0e3" providerId="ADAL" clId="{69199E7D-A3E9-45ED-9E9F-BA6C23A52BEF}" dt="2023-03-31T21:10:45.518" v="588" actId="478"/>
          <ac:spMkLst>
            <pc:docMk/>
            <pc:sldMk cId="961703150" sldId="266"/>
            <ac:spMk id="96" creationId="{53516375-618B-00D1-EDBB-F55BEE2B9687}"/>
          </ac:spMkLst>
        </pc:spChg>
        <pc:spChg chg="mod">
          <ac:chgData name="Devon Kohler" userId="3ba8da6b-06e4-4260-9c50-e0278853f0e3" providerId="ADAL" clId="{69199E7D-A3E9-45ED-9E9F-BA6C23A52BEF}" dt="2023-04-05T17:25:29.578" v="822" actId="1076"/>
          <ac:spMkLst>
            <pc:docMk/>
            <pc:sldMk cId="961703150" sldId="266"/>
            <ac:spMk id="99" creationId="{B7F6B341-8537-129F-71B0-55236618500B}"/>
          </ac:spMkLst>
        </pc:spChg>
        <pc:spChg chg="mod">
          <ac:chgData name="Devon Kohler" userId="3ba8da6b-06e4-4260-9c50-e0278853f0e3" providerId="ADAL" clId="{69199E7D-A3E9-45ED-9E9F-BA6C23A52BEF}" dt="2023-04-05T17:25:32.942" v="826" actId="1076"/>
          <ac:spMkLst>
            <pc:docMk/>
            <pc:sldMk cId="961703150" sldId="266"/>
            <ac:spMk id="100" creationId="{BE2E4CBE-E596-8FBA-5202-F9D6C43BD4AE}"/>
          </ac:spMkLst>
        </pc:spChg>
        <pc:spChg chg="mod">
          <ac:chgData name="Devon Kohler" userId="3ba8da6b-06e4-4260-9c50-e0278853f0e3" providerId="ADAL" clId="{69199E7D-A3E9-45ED-9E9F-BA6C23A52BEF}" dt="2023-04-05T17:49:25.028" v="920" actId="1038"/>
          <ac:spMkLst>
            <pc:docMk/>
            <pc:sldMk cId="961703150" sldId="266"/>
            <ac:spMk id="108" creationId="{898DD4A4-CE49-A415-062F-D42C48642979}"/>
          </ac:spMkLst>
        </pc:spChg>
        <pc:spChg chg="mod">
          <ac:chgData name="Devon Kohler" userId="3ba8da6b-06e4-4260-9c50-e0278853f0e3" providerId="ADAL" clId="{69199E7D-A3E9-45ED-9E9F-BA6C23A52BEF}" dt="2023-03-31T21:18:51.918" v="594" actId="1076"/>
          <ac:spMkLst>
            <pc:docMk/>
            <pc:sldMk cId="961703150" sldId="266"/>
            <ac:spMk id="109" creationId="{38BFFBAE-95F0-3919-704D-7484FD2356CB}"/>
          </ac:spMkLst>
        </pc:spChg>
        <pc:spChg chg="mod">
          <ac:chgData name="Devon Kohler" userId="3ba8da6b-06e4-4260-9c50-e0278853f0e3" providerId="ADAL" clId="{69199E7D-A3E9-45ED-9E9F-BA6C23A52BEF}" dt="2023-04-05T17:49:25.028" v="920" actId="1038"/>
          <ac:spMkLst>
            <pc:docMk/>
            <pc:sldMk cId="961703150" sldId="266"/>
            <ac:spMk id="119" creationId="{42E01ABC-AB68-FD61-8279-1BF7462B0C45}"/>
          </ac:spMkLst>
        </pc:spChg>
        <pc:spChg chg="mod">
          <ac:chgData name="Devon Kohler" userId="3ba8da6b-06e4-4260-9c50-e0278853f0e3" providerId="ADAL" clId="{69199E7D-A3E9-45ED-9E9F-BA6C23A52BEF}" dt="2023-04-05T18:12:00.273" v="975" actId="1076"/>
          <ac:spMkLst>
            <pc:docMk/>
            <pc:sldMk cId="961703150" sldId="266"/>
            <ac:spMk id="120" creationId="{6B9A2EB8-6ADE-3215-F706-4E93EFB3BB7E}"/>
          </ac:spMkLst>
        </pc:spChg>
        <pc:spChg chg="add mod">
          <ac:chgData name="Devon Kohler" userId="3ba8da6b-06e4-4260-9c50-e0278853f0e3" providerId="ADAL" clId="{69199E7D-A3E9-45ED-9E9F-BA6C23A52BEF}" dt="2023-04-05T18:11:49.505" v="974" actId="14100"/>
          <ac:spMkLst>
            <pc:docMk/>
            <pc:sldMk cId="961703150" sldId="266"/>
            <ac:spMk id="135" creationId="{7C99235A-52DC-26F2-107D-64DCE1B6F105}"/>
          </ac:spMkLst>
        </pc:spChg>
        <pc:spChg chg="add mod">
          <ac:chgData name="Devon Kohler" userId="3ba8da6b-06e4-4260-9c50-e0278853f0e3" providerId="ADAL" clId="{69199E7D-A3E9-45ED-9E9F-BA6C23A52BEF}" dt="2023-04-05T18:11:47.922" v="973" actId="14100"/>
          <ac:spMkLst>
            <pc:docMk/>
            <pc:sldMk cId="961703150" sldId="266"/>
            <ac:spMk id="136" creationId="{98D507EE-AC30-7D15-67AC-2AC597F5E270}"/>
          </ac:spMkLst>
        </pc:spChg>
        <pc:cxnChg chg="add mod">
          <ac:chgData name="Devon Kohler" userId="3ba8da6b-06e4-4260-9c50-e0278853f0e3" providerId="ADAL" clId="{69199E7D-A3E9-45ED-9E9F-BA6C23A52BEF}" dt="2023-04-05T17:25:23.436" v="821" actId="1038"/>
          <ac:cxnSpMkLst>
            <pc:docMk/>
            <pc:sldMk cId="961703150" sldId="266"/>
            <ac:cxnSpMk id="6" creationId="{87312C9C-91F4-277E-0153-ADE98CE05E83}"/>
          </ac:cxnSpMkLst>
        </pc:cxnChg>
        <pc:cxnChg chg="add mod">
          <ac:chgData name="Devon Kohler" userId="3ba8da6b-06e4-4260-9c50-e0278853f0e3" providerId="ADAL" clId="{69199E7D-A3E9-45ED-9E9F-BA6C23A52BEF}" dt="2023-04-05T17:25:23.436" v="821" actId="1038"/>
          <ac:cxnSpMkLst>
            <pc:docMk/>
            <pc:sldMk cId="961703150" sldId="266"/>
            <ac:cxnSpMk id="9" creationId="{4DF95CD1-1009-2C97-C82A-9E5421444E5B}"/>
          </ac:cxnSpMkLst>
        </pc:cxnChg>
        <pc:cxnChg chg="add mod">
          <ac:chgData name="Devon Kohler" userId="3ba8da6b-06e4-4260-9c50-e0278853f0e3" providerId="ADAL" clId="{69199E7D-A3E9-45ED-9E9F-BA6C23A52BEF}" dt="2023-04-05T17:25:23.436" v="821" actId="1038"/>
          <ac:cxnSpMkLst>
            <pc:docMk/>
            <pc:sldMk cId="961703150" sldId="266"/>
            <ac:cxnSpMk id="15" creationId="{43CF228D-8844-18BD-46F5-6BD2EBA8829C}"/>
          </ac:cxnSpMkLst>
        </pc:cxnChg>
        <pc:cxnChg chg="add mod">
          <ac:chgData name="Devon Kohler" userId="3ba8da6b-06e4-4260-9c50-e0278853f0e3" providerId="ADAL" clId="{69199E7D-A3E9-45ED-9E9F-BA6C23A52BEF}" dt="2023-04-05T18:01:51.645" v="948" actId="14100"/>
          <ac:cxnSpMkLst>
            <pc:docMk/>
            <pc:sldMk cId="961703150" sldId="266"/>
            <ac:cxnSpMk id="18" creationId="{290A6EAF-3310-E698-9D3A-66D2C0B64EAD}"/>
          </ac:cxnSpMkLst>
        </pc:cxnChg>
        <pc:cxnChg chg="add mod">
          <ac:chgData name="Devon Kohler" userId="3ba8da6b-06e4-4260-9c50-e0278853f0e3" providerId="ADAL" clId="{69199E7D-A3E9-45ED-9E9F-BA6C23A52BEF}" dt="2023-04-05T18:11:49.505" v="974" actId="14100"/>
          <ac:cxnSpMkLst>
            <pc:docMk/>
            <pc:sldMk cId="961703150" sldId="266"/>
            <ac:cxnSpMk id="19" creationId="{D288CFE7-21FE-A0D9-E8FA-84B8A13017DB}"/>
          </ac:cxnSpMkLst>
        </pc:cxnChg>
        <pc:cxnChg chg="add mod">
          <ac:chgData name="Devon Kohler" userId="3ba8da6b-06e4-4260-9c50-e0278853f0e3" providerId="ADAL" clId="{69199E7D-A3E9-45ED-9E9F-BA6C23A52BEF}" dt="2023-04-05T18:01:45.670" v="946" actId="1076"/>
          <ac:cxnSpMkLst>
            <pc:docMk/>
            <pc:sldMk cId="961703150" sldId="266"/>
            <ac:cxnSpMk id="20" creationId="{83A92A29-E5A0-A1DD-FAD5-0324B8F2FC46}"/>
          </ac:cxnSpMkLst>
        </pc:cxnChg>
        <pc:cxnChg chg="del mod">
          <ac:chgData name="Devon Kohler" userId="3ba8da6b-06e4-4260-9c50-e0278853f0e3" providerId="ADAL" clId="{69199E7D-A3E9-45ED-9E9F-BA6C23A52BEF}" dt="2023-03-31T21:10:41.944" v="581" actId="478"/>
          <ac:cxnSpMkLst>
            <pc:docMk/>
            <pc:sldMk cId="961703150" sldId="266"/>
            <ac:cxnSpMk id="27" creationId="{C7B11ED3-48F7-8D32-AED6-296AD306062C}"/>
          </ac:cxnSpMkLst>
        </pc:cxnChg>
        <pc:cxnChg chg="del mod">
          <ac:chgData name="Devon Kohler" userId="3ba8da6b-06e4-4260-9c50-e0278853f0e3" providerId="ADAL" clId="{69199E7D-A3E9-45ED-9E9F-BA6C23A52BEF}" dt="2023-03-31T21:10:42.359" v="582" actId="478"/>
          <ac:cxnSpMkLst>
            <pc:docMk/>
            <pc:sldMk cId="961703150" sldId="266"/>
            <ac:cxnSpMk id="31" creationId="{F1147C14-27C8-4CA6-8690-35EDC25258C0}"/>
          </ac:cxnSpMkLst>
        </pc:cxnChg>
        <pc:cxnChg chg="del mod">
          <ac:chgData name="Devon Kohler" userId="3ba8da6b-06e4-4260-9c50-e0278853f0e3" providerId="ADAL" clId="{69199E7D-A3E9-45ED-9E9F-BA6C23A52BEF}" dt="2023-03-31T21:10:43.232" v="584" actId="478"/>
          <ac:cxnSpMkLst>
            <pc:docMk/>
            <pc:sldMk cId="961703150" sldId="266"/>
            <ac:cxnSpMk id="67" creationId="{12CD5921-D302-1C8E-B9E2-25DF212D8921}"/>
          </ac:cxnSpMkLst>
        </pc:cxnChg>
        <pc:cxnChg chg="mod">
          <ac:chgData name="Devon Kohler" userId="3ba8da6b-06e4-4260-9c50-e0278853f0e3" providerId="ADAL" clId="{69199E7D-A3E9-45ED-9E9F-BA6C23A52BEF}" dt="2023-04-05T18:01:54.713" v="949" actId="1076"/>
          <ac:cxnSpMkLst>
            <pc:docMk/>
            <pc:sldMk cId="961703150" sldId="266"/>
            <ac:cxnSpMk id="72" creationId="{C11C4E02-2B34-191A-BC81-DDBE38441AF4}"/>
          </ac:cxnSpMkLst>
        </pc:cxnChg>
        <pc:cxnChg chg="mod">
          <ac:chgData name="Devon Kohler" userId="3ba8da6b-06e4-4260-9c50-e0278853f0e3" providerId="ADAL" clId="{69199E7D-A3E9-45ED-9E9F-BA6C23A52BEF}" dt="2023-04-05T18:01:28.058" v="939" actId="1076"/>
          <ac:cxnSpMkLst>
            <pc:docMk/>
            <pc:sldMk cId="961703150" sldId="266"/>
            <ac:cxnSpMk id="76" creationId="{F4B54107-56F0-A2D0-9EFA-F58688A86149}"/>
          </ac:cxnSpMkLst>
        </pc:cxnChg>
        <pc:cxnChg chg="mod">
          <ac:chgData name="Devon Kohler" userId="3ba8da6b-06e4-4260-9c50-e0278853f0e3" providerId="ADAL" clId="{69199E7D-A3E9-45ED-9E9F-BA6C23A52BEF}" dt="2023-04-05T18:01:28.058" v="939" actId="1076"/>
          <ac:cxnSpMkLst>
            <pc:docMk/>
            <pc:sldMk cId="961703150" sldId="266"/>
            <ac:cxnSpMk id="97" creationId="{F5332AE7-D781-A96F-1DC5-2C83EC6C1C38}"/>
          </ac:cxnSpMkLst>
        </pc:cxnChg>
        <pc:cxnChg chg="del mod">
          <ac:chgData name="Devon Kohler" userId="3ba8da6b-06e4-4260-9c50-e0278853f0e3" providerId="ADAL" clId="{69199E7D-A3E9-45ED-9E9F-BA6C23A52BEF}" dt="2023-03-31T21:10:44.448" v="586" actId="478"/>
          <ac:cxnSpMkLst>
            <pc:docMk/>
            <pc:sldMk cId="961703150" sldId="266"/>
            <ac:cxnSpMk id="98" creationId="{28637C20-AD3E-6D50-F816-2DF72F5651B4}"/>
          </ac:cxnSpMkLst>
        </pc:cxnChg>
        <pc:cxnChg chg="del mod">
          <ac:chgData name="Devon Kohler" userId="3ba8da6b-06e4-4260-9c50-e0278853f0e3" providerId="ADAL" clId="{69199E7D-A3E9-45ED-9E9F-BA6C23A52BEF}" dt="2023-03-31T21:10:45.980" v="589" actId="478"/>
          <ac:cxnSpMkLst>
            <pc:docMk/>
            <pc:sldMk cId="961703150" sldId="266"/>
            <ac:cxnSpMk id="101" creationId="{66CBEF3A-EFCF-3149-A400-6757DDD50B07}"/>
          </ac:cxnSpMkLst>
        </pc:cxnChg>
        <pc:cxnChg chg="del mod">
          <ac:chgData name="Devon Kohler" userId="3ba8da6b-06e4-4260-9c50-e0278853f0e3" providerId="ADAL" clId="{69199E7D-A3E9-45ED-9E9F-BA6C23A52BEF}" dt="2023-03-31T21:10:46.444" v="590" actId="478"/>
          <ac:cxnSpMkLst>
            <pc:docMk/>
            <pc:sldMk cId="961703150" sldId="266"/>
            <ac:cxnSpMk id="102" creationId="{91EAFE98-FC8B-15B9-59EA-D67428B5772D}"/>
          </ac:cxnSpMkLst>
        </pc:cxnChg>
        <pc:cxnChg chg="mod">
          <ac:chgData name="Devon Kohler" userId="3ba8da6b-06e4-4260-9c50-e0278853f0e3" providerId="ADAL" clId="{69199E7D-A3E9-45ED-9E9F-BA6C23A52BEF}" dt="2023-04-05T17:25:34.875" v="827" actId="14100"/>
          <ac:cxnSpMkLst>
            <pc:docMk/>
            <pc:sldMk cId="961703150" sldId="266"/>
            <ac:cxnSpMk id="103" creationId="{A83D2DE4-6914-8E69-BE9D-71C10117F355}"/>
          </ac:cxnSpMkLst>
        </pc:cxnChg>
        <pc:cxnChg chg="mod">
          <ac:chgData name="Devon Kohler" userId="3ba8da6b-06e4-4260-9c50-e0278853f0e3" providerId="ADAL" clId="{69199E7D-A3E9-45ED-9E9F-BA6C23A52BEF}" dt="2023-04-05T17:25:29.578" v="822" actId="1076"/>
          <ac:cxnSpMkLst>
            <pc:docMk/>
            <pc:sldMk cId="961703150" sldId="266"/>
            <ac:cxnSpMk id="104" creationId="{0DCD8364-E3A3-1257-5E54-D5EB55942F8C}"/>
          </ac:cxnSpMkLst>
        </pc:cxnChg>
        <pc:cxnChg chg="mod">
          <ac:chgData name="Devon Kohler" userId="3ba8da6b-06e4-4260-9c50-e0278853f0e3" providerId="ADAL" clId="{69199E7D-A3E9-45ED-9E9F-BA6C23A52BEF}" dt="2023-04-05T17:49:36.196" v="923" actId="1076"/>
          <ac:cxnSpMkLst>
            <pc:docMk/>
            <pc:sldMk cId="961703150" sldId="266"/>
            <ac:cxnSpMk id="105" creationId="{2CBC74E1-F69F-9E73-8784-EF9F969BF7BE}"/>
          </ac:cxnSpMkLst>
        </pc:cxnChg>
        <pc:cxnChg chg="mod">
          <ac:chgData name="Devon Kohler" userId="3ba8da6b-06e4-4260-9c50-e0278853f0e3" providerId="ADAL" clId="{69199E7D-A3E9-45ED-9E9F-BA6C23A52BEF}" dt="2023-04-05T18:01:28.058" v="939" actId="1076"/>
          <ac:cxnSpMkLst>
            <pc:docMk/>
            <pc:sldMk cId="961703150" sldId="266"/>
            <ac:cxnSpMk id="113" creationId="{8BF5F428-E5DC-FC1E-0749-3D11C1B6D985}"/>
          </ac:cxnSpMkLst>
        </pc:cxnChg>
        <pc:cxnChg chg="mod">
          <ac:chgData name="Devon Kohler" userId="3ba8da6b-06e4-4260-9c50-e0278853f0e3" providerId="ADAL" clId="{69199E7D-A3E9-45ED-9E9F-BA6C23A52BEF}" dt="2023-04-05T18:01:28.058" v="939" actId="1076"/>
          <ac:cxnSpMkLst>
            <pc:docMk/>
            <pc:sldMk cId="961703150" sldId="266"/>
            <ac:cxnSpMk id="121" creationId="{E4AB698B-7709-A892-E1F1-3C4704CAAC85}"/>
          </ac:cxnSpMkLst>
        </pc:cxnChg>
        <pc:cxnChg chg="mod">
          <ac:chgData name="Devon Kohler" userId="3ba8da6b-06e4-4260-9c50-e0278853f0e3" providerId="ADAL" clId="{69199E7D-A3E9-45ED-9E9F-BA6C23A52BEF}" dt="2023-04-05T18:12:00.273" v="975" actId="1076"/>
          <ac:cxnSpMkLst>
            <pc:docMk/>
            <pc:sldMk cId="961703150" sldId="266"/>
            <ac:cxnSpMk id="126" creationId="{F81F949E-8219-457B-89B1-20A6C6D44D3E}"/>
          </ac:cxnSpMkLst>
        </pc:cxnChg>
        <pc:cxnChg chg="add mod">
          <ac:chgData name="Devon Kohler" userId="3ba8da6b-06e4-4260-9c50-e0278853f0e3" providerId="ADAL" clId="{69199E7D-A3E9-45ED-9E9F-BA6C23A52BEF}" dt="2023-04-05T18:11:49.505" v="974" actId="14100"/>
          <ac:cxnSpMkLst>
            <pc:docMk/>
            <pc:sldMk cId="961703150" sldId="266"/>
            <ac:cxnSpMk id="137" creationId="{70D02B36-7142-8ED4-63DF-2CF7B9DEC880}"/>
          </ac:cxnSpMkLst>
        </pc:cxnChg>
        <pc:cxnChg chg="add mod">
          <ac:chgData name="Devon Kohler" userId="3ba8da6b-06e4-4260-9c50-e0278853f0e3" providerId="ADAL" clId="{69199E7D-A3E9-45ED-9E9F-BA6C23A52BEF}" dt="2023-04-05T18:11:47.922" v="973" actId="14100"/>
          <ac:cxnSpMkLst>
            <pc:docMk/>
            <pc:sldMk cId="961703150" sldId="266"/>
            <ac:cxnSpMk id="144" creationId="{AABB581B-9628-1A4D-FFA4-936C37323018}"/>
          </ac:cxnSpMkLst>
        </pc:cxnChg>
      </pc:sldChg>
      <pc:sldChg chg="addSp delSp modSp add mod">
        <pc:chgData name="Devon Kohler" userId="3ba8da6b-06e4-4260-9c50-e0278853f0e3" providerId="ADAL" clId="{69199E7D-A3E9-45ED-9E9F-BA6C23A52BEF}" dt="2023-04-05T17:26:43.054" v="866" actId="207"/>
        <pc:sldMkLst>
          <pc:docMk/>
          <pc:sldMk cId="1617715360" sldId="267"/>
        </pc:sldMkLst>
        <pc:spChg chg="del">
          <ac:chgData name="Devon Kohler" userId="3ba8da6b-06e4-4260-9c50-e0278853f0e3" providerId="ADAL" clId="{69199E7D-A3E9-45ED-9E9F-BA6C23A52BEF}" dt="2023-04-05T17:26:23.208" v="856" actId="478"/>
          <ac:spMkLst>
            <pc:docMk/>
            <pc:sldMk cId="1617715360" sldId="267"/>
            <ac:spMk id="2" creationId="{17C1F6CE-4835-92AC-5A88-B1EA731E38E1}"/>
          </ac:spMkLst>
        </pc:spChg>
        <pc:spChg chg="del">
          <ac:chgData name="Devon Kohler" userId="3ba8da6b-06e4-4260-9c50-e0278853f0e3" providerId="ADAL" clId="{69199E7D-A3E9-45ED-9E9F-BA6C23A52BEF}" dt="2023-04-05T17:26:19.735" v="853" actId="478"/>
          <ac:spMkLst>
            <pc:docMk/>
            <pc:sldMk cId="1617715360" sldId="267"/>
            <ac:spMk id="3" creationId="{DF78BCD8-0676-C453-E5B4-59C792E8E550}"/>
          </ac:spMkLst>
        </pc:spChg>
        <pc:spChg chg="del">
          <ac:chgData name="Devon Kohler" userId="3ba8da6b-06e4-4260-9c50-e0278853f0e3" providerId="ADAL" clId="{69199E7D-A3E9-45ED-9E9F-BA6C23A52BEF}" dt="2023-04-05T17:26:28.849" v="862" actId="478"/>
          <ac:spMkLst>
            <pc:docMk/>
            <pc:sldMk cId="1617715360" sldId="267"/>
            <ac:spMk id="4" creationId="{938E6B73-6BED-742A-4060-5ADCC52F9728}"/>
          </ac:spMkLst>
        </pc:spChg>
        <pc:spChg chg="del">
          <ac:chgData name="Devon Kohler" userId="3ba8da6b-06e4-4260-9c50-e0278853f0e3" providerId="ADAL" clId="{69199E7D-A3E9-45ED-9E9F-BA6C23A52BEF}" dt="2023-04-05T17:26:27.873" v="860" actId="478"/>
          <ac:spMkLst>
            <pc:docMk/>
            <pc:sldMk cId="1617715360" sldId="267"/>
            <ac:spMk id="5" creationId="{8419FE29-45E7-2B77-535A-093831B2BEB7}"/>
          </ac:spMkLst>
        </pc:spChg>
        <pc:spChg chg="mod">
          <ac:chgData name="Devon Kohler" userId="3ba8da6b-06e4-4260-9c50-e0278853f0e3" providerId="ADAL" clId="{69199E7D-A3E9-45ED-9E9F-BA6C23A52BEF}" dt="2023-04-05T17:26:40.539" v="865" actId="207"/>
          <ac:spMkLst>
            <pc:docMk/>
            <pc:sldMk cId="1617715360" sldId="267"/>
            <ac:spMk id="10" creationId="{D492A30D-8E0A-32AF-CC4D-30DD3CCC69A3}"/>
          </ac:spMkLst>
        </pc:spChg>
        <pc:spChg chg="add del">
          <ac:chgData name="Devon Kohler" userId="3ba8da6b-06e4-4260-9c50-e0278853f0e3" providerId="ADAL" clId="{69199E7D-A3E9-45ED-9E9F-BA6C23A52BEF}" dt="2023-04-05T17:26:21.629" v="855" actId="478"/>
          <ac:spMkLst>
            <pc:docMk/>
            <pc:sldMk cId="1617715360" sldId="267"/>
            <ac:spMk id="68" creationId="{B9176113-20B2-1906-4105-F85E6E209809}"/>
          </ac:spMkLst>
        </pc:spChg>
        <pc:spChg chg="mod">
          <ac:chgData name="Devon Kohler" userId="3ba8da6b-06e4-4260-9c50-e0278853f0e3" providerId="ADAL" clId="{69199E7D-A3E9-45ED-9E9F-BA6C23A52BEF}" dt="2023-04-05T17:26:43.054" v="866" actId="207"/>
          <ac:spMkLst>
            <pc:docMk/>
            <pc:sldMk cId="1617715360" sldId="267"/>
            <ac:spMk id="94" creationId="{BACD86A0-F945-5F90-7433-C67AB4CFEBCB}"/>
          </ac:spMkLst>
        </pc:spChg>
        <pc:cxnChg chg="del mod">
          <ac:chgData name="Devon Kohler" userId="3ba8da6b-06e4-4260-9c50-e0278853f0e3" providerId="ADAL" clId="{69199E7D-A3E9-45ED-9E9F-BA6C23A52BEF}" dt="2023-04-05T17:26:30.162" v="864" actId="478"/>
          <ac:cxnSpMkLst>
            <pc:docMk/>
            <pc:sldMk cId="1617715360" sldId="267"/>
            <ac:cxnSpMk id="6" creationId="{87312C9C-91F4-277E-0153-ADE98CE05E83}"/>
          </ac:cxnSpMkLst>
        </pc:cxnChg>
        <pc:cxnChg chg="del mod">
          <ac:chgData name="Devon Kohler" userId="3ba8da6b-06e4-4260-9c50-e0278853f0e3" providerId="ADAL" clId="{69199E7D-A3E9-45ED-9E9F-BA6C23A52BEF}" dt="2023-04-05T17:26:29.317" v="863" actId="478"/>
          <ac:cxnSpMkLst>
            <pc:docMk/>
            <pc:sldMk cId="1617715360" sldId="267"/>
            <ac:cxnSpMk id="9" creationId="{4DF95CD1-1009-2C97-C82A-9E5421444E5B}"/>
          </ac:cxnSpMkLst>
        </pc:cxnChg>
        <pc:cxnChg chg="del mod">
          <ac:chgData name="Devon Kohler" userId="3ba8da6b-06e4-4260-9c50-e0278853f0e3" providerId="ADAL" clId="{69199E7D-A3E9-45ED-9E9F-BA6C23A52BEF}" dt="2023-04-05T17:26:28.392" v="861" actId="478"/>
          <ac:cxnSpMkLst>
            <pc:docMk/>
            <pc:sldMk cId="1617715360" sldId="267"/>
            <ac:cxnSpMk id="15" creationId="{43CF228D-8844-18BD-46F5-6BD2EBA8829C}"/>
          </ac:cxnSpMkLst>
        </pc:cxnChg>
        <pc:cxnChg chg="del mod">
          <ac:chgData name="Devon Kohler" userId="3ba8da6b-06e4-4260-9c50-e0278853f0e3" providerId="ADAL" clId="{69199E7D-A3E9-45ED-9E9F-BA6C23A52BEF}" dt="2023-04-05T17:26:23.997" v="858" actId="478"/>
          <ac:cxnSpMkLst>
            <pc:docMk/>
            <pc:sldMk cId="1617715360" sldId="267"/>
            <ac:cxnSpMk id="18" creationId="{290A6EAF-3310-E698-9D3A-66D2C0B64EAD}"/>
          </ac:cxnSpMkLst>
        </pc:cxnChg>
        <pc:cxnChg chg="del mod">
          <ac:chgData name="Devon Kohler" userId="3ba8da6b-06e4-4260-9c50-e0278853f0e3" providerId="ADAL" clId="{69199E7D-A3E9-45ED-9E9F-BA6C23A52BEF}" dt="2023-04-05T17:26:24.404" v="859" actId="478"/>
          <ac:cxnSpMkLst>
            <pc:docMk/>
            <pc:sldMk cId="1617715360" sldId="267"/>
            <ac:cxnSpMk id="19" creationId="{D288CFE7-21FE-A0D9-E8FA-84B8A13017DB}"/>
          </ac:cxnSpMkLst>
        </pc:cxnChg>
        <pc:cxnChg chg="del mod">
          <ac:chgData name="Devon Kohler" userId="3ba8da6b-06e4-4260-9c50-e0278853f0e3" providerId="ADAL" clId="{69199E7D-A3E9-45ED-9E9F-BA6C23A52BEF}" dt="2023-04-05T17:26:23.547" v="857" actId="478"/>
          <ac:cxnSpMkLst>
            <pc:docMk/>
            <pc:sldMk cId="1617715360" sldId="267"/>
            <ac:cxnSpMk id="20" creationId="{83A92A29-E5A0-A1DD-FAD5-0324B8F2FC46}"/>
          </ac:cxnSpMkLst>
        </pc:cxnChg>
      </pc:sldChg>
      <pc:sldChg chg="addSp delSp modSp add mod">
        <pc:chgData name="Devon Kohler" userId="3ba8da6b-06e4-4260-9c50-e0278853f0e3" providerId="ADAL" clId="{69199E7D-A3E9-45ED-9E9F-BA6C23A52BEF}" dt="2023-04-05T17:45:57.794" v="899" actId="14100"/>
        <pc:sldMkLst>
          <pc:docMk/>
          <pc:sldMk cId="2782606364" sldId="268"/>
        </pc:sldMkLst>
        <pc:spChg chg="del">
          <ac:chgData name="Devon Kohler" userId="3ba8da6b-06e4-4260-9c50-e0278853f0e3" providerId="ADAL" clId="{69199E7D-A3E9-45ED-9E9F-BA6C23A52BEF}" dt="2023-04-05T17:26:50.248" v="868" actId="478"/>
          <ac:spMkLst>
            <pc:docMk/>
            <pc:sldMk cId="2782606364" sldId="268"/>
            <ac:spMk id="10" creationId="{D492A30D-8E0A-32AF-CC4D-30DD3CCC69A3}"/>
          </ac:spMkLst>
        </pc:spChg>
        <pc:spChg chg="mod">
          <ac:chgData name="Devon Kohler" userId="3ba8da6b-06e4-4260-9c50-e0278853f0e3" providerId="ADAL" clId="{69199E7D-A3E9-45ED-9E9F-BA6C23A52BEF}" dt="2023-04-05T17:27:09.439" v="882" actId="207"/>
          <ac:spMkLst>
            <pc:docMk/>
            <pc:sldMk cId="2782606364" sldId="268"/>
            <ac:spMk id="28" creationId="{16EF9742-8370-0B59-75C8-F23FF43710F8}"/>
          </ac:spMkLst>
        </pc:spChg>
        <pc:spChg chg="mod">
          <ac:chgData name="Devon Kohler" userId="3ba8da6b-06e4-4260-9c50-e0278853f0e3" providerId="ADAL" clId="{69199E7D-A3E9-45ED-9E9F-BA6C23A52BEF}" dt="2023-04-05T17:45:44.237" v="895" actId="1076"/>
          <ac:spMkLst>
            <pc:docMk/>
            <pc:sldMk cId="2782606364" sldId="268"/>
            <ac:spMk id="29" creationId="{8BB8F3B3-1445-D482-0105-0FF30A31A516}"/>
          </ac:spMkLst>
        </pc:spChg>
        <pc:spChg chg="del">
          <ac:chgData name="Devon Kohler" userId="3ba8da6b-06e4-4260-9c50-e0278853f0e3" providerId="ADAL" clId="{69199E7D-A3E9-45ED-9E9F-BA6C23A52BEF}" dt="2023-04-05T17:26:54.187" v="870" actId="478"/>
          <ac:spMkLst>
            <pc:docMk/>
            <pc:sldMk cId="2782606364" sldId="268"/>
            <ac:spMk id="68" creationId="{B9176113-20B2-1906-4105-F85E6E209809}"/>
          </ac:spMkLst>
        </pc:spChg>
        <pc:spChg chg="del">
          <ac:chgData name="Devon Kohler" userId="3ba8da6b-06e4-4260-9c50-e0278853f0e3" providerId="ADAL" clId="{69199E7D-A3E9-45ED-9E9F-BA6C23A52BEF}" dt="2023-04-05T17:26:57.561" v="874" actId="478"/>
          <ac:spMkLst>
            <pc:docMk/>
            <pc:sldMk cId="2782606364" sldId="268"/>
            <ac:spMk id="71" creationId="{268C5A0C-D8EC-1F1A-F121-348647A7E126}"/>
          </ac:spMkLst>
        </pc:spChg>
        <pc:spChg chg="del">
          <ac:chgData name="Devon Kohler" userId="3ba8da6b-06e4-4260-9c50-e0278853f0e3" providerId="ADAL" clId="{69199E7D-A3E9-45ED-9E9F-BA6C23A52BEF}" dt="2023-04-05T17:26:54.594" v="871" actId="478"/>
          <ac:spMkLst>
            <pc:docMk/>
            <pc:sldMk cId="2782606364" sldId="268"/>
            <ac:spMk id="73" creationId="{50659445-766F-C6A0-A1EC-E3731D46ED52}"/>
          </ac:spMkLst>
        </pc:spChg>
        <pc:spChg chg="del">
          <ac:chgData name="Devon Kohler" userId="3ba8da6b-06e4-4260-9c50-e0278853f0e3" providerId="ADAL" clId="{69199E7D-A3E9-45ED-9E9F-BA6C23A52BEF}" dt="2023-04-05T17:27:02.648" v="880" actId="478"/>
          <ac:spMkLst>
            <pc:docMk/>
            <pc:sldMk cId="2782606364" sldId="268"/>
            <ac:spMk id="74" creationId="{DA133DDB-0ED4-B574-5081-5C19DDFE32E4}"/>
          </ac:spMkLst>
        </pc:spChg>
        <pc:spChg chg="del">
          <ac:chgData name="Devon Kohler" userId="3ba8da6b-06e4-4260-9c50-e0278853f0e3" providerId="ADAL" clId="{69199E7D-A3E9-45ED-9E9F-BA6C23A52BEF}" dt="2023-04-05T17:27:02.164" v="879" actId="478"/>
          <ac:spMkLst>
            <pc:docMk/>
            <pc:sldMk cId="2782606364" sldId="268"/>
            <ac:spMk id="75" creationId="{E5DEE28A-132E-57E2-1B5D-E6C7FD53E9FC}"/>
          </ac:spMkLst>
        </pc:spChg>
        <pc:spChg chg="del">
          <ac:chgData name="Devon Kohler" userId="3ba8da6b-06e4-4260-9c50-e0278853f0e3" providerId="ADAL" clId="{69199E7D-A3E9-45ED-9E9F-BA6C23A52BEF}" dt="2023-04-05T17:26:58.350" v="875" actId="478"/>
          <ac:spMkLst>
            <pc:docMk/>
            <pc:sldMk cId="2782606364" sldId="268"/>
            <ac:spMk id="77" creationId="{55DA6C05-F7FE-3C2D-208D-9E6836196683}"/>
          </ac:spMkLst>
        </pc:spChg>
        <pc:spChg chg="add del mod">
          <ac:chgData name="Devon Kohler" userId="3ba8da6b-06e4-4260-9c50-e0278853f0e3" providerId="ADAL" clId="{69199E7D-A3E9-45ED-9E9F-BA6C23A52BEF}" dt="2023-04-05T17:45:57.794" v="899" actId="14100"/>
          <ac:spMkLst>
            <pc:docMk/>
            <pc:sldMk cId="2782606364" sldId="268"/>
            <ac:spMk id="83" creationId="{0EF9C251-A64F-FAB6-287E-258E7D3A7051}"/>
          </ac:spMkLst>
        </pc:spChg>
        <pc:spChg chg="del">
          <ac:chgData name="Devon Kohler" userId="3ba8da6b-06e4-4260-9c50-e0278853f0e3" providerId="ADAL" clId="{69199E7D-A3E9-45ED-9E9F-BA6C23A52BEF}" dt="2023-04-05T17:26:58.790" v="876" actId="478"/>
          <ac:spMkLst>
            <pc:docMk/>
            <pc:sldMk cId="2782606364" sldId="268"/>
            <ac:spMk id="94" creationId="{BACD86A0-F945-5F90-7433-C67AB4CFEBCB}"/>
          </ac:spMkLst>
        </pc:spChg>
        <pc:spChg chg="mod">
          <ac:chgData name="Devon Kohler" userId="3ba8da6b-06e4-4260-9c50-e0278853f0e3" providerId="ADAL" clId="{69199E7D-A3E9-45ED-9E9F-BA6C23A52BEF}" dt="2023-04-05T17:27:12.318" v="883" actId="207"/>
          <ac:spMkLst>
            <pc:docMk/>
            <pc:sldMk cId="2782606364" sldId="268"/>
            <ac:spMk id="99" creationId="{B7F6B341-8537-129F-71B0-55236618500B}"/>
          </ac:spMkLst>
        </pc:spChg>
        <pc:spChg chg="add del mod">
          <ac:chgData name="Devon Kohler" userId="3ba8da6b-06e4-4260-9c50-e0278853f0e3" providerId="ADAL" clId="{69199E7D-A3E9-45ED-9E9F-BA6C23A52BEF}" dt="2023-04-05T17:45:50.129" v="898" actId="1076"/>
          <ac:spMkLst>
            <pc:docMk/>
            <pc:sldMk cId="2782606364" sldId="268"/>
            <ac:spMk id="100" creationId="{BE2E4CBE-E596-8FBA-5202-F9D6C43BD4AE}"/>
          </ac:spMkLst>
        </pc:spChg>
        <pc:cxnChg chg="mod">
          <ac:chgData name="Devon Kohler" userId="3ba8da6b-06e4-4260-9c50-e0278853f0e3" providerId="ADAL" clId="{69199E7D-A3E9-45ED-9E9F-BA6C23A52BEF}" dt="2023-04-05T17:45:44.237" v="895" actId="1076"/>
          <ac:cxnSpMkLst>
            <pc:docMk/>
            <pc:sldMk cId="2782606364" sldId="268"/>
            <ac:cxnSpMk id="72" creationId="{C11C4E02-2B34-191A-BC81-DDBE38441AF4}"/>
          </ac:cxnSpMkLst>
        </pc:cxnChg>
        <pc:cxnChg chg="del mod">
          <ac:chgData name="Devon Kohler" userId="3ba8da6b-06e4-4260-9c50-e0278853f0e3" providerId="ADAL" clId="{69199E7D-A3E9-45ED-9E9F-BA6C23A52BEF}" dt="2023-04-05T17:26:51.032" v="869" actId="478"/>
          <ac:cxnSpMkLst>
            <pc:docMk/>
            <pc:sldMk cId="2782606364" sldId="268"/>
            <ac:cxnSpMk id="76" creationId="{F4B54107-56F0-A2D0-9EFA-F58688A86149}"/>
          </ac:cxnSpMkLst>
        </pc:cxnChg>
        <pc:cxnChg chg="mod">
          <ac:chgData name="Devon Kohler" userId="3ba8da6b-06e4-4260-9c50-e0278853f0e3" providerId="ADAL" clId="{69199E7D-A3E9-45ED-9E9F-BA6C23A52BEF}" dt="2023-04-05T17:45:50.129" v="898" actId="1076"/>
          <ac:cxnSpMkLst>
            <pc:docMk/>
            <pc:sldMk cId="2782606364" sldId="268"/>
            <ac:cxnSpMk id="103" creationId="{A83D2DE4-6914-8E69-BE9D-71C10117F355}"/>
          </ac:cxnSpMkLst>
        </pc:cxnChg>
        <pc:cxnChg chg="del mod">
          <ac:chgData name="Devon Kohler" userId="3ba8da6b-06e4-4260-9c50-e0278853f0e3" providerId="ADAL" clId="{69199E7D-A3E9-45ED-9E9F-BA6C23A52BEF}" dt="2023-04-05T17:27:05.376" v="881" actId="478"/>
          <ac:cxnSpMkLst>
            <pc:docMk/>
            <pc:sldMk cId="2782606364" sldId="268"/>
            <ac:cxnSpMk id="104" creationId="{0DCD8364-E3A3-1257-5E54-D5EB55942F8C}"/>
          </ac:cxnSpMkLst>
        </pc:cxnChg>
      </pc:sldChg>
      <pc:sldChg chg="delSp modSp add mod">
        <pc:chgData name="Devon Kohler" userId="3ba8da6b-06e4-4260-9c50-e0278853f0e3" providerId="ADAL" clId="{69199E7D-A3E9-45ED-9E9F-BA6C23A52BEF}" dt="2023-04-06T17:12:09.705" v="1009" actId="14100"/>
        <pc:sldMkLst>
          <pc:docMk/>
          <pc:sldMk cId="107792686" sldId="269"/>
        </pc:sldMkLst>
        <pc:spChg chg="mod">
          <ac:chgData name="Devon Kohler" userId="3ba8da6b-06e4-4260-9c50-e0278853f0e3" providerId="ADAL" clId="{69199E7D-A3E9-45ED-9E9F-BA6C23A52BEF}" dt="2023-04-06T17:11:19.708" v="983" actId="14100"/>
          <ac:spMkLst>
            <pc:docMk/>
            <pc:sldMk cId="107792686" sldId="269"/>
            <ac:spMk id="4" creationId="{496F67EC-7688-C4B8-3F13-77A3CA285084}"/>
          </ac:spMkLst>
        </pc:spChg>
        <pc:spChg chg="del">
          <ac:chgData name="Devon Kohler" userId="3ba8da6b-06e4-4260-9c50-e0278853f0e3" providerId="ADAL" clId="{69199E7D-A3E9-45ED-9E9F-BA6C23A52BEF}" dt="2023-04-06T17:10:58.703" v="978" actId="478"/>
          <ac:spMkLst>
            <pc:docMk/>
            <pc:sldMk cId="107792686" sldId="269"/>
            <ac:spMk id="7" creationId="{36B3758A-F229-8FFD-54B1-BC3AFB7D231B}"/>
          </ac:spMkLst>
        </pc:spChg>
        <pc:spChg chg="del">
          <ac:chgData name="Devon Kohler" userId="3ba8da6b-06e4-4260-9c50-e0278853f0e3" providerId="ADAL" clId="{69199E7D-A3E9-45ED-9E9F-BA6C23A52BEF}" dt="2023-04-06T17:10:59.080" v="979" actId="478"/>
          <ac:spMkLst>
            <pc:docMk/>
            <pc:sldMk cId="107792686" sldId="269"/>
            <ac:spMk id="8" creationId="{D4B87F54-EAEE-3C76-A974-3D3E1E664B52}"/>
          </ac:spMkLst>
        </pc:spChg>
        <pc:spChg chg="del">
          <ac:chgData name="Devon Kohler" userId="3ba8da6b-06e4-4260-9c50-e0278853f0e3" providerId="ADAL" clId="{69199E7D-A3E9-45ED-9E9F-BA6C23A52BEF}" dt="2023-04-06T17:11:00.003" v="981" actId="478"/>
          <ac:spMkLst>
            <pc:docMk/>
            <pc:sldMk cId="107792686" sldId="269"/>
            <ac:spMk id="9" creationId="{4D3BE06F-C3C1-5AFB-53BE-4E775F852F5C}"/>
          </ac:spMkLst>
        </pc:spChg>
        <pc:spChg chg="del">
          <ac:chgData name="Devon Kohler" userId="3ba8da6b-06e4-4260-9c50-e0278853f0e3" providerId="ADAL" clId="{69199E7D-A3E9-45ED-9E9F-BA6C23A52BEF}" dt="2023-04-06T17:10:58.253" v="977" actId="478"/>
          <ac:spMkLst>
            <pc:docMk/>
            <pc:sldMk cId="107792686" sldId="269"/>
            <ac:spMk id="15" creationId="{62E7449D-479D-546B-4952-787C8A61C1E0}"/>
          </ac:spMkLst>
        </pc:spChg>
        <pc:spChg chg="del">
          <ac:chgData name="Devon Kohler" userId="3ba8da6b-06e4-4260-9c50-e0278853f0e3" providerId="ADAL" clId="{69199E7D-A3E9-45ED-9E9F-BA6C23A52BEF}" dt="2023-04-06T17:11:00.913" v="982" actId="478"/>
          <ac:spMkLst>
            <pc:docMk/>
            <pc:sldMk cId="107792686" sldId="269"/>
            <ac:spMk id="17" creationId="{CBE70178-663B-2D94-8A2C-54281B11B8B5}"/>
          </ac:spMkLst>
        </pc:spChg>
        <pc:spChg chg="del">
          <ac:chgData name="Devon Kohler" userId="3ba8da6b-06e4-4260-9c50-e0278853f0e3" providerId="ADAL" clId="{69199E7D-A3E9-45ED-9E9F-BA6C23A52BEF}" dt="2023-04-06T17:10:59.484" v="980" actId="478"/>
          <ac:spMkLst>
            <pc:docMk/>
            <pc:sldMk cId="107792686" sldId="269"/>
            <ac:spMk id="18" creationId="{84145322-C52B-36B3-6CA3-CCA54B485C55}"/>
          </ac:spMkLst>
        </pc:spChg>
        <pc:spChg chg="mod">
          <ac:chgData name="Devon Kohler" userId="3ba8da6b-06e4-4260-9c50-e0278853f0e3" providerId="ADAL" clId="{69199E7D-A3E9-45ED-9E9F-BA6C23A52BEF}" dt="2023-04-06T17:11:58.591" v="1004" actId="403"/>
          <ac:spMkLst>
            <pc:docMk/>
            <pc:sldMk cId="107792686" sldId="269"/>
            <ac:spMk id="24" creationId="{FBEBBB15-2AAE-A662-2F8D-92791B9024E1}"/>
          </ac:spMkLst>
        </pc:spChg>
        <pc:spChg chg="mod">
          <ac:chgData name="Devon Kohler" userId="3ba8da6b-06e4-4260-9c50-e0278853f0e3" providerId="ADAL" clId="{69199E7D-A3E9-45ED-9E9F-BA6C23A52BEF}" dt="2023-04-06T17:12:00.725" v="1005" actId="14100"/>
          <ac:spMkLst>
            <pc:docMk/>
            <pc:sldMk cId="107792686" sldId="269"/>
            <ac:spMk id="25" creationId="{2A436E49-6315-5A88-A5FC-5207241DFD4E}"/>
          </ac:spMkLst>
        </pc:spChg>
        <pc:spChg chg="mod">
          <ac:chgData name="Devon Kohler" userId="3ba8da6b-06e4-4260-9c50-e0278853f0e3" providerId="ADAL" clId="{69199E7D-A3E9-45ED-9E9F-BA6C23A52BEF}" dt="2023-04-06T17:11:28.250" v="988" actId="403"/>
          <ac:spMkLst>
            <pc:docMk/>
            <pc:sldMk cId="107792686" sldId="269"/>
            <ac:spMk id="28" creationId="{0EA29017-73A3-5F43-8D00-E20A7484C4EE}"/>
          </ac:spMkLst>
        </pc:spChg>
        <pc:spChg chg="mod">
          <ac:chgData name="Devon Kohler" userId="3ba8da6b-06e4-4260-9c50-e0278853f0e3" providerId="ADAL" clId="{69199E7D-A3E9-45ED-9E9F-BA6C23A52BEF}" dt="2023-04-06T17:11:35.870" v="992" actId="1076"/>
          <ac:spMkLst>
            <pc:docMk/>
            <pc:sldMk cId="107792686" sldId="269"/>
            <ac:spMk id="29" creationId="{68C8B8CA-6E41-C88B-8AE5-1E2E59634680}"/>
          </ac:spMkLst>
        </pc:spChg>
        <pc:spChg chg="mod">
          <ac:chgData name="Devon Kohler" userId="3ba8da6b-06e4-4260-9c50-e0278853f0e3" providerId="ADAL" clId="{69199E7D-A3E9-45ED-9E9F-BA6C23A52BEF}" dt="2023-04-06T17:11:19.708" v="983" actId="14100"/>
          <ac:spMkLst>
            <pc:docMk/>
            <pc:sldMk cId="107792686" sldId="269"/>
            <ac:spMk id="30" creationId="{5B98C532-CFAC-B4D3-635E-36345DA86194}"/>
          </ac:spMkLst>
        </pc:spChg>
        <pc:spChg chg="mod">
          <ac:chgData name="Devon Kohler" userId="3ba8da6b-06e4-4260-9c50-e0278853f0e3" providerId="ADAL" clId="{69199E7D-A3E9-45ED-9E9F-BA6C23A52BEF}" dt="2023-04-06T17:11:19.708" v="983" actId="14100"/>
          <ac:spMkLst>
            <pc:docMk/>
            <pc:sldMk cId="107792686" sldId="269"/>
            <ac:spMk id="31" creationId="{C6614526-8D0C-9E96-D61F-F89EC43AD180}"/>
          </ac:spMkLst>
        </pc:spChg>
        <pc:spChg chg="mod">
          <ac:chgData name="Devon Kohler" userId="3ba8da6b-06e4-4260-9c50-e0278853f0e3" providerId="ADAL" clId="{69199E7D-A3E9-45ED-9E9F-BA6C23A52BEF}" dt="2023-04-06T17:11:19.708" v="983" actId="14100"/>
          <ac:spMkLst>
            <pc:docMk/>
            <pc:sldMk cId="107792686" sldId="269"/>
            <ac:spMk id="68" creationId="{F34504E4-0975-E9FD-2042-A0B5A4F04751}"/>
          </ac:spMkLst>
        </pc:spChg>
        <pc:spChg chg="mod">
          <ac:chgData name="Devon Kohler" userId="3ba8da6b-06e4-4260-9c50-e0278853f0e3" providerId="ADAL" clId="{69199E7D-A3E9-45ED-9E9F-BA6C23A52BEF}" dt="2023-04-06T17:11:19.708" v="983" actId="14100"/>
          <ac:spMkLst>
            <pc:docMk/>
            <pc:sldMk cId="107792686" sldId="269"/>
            <ac:spMk id="69" creationId="{85D52DD6-A3DE-D125-70FB-09FCBF78E454}"/>
          </ac:spMkLst>
        </pc:spChg>
        <pc:spChg chg="mod">
          <ac:chgData name="Devon Kohler" userId="3ba8da6b-06e4-4260-9c50-e0278853f0e3" providerId="ADAL" clId="{69199E7D-A3E9-45ED-9E9F-BA6C23A52BEF}" dt="2023-04-06T17:11:19.708" v="983" actId="14100"/>
          <ac:spMkLst>
            <pc:docMk/>
            <pc:sldMk cId="107792686" sldId="269"/>
            <ac:spMk id="70" creationId="{CC07DEC0-139D-F76C-C925-B1FC4E164195}"/>
          </ac:spMkLst>
        </pc:spChg>
        <pc:spChg chg="del mod">
          <ac:chgData name="Devon Kohler" userId="3ba8da6b-06e4-4260-9c50-e0278853f0e3" providerId="ADAL" clId="{69199E7D-A3E9-45ED-9E9F-BA6C23A52BEF}" dt="2023-04-06T17:11:52.670" v="999" actId="478"/>
          <ac:spMkLst>
            <pc:docMk/>
            <pc:sldMk cId="107792686" sldId="269"/>
            <ac:spMk id="81" creationId="{EEF0CE75-E33E-EBA2-4F08-1288E1898A7F}"/>
          </ac:spMkLst>
        </pc:spChg>
        <pc:spChg chg="del mod">
          <ac:chgData name="Devon Kohler" userId="3ba8da6b-06e4-4260-9c50-e0278853f0e3" providerId="ADAL" clId="{69199E7D-A3E9-45ED-9E9F-BA6C23A52BEF}" dt="2023-04-06T17:11:52.670" v="999" actId="478"/>
          <ac:spMkLst>
            <pc:docMk/>
            <pc:sldMk cId="107792686" sldId="269"/>
            <ac:spMk id="82" creationId="{D6876EBB-F716-5E6C-82F8-B38D883B3D5D}"/>
          </ac:spMkLst>
        </pc:spChg>
        <pc:spChg chg="del mod">
          <ac:chgData name="Devon Kohler" userId="3ba8da6b-06e4-4260-9c50-e0278853f0e3" providerId="ADAL" clId="{69199E7D-A3E9-45ED-9E9F-BA6C23A52BEF}" dt="2023-04-06T17:11:52.670" v="999" actId="478"/>
          <ac:spMkLst>
            <pc:docMk/>
            <pc:sldMk cId="107792686" sldId="269"/>
            <ac:spMk id="84" creationId="{DC29308D-800C-11BF-F756-5578CFC2D1C9}"/>
          </ac:spMkLst>
        </pc:spChg>
        <pc:spChg chg="del mod">
          <ac:chgData name="Devon Kohler" userId="3ba8da6b-06e4-4260-9c50-e0278853f0e3" providerId="ADAL" clId="{69199E7D-A3E9-45ED-9E9F-BA6C23A52BEF}" dt="2023-04-06T17:11:52.670" v="999" actId="478"/>
          <ac:spMkLst>
            <pc:docMk/>
            <pc:sldMk cId="107792686" sldId="269"/>
            <ac:spMk id="85" creationId="{DEE1604D-DD18-3F95-84D3-263493AF719A}"/>
          </ac:spMkLst>
        </pc:spChg>
        <pc:spChg chg="mod">
          <ac:chgData name="Devon Kohler" userId="3ba8da6b-06e4-4260-9c50-e0278853f0e3" providerId="ADAL" clId="{69199E7D-A3E9-45ED-9E9F-BA6C23A52BEF}" dt="2023-04-06T17:11:46.412" v="996" actId="1076"/>
          <ac:spMkLst>
            <pc:docMk/>
            <pc:sldMk cId="107792686" sldId="269"/>
            <ac:spMk id="112" creationId="{6F4A9FA8-60AB-B64B-1C18-209FA95CDE93}"/>
          </ac:spMkLst>
        </pc:spChg>
        <pc:spChg chg="mod">
          <ac:chgData name="Devon Kohler" userId="3ba8da6b-06e4-4260-9c50-e0278853f0e3" providerId="ADAL" clId="{69199E7D-A3E9-45ED-9E9F-BA6C23A52BEF}" dt="2023-04-06T17:12:06.278" v="1008" actId="1076"/>
          <ac:spMkLst>
            <pc:docMk/>
            <pc:sldMk cId="107792686" sldId="269"/>
            <ac:spMk id="124" creationId="{E4CFF61C-620C-B5C0-BFC3-DA1C7CF4C7B2}"/>
          </ac:spMkLst>
        </pc:spChg>
        <pc:spChg chg="mod">
          <ac:chgData name="Devon Kohler" userId="3ba8da6b-06e4-4260-9c50-e0278853f0e3" providerId="ADAL" clId="{69199E7D-A3E9-45ED-9E9F-BA6C23A52BEF}" dt="2023-04-06T17:11:58.591" v="1004" actId="403"/>
          <ac:spMkLst>
            <pc:docMk/>
            <pc:sldMk cId="107792686" sldId="269"/>
            <ac:spMk id="125" creationId="{3A44DAEA-FDD3-2F14-4F0D-23560216C19A}"/>
          </ac:spMkLst>
        </pc:spChg>
        <pc:cxnChg chg="mod">
          <ac:chgData name="Devon Kohler" userId="3ba8da6b-06e4-4260-9c50-e0278853f0e3" providerId="ADAL" clId="{69199E7D-A3E9-45ED-9E9F-BA6C23A52BEF}" dt="2023-04-06T17:12:09.705" v="1009" actId="14100"/>
          <ac:cxnSpMkLst>
            <pc:docMk/>
            <pc:sldMk cId="107792686" sldId="269"/>
            <ac:cxnSpMk id="12" creationId="{ACE04194-182C-9C73-BFE7-9F92A7DC6B31}"/>
          </ac:cxnSpMkLst>
        </pc:cxnChg>
        <pc:cxnChg chg="mod">
          <ac:chgData name="Devon Kohler" userId="3ba8da6b-06e4-4260-9c50-e0278853f0e3" providerId="ADAL" clId="{69199E7D-A3E9-45ED-9E9F-BA6C23A52BEF}" dt="2023-04-06T17:11:19.708" v="983" actId="14100"/>
          <ac:cxnSpMkLst>
            <pc:docMk/>
            <pc:sldMk cId="107792686" sldId="269"/>
            <ac:cxnSpMk id="16" creationId="{69DC80FD-8D3D-4BCC-A825-C0E74E4EFD19}"/>
          </ac:cxnSpMkLst>
        </pc:cxnChg>
        <pc:cxnChg chg="mod">
          <ac:chgData name="Devon Kohler" userId="3ba8da6b-06e4-4260-9c50-e0278853f0e3" providerId="ADAL" clId="{69199E7D-A3E9-45ED-9E9F-BA6C23A52BEF}" dt="2023-04-06T17:11:46.412" v="996" actId="1076"/>
          <ac:cxnSpMkLst>
            <pc:docMk/>
            <pc:sldMk cId="107792686" sldId="269"/>
            <ac:cxnSpMk id="32" creationId="{E172212F-BF56-49E0-8397-5D8DDE997C5E}"/>
          </ac:cxnSpMkLst>
        </pc:cxnChg>
        <pc:cxnChg chg="mod">
          <ac:chgData name="Devon Kohler" userId="3ba8da6b-06e4-4260-9c50-e0278853f0e3" providerId="ADAL" clId="{69199E7D-A3E9-45ED-9E9F-BA6C23A52BEF}" dt="2023-04-06T17:11:27.222" v="987" actId="14100"/>
          <ac:cxnSpMkLst>
            <pc:docMk/>
            <pc:sldMk cId="107792686" sldId="269"/>
            <ac:cxnSpMk id="35" creationId="{050F4E9F-728B-920C-93AF-58C868824802}"/>
          </ac:cxnSpMkLst>
        </pc:cxnChg>
        <pc:cxnChg chg="mod">
          <ac:chgData name="Devon Kohler" userId="3ba8da6b-06e4-4260-9c50-e0278853f0e3" providerId="ADAL" clId="{69199E7D-A3E9-45ED-9E9F-BA6C23A52BEF}" dt="2023-04-06T17:11:35.870" v="992" actId="1076"/>
          <ac:cxnSpMkLst>
            <pc:docMk/>
            <pc:sldMk cId="107792686" sldId="269"/>
            <ac:cxnSpMk id="38" creationId="{1433B760-CFC7-A1E9-9FF3-38C56026E68E}"/>
          </ac:cxnSpMkLst>
        </pc:cxnChg>
        <pc:cxnChg chg="mod">
          <ac:chgData name="Devon Kohler" userId="3ba8da6b-06e4-4260-9c50-e0278853f0e3" providerId="ADAL" clId="{69199E7D-A3E9-45ED-9E9F-BA6C23A52BEF}" dt="2023-04-06T17:11:46.412" v="996" actId="1076"/>
          <ac:cxnSpMkLst>
            <pc:docMk/>
            <pc:sldMk cId="107792686" sldId="269"/>
            <ac:cxnSpMk id="41" creationId="{B3F60D9B-DC7A-048F-7936-C70D7F362CAD}"/>
          </ac:cxnSpMkLst>
        </pc:cxnChg>
        <pc:cxnChg chg="mod">
          <ac:chgData name="Devon Kohler" userId="3ba8da6b-06e4-4260-9c50-e0278853f0e3" providerId="ADAL" clId="{69199E7D-A3E9-45ED-9E9F-BA6C23A52BEF}" dt="2023-04-06T17:11:53.577" v="1000" actId="1076"/>
          <ac:cxnSpMkLst>
            <pc:docMk/>
            <pc:sldMk cId="107792686" sldId="269"/>
            <ac:cxnSpMk id="59" creationId="{62C987F8-AE23-BB5D-D263-8FAB40AC804A}"/>
          </ac:cxnSpMkLst>
        </pc:cxnChg>
        <pc:cxnChg chg="mod">
          <ac:chgData name="Devon Kohler" userId="3ba8da6b-06e4-4260-9c50-e0278853f0e3" providerId="ADAL" clId="{69199E7D-A3E9-45ED-9E9F-BA6C23A52BEF}" dt="2023-04-06T17:12:00.725" v="1005" actId="14100"/>
          <ac:cxnSpMkLst>
            <pc:docMk/>
            <pc:sldMk cId="107792686" sldId="269"/>
            <ac:cxnSpMk id="62" creationId="{69B12FEF-1349-C906-E54A-2665DAA714F9}"/>
          </ac:cxnSpMkLst>
        </pc:cxnChg>
        <pc:cxnChg chg="mod">
          <ac:chgData name="Devon Kohler" userId="3ba8da6b-06e4-4260-9c50-e0278853f0e3" providerId="ADAL" clId="{69199E7D-A3E9-45ED-9E9F-BA6C23A52BEF}" dt="2023-04-06T17:11:48.994" v="997" actId="14100"/>
          <ac:cxnSpMkLst>
            <pc:docMk/>
            <pc:sldMk cId="107792686" sldId="269"/>
            <ac:cxnSpMk id="116" creationId="{49CD9E09-65DA-E245-6800-DD2356BBBE3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0193-B0CB-58B9-520A-DA9E61FA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B298B-6ED3-D593-41A6-B98250C8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06C-3B10-4A89-611D-93A6C62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F17-0E55-2CCA-9407-5721CE51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2077-BA01-E4EC-C704-CDB8797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37D1-8694-7653-C430-322ED18F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7F5CA-08A5-8F04-B484-1AF7ED57B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528A-BA97-F1C4-A6F4-D6B8FA50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CAC4-B209-691B-0C92-BAA2175F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30BA-2C5F-8559-DC0E-61F92B0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6E5ED-8C2F-9823-06F3-E1FBFC59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740AC-BDD7-A92E-6C13-975E9C06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858C-01AB-E830-6871-059B54AE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8938-244A-D5EC-DD3B-AC5A40B1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CB4F-F57B-17AF-276C-E00CE63F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91BB-1CED-031A-B2F7-75FF929E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8BD3-36A3-318B-32B8-BE471A7B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21E9-4689-4BA2-E4E6-ED1DBEF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292A-632D-C59D-58B0-C63A2A26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9EB3-AF19-BFF2-83BC-5069D45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2DE0-6CE7-6123-9293-F5651365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B941-2AB3-C3B8-1EA4-C66F18D8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246C-1EF4-0032-809E-F1BCBC2F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9EA6-16AE-9E87-6544-344DA3B2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8494-76A1-FC77-7CF5-4128029B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AA1-1D29-179E-550D-2EC444FD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53A8-9AC8-C565-7B8A-C64D0CD93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7C75F-DC72-9D9A-DF83-8BC024C3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7DB3D-5961-E18B-26E4-8E71E95F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BFD82-C156-5A84-87FA-92F8EBEE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4FE9B-30EE-A080-2212-F003EAA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F756-C50B-AC4C-3B1A-B4A2E2C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3135B-00D7-2DAD-BA6F-B35B7884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AA86-BD6C-0792-8A81-F937A2F9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0A9C6-2B62-F241-C4DC-E3E2F24E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B4127-2B20-AC59-6B0C-C47B6823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B55F0-6D98-5017-22CE-F5BEF5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1FCE1-2518-723C-E9CA-C41AA6D4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54560-DFA3-5998-54D2-533800B9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C435-7B15-92A1-1AF8-50E16FA1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62EAA-DD0D-0126-A770-78F04A51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8090B-E2B8-9742-22CF-7AE6687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990D9-7B2F-7E1D-4201-5E7AF46A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6DED-6FA2-51E7-4372-17A5FAF3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8E982-661D-0862-2BFB-F243F718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30BBB-2236-320C-7C10-94C04058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8553-8CB9-8E19-E6AC-08B66515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6686-5A0A-09EC-F58F-7589582D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C7139-1DAD-71EE-E478-33391A1AA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5260-6B4E-1028-6C5A-85BB33DC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9037-1F03-7820-F0E5-78A32B4F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47C4-ED64-707F-6A4B-8450643A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629-1147-8D7A-68E9-948F7A96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ACD96-74CD-92C8-E8B3-16E343B97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3E73E-896E-47E5-0293-1BF6058F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7A46F-FD33-4DD8-E4FA-B1CFC81C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AF18A-5DF1-3F7D-B0D3-43B73E9C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E523-1082-9423-A6BA-CB1B456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6D18A-D666-DBE9-D6DE-1D278B6F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C451-CCC5-CC84-66CE-1CEA7F2B5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33E9-722B-002A-2835-FCFC026B4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CFC-A8A6-4FEB-AA11-02C174245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422F-975C-4986-4FE0-7B670EDD8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73D-18F0-AA65-A652-E4C5175F5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B1B0-EDA9-450E-9676-B14D0DE3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FF4-722E-BB96-36ED-5E5541C2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in Mass spec proteomics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1B6B-7652-3D3C-969C-2DF2BDCC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goal</a:t>
            </a:r>
          </a:p>
          <a:p>
            <a:pPr lvl="1"/>
            <a:r>
              <a:rPr lang="en-US" sz="2800" dirty="0"/>
              <a:t>Impute values?</a:t>
            </a:r>
          </a:p>
          <a:p>
            <a:pPr lvl="1"/>
            <a:r>
              <a:rPr lang="en-US" sz="2800" dirty="0"/>
              <a:t>Summarize features?</a:t>
            </a:r>
          </a:p>
          <a:p>
            <a:r>
              <a:rPr lang="en-US" sz="3200" dirty="0"/>
              <a:t>Can we impute self censored mechanism?</a:t>
            </a:r>
          </a:p>
          <a:p>
            <a:r>
              <a:rPr lang="en-US" sz="3200" dirty="0"/>
              <a:t>Do we want to include a full causal graph?</a:t>
            </a:r>
          </a:p>
        </p:txBody>
      </p:sp>
    </p:spTree>
    <p:extLst>
      <p:ext uri="{BB962C8B-B14F-4D97-AF65-F5344CB8AC3E}">
        <p14:creationId xmlns:p14="http://schemas.microsoft.com/office/powerpoint/2010/main" val="136968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A133DDB-0ED4-B574-5081-5C19DDFE32E4}"/>
              </a:ext>
            </a:extLst>
          </p:cNvPr>
          <p:cNvSpPr/>
          <p:nvPr/>
        </p:nvSpPr>
        <p:spPr>
          <a:xfrm>
            <a:off x="8108952" y="3874978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DEE28A-132E-57E2-1B5D-E6C7FD53E9FC}"/>
              </a:ext>
            </a:extLst>
          </p:cNvPr>
          <p:cNvSpPr/>
          <p:nvPr/>
        </p:nvSpPr>
        <p:spPr>
          <a:xfrm>
            <a:off x="8004052" y="3770079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A6C05-F7FE-3C2D-208D-9E6836196683}"/>
              </a:ext>
            </a:extLst>
          </p:cNvPr>
          <p:cNvSpPr/>
          <p:nvPr/>
        </p:nvSpPr>
        <p:spPr>
          <a:xfrm>
            <a:off x="7851652" y="3582054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659445-766F-C6A0-A1EC-E3731D46ED52}"/>
              </a:ext>
            </a:extLst>
          </p:cNvPr>
          <p:cNvSpPr/>
          <p:nvPr/>
        </p:nvSpPr>
        <p:spPr>
          <a:xfrm>
            <a:off x="2057926" y="3960523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8C5A0C-D8EC-1F1A-F121-348647A7E126}"/>
              </a:ext>
            </a:extLst>
          </p:cNvPr>
          <p:cNvSpPr/>
          <p:nvPr/>
        </p:nvSpPr>
        <p:spPr>
          <a:xfrm>
            <a:off x="1905526" y="3808123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176113-20B2-1906-4105-F85E6E209809}"/>
              </a:ext>
            </a:extLst>
          </p:cNvPr>
          <p:cNvSpPr/>
          <p:nvPr/>
        </p:nvSpPr>
        <p:spPr>
          <a:xfrm>
            <a:off x="1753126" y="3673177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92A30D-8E0A-32AF-CC4D-30DD3CCC69A3}"/>
              </a:ext>
            </a:extLst>
          </p:cNvPr>
          <p:cNvSpPr/>
          <p:nvPr/>
        </p:nvSpPr>
        <p:spPr>
          <a:xfrm>
            <a:off x="2019684" y="5259496"/>
            <a:ext cx="1804707" cy="7528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754FD-7F0E-8D2F-2CBA-E1F8711BEDB8}"/>
              </a:ext>
            </a:extLst>
          </p:cNvPr>
          <p:cNvSpPr/>
          <p:nvPr/>
        </p:nvSpPr>
        <p:spPr>
          <a:xfrm>
            <a:off x="5178612" y="523697"/>
            <a:ext cx="1676435" cy="5490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Replicate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EF9742-8370-0B59-75C8-F23FF43710F8}"/>
              </a:ext>
            </a:extLst>
          </p:cNvPr>
          <p:cNvSpPr/>
          <p:nvPr/>
        </p:nvSpPr>
        <p:spPr>
          <a:xfrm>
            <a:off x="1938845" y="2421922"/>
            <a:ext cx="1946133" cy="8936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5332AE7-D781-A96F-1DC5-2C83EC6C1C38}"/>
              </a:ext>
            </a:extLst>
          </p:cNvPr>
          <p:cNvCxnSpPr>
            <a:cxnSpLocks/>
            <a:stCxn id="11" idx="3"/>
            <a:endCxn id="28" idx="7"/>
          </p:cNvCxnSpPr>
          <p:nvPr/>
        </p:nvCxnSpPr>
        <p:spPr>
          <a:xfrm flipH="1">
            <a:off x="3599973" y="992367"/>
            <a:ext cx="1824147" cy="1560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DD4A4-CE49-A415-062F-D42C48642979}"/>
              </a:ext>
            </a:extLst>
          </p:cNvPr>
          <p:cNvSpPr txBox="1"/>
          <p:nvPr/>
        </p:nvSpPr>
        <p:spPr>
          <a:xfrm>
            <a:off x="1735478" y="641353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BFFBAE-95F0-3919-704D-7484FD2356CB}"/>
              </a:ext>
            </a:extLst>
          </p:cNvPr>
          <p:cNvSpPr txBox="1"/>
          <p:nvPr/>
        </p:nvSpPr>
        <p:spPr>
          <a:xfrm>
            <a:off x="7930434" y="628353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B8F3B3-1445-D482-0105-0FF30A31A516}"/>
              </a:ext>
            </a:extLst>
          </p:cNvPr>
          <p:cNvSpPr/>
          <p:nvPr/>
        </p:nvSpPr>
        <p:spPr>
          <a:xfrm>
            <a:off x="28631" y="4741179"/>
            <a:ext cx="1676436" cy="520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1C4E02-2B34-191A-BC81-DDBE38441AF4}"/>
              </a:ext>
            </a:extLst>
          </p:cNvPr>
          <p:cNvCxnSpPr>
            <a:cxnSpLocks/>
            <a:stCxn id="29" idx="5"/>
            <a:endCxn id="10" idx="2"/>
          </p:cNvCxnSpPr>
          <p:nvPr/>
        </p:nvCxnSpPr>
        <p:spPr>
          <a:xfrm>
            <a:off x="1459559" y="5185638"/>
            <a:ext cx="560125" cy="450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B54107-56F0-A2D0-9EFA-F58688A86149}"/>
              </a:ext>
            </a:extLst>
          </p:cNvPr>
          <p:cNvCxnSpPr>
            <a:cxnSpLocks/>
            <a:stCxn id="3" idx="0"/>
            <a:endCxn id="28" idx="4"/>
          </p:cNvCxnSpPr>
          <p:nvPr/>
        </p:nvCxnSpPr>
        <p:spPr>
          <a:xfrm flipV="1">
            <a:off x="2900988" y="3315545"/>
            <a:ext cx="10924" cy="542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ACD86A0-F945-5F90-7433-C67AB4CFEBCB}"/>
              </a:ext>
            </a:extLst>
          </p:cNvPr>
          <p:cNvSpPr/>
          <p:nvPr/>
        </p:nvSpPr>
        <p:spPr>
          <a:xfrm>
            <a:off x="8163488" y="3822132"/>
            <a:ext cx="1804707" cy="7528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F6B341-8537-129F-71B0-55236618500B}"/>
              </a:ext>
            </a:extLst>
          </p:cNvPr>
          <p:cNvSpPr/>
          <p:nvPr/>
        </p:nvSpPr>
        <p:spPr>
          <a:xfrm>
            <a:off x="8105869" y="2304605"/>
            <a:ext cx="1946133" cy="8936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2E4CBE-E596-8FBA-5202-F9D6C43BD4AE}"/>
              </a:ext>
            </a:extLst>
          </p:cNvPr>
          <p:cNvSpPr/>
          <p:nvPr/>
        </p:nvSpPr>
        <p:spPr>
          <a:xfrm>
            <a:off x="6111834" y="3124105"/>
            <a:ext cx="1676436" cy="520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83D2DE4-6914-8E69-BE9D-71C10117F355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7542762" y="3568564"/>
            <a:ext cx="885019" cy="363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DCD8364-E3A3-1257-5E54-D5EB55942F8C}"/>
              </a:ext>
            </a:extLst>
          </p:cNvPr>
          <p:cNvCxnSpPr>
            <a:cxnSpLocks/>
            <a:stCxn id="99" idx="4"/>
            <a:endCxn id="94" idx="0"/>
          </p:cNvCxnSpPr>
          <p:nvPr/>
        </p:nvCxnSpPr>
        <p:spPr>
          <a:xfrm flipH="1">
            <a:off x="9065842" y="3198228"/>
            <a:ext cx="13094" cy="623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BC74E1-F69F-9E73-8784-EF9F969BF7BE}"/>
              </a:ext>
            </a:extLst>
          </p:cNvPr>
          <p:cNvCxnSpPr>
            <a:cxnSpLocks/>
            <a:stCxn id="11" idx="5"/>
            <a:endCxn id="99" idx="1"/>
          </p:cNvCxnSpPr>
          <p:nvPr/>
        </p:nvCxnSpPr>
        <p:spPr>
          <a:xfrm>
            <a:off x="6609539" y="992367"/>
            <a:ext cx="1781335" cy="1443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BF5F428-E5DC-FC1E-0749-3D11C1B6D985}"/>
              </a:ext>
            </a:extLst>
          </p:cNvPr>
          <p:cNvCxnSpPr>
            <a:cxnSpLocks/>
            <a:stCxn id="28" idx="6"/>
            <a:endCxn id="99" idx="2"/>
          </p:cNvCxnSpPr>
          <p:nvPr/>
        </p:nvCxnSpPr>
        <p:spPr>
          <a:xfrm flipV="1">
            <a:off x="3884978" y="2751417"/>
            <a:ext cx="4220891" cy="1173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2E01ABC-AB68-FD61-8279-1BF7462B0C45}"/>
              </a:ext>
            </a:extLst>
          </p:cNvPr>
          <p:cNvSpPr/>
          <p:nvPr/>
        </p:nvSpPr>
        <p:spPr>
          <a:xfrm>
            <a:off x="856677" y="1289139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B9A2EB8-6ADE-3215-F706-4E93EFB3BB7E}"/>
              </a:ext>
            </a:extLst>
          </p:cNvPr>
          <p:cNvSpPr/>
          <p:nvPr/>
        </p:nvSpPr>
        <p:spPr>
          <a:xfrm>
            <a:off x="10317862" y="1193204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AB698B-7709-A892-E1F1-3C4704CAAC85}"/>
              </a:ext>
            </a:extLst>
          </p:cNvPr>
          <p:cNvCxnSpPr>
            <a:cxnSpLocks/>
            <a:stCxn id="119" idx="4"/>
            <a:endCxn id="28" idx="1"/>
          </p:cNvCxnSpPr>
          <p:nvPr/>
        </p:nvCxnSpPr>
        <p:spPr>
          <a:xfrm>
            <a:off x="1694895" y="1809855"/>
            <a:ext cx="528955" cy="742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1F949E-8219-457B-89B1-20A6C6D44D3E}"/>
              </a:ext>
            </a:extLst>
          </p:cNvPr>
          <p:cNvCxnSpPr>
            <a:cxnSpLocks/>
            <a:stCxn id="120" idx="3"/>
            <a:endCxn id="99" idx="7"/>
          </p:cNvCxnSpPr>
          <p:nvPr/>
        </p:nvCxnSpPr>
        <p:spPr>
          <a:xfrm flipH="1">
            <a:off x="9766997" y="1637663"/>
            <a:ext cx="796373" cy="797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7C1F6CE-4835-92AC-5A88-B1EA731E38E1}"/>
              </a:ext>
            </a:extLst>
          </p:cNvPr>
          <p:cNvSpPr/>
          <p:nvPr/>
        </p:nvSpPr>
        <p:spPr>
          <a:xfrm>
            <a:off x="3802042" y="4575006"/>
            <a:ext cx="1804707" cy="499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Is Missing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78BCD8-0676-C453-E5B4-59C792E8E550}"/>
              </a:ext>
            </a:extLst>
          </p:cNvPr>
          <p:cNvSpPr/>
          <p:nvPr/>
        </p:nvSpPr>
        <p:spPr>
          <a:xfrm>
            <a:off x="1998634" y="3858006"/>
            <a:ext cx="1804707" cy="499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Intensity*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8E6B73-6BED-742A-4060-5ADCC52F9728}"/>
              </a:ext>
            </a:extLst>
          </p:cNvPr>
          <p:cNvSpPr/>
          <p:nvPr/>
        </p:nvSpPr>
        <p:spPr>
          <a:xfrm>
            <a:off x="9952119" y="4835238"/>
            <a:ext cx="1804707" cy="499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Is Missing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19FE29-45E7-2B77-535A-093831B2BEB7}"/>
              </a:ext>
            </a:extLst>
          </p:cNvPr>
          <p:cNvSpPr/>
          <p:nvPr/>
        </p:nvSpPr>
        <p:spPr>
          <a:xfrm>
            <a:off x="8163486" y="5641832"/>
            <a:ext cx="1804707" cy="499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Intensity*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12C9C-91F4-277E-0153-ADE98CE05E83}"/>
              </a:ext>
            </a:extLst>
          </p:cNvPr>
          <p:cNvCxnSpPr>
            <a:cxnSpLocks/>
            <a:stCxn id="94" idx="4"/>
            <a:endCxn id="5" idx="0"/>
          </p:cNvCxnSpPr>
          <p:nvPr/>
        </p:nvCxnSpPr>
        <p:spPr>
          <a:xfrm flipH="1">
            <a:off x="9065840" y="4575006"/>
            <a:ext cx="2" cy="1066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95CD1-1009-2C97-C82A-9E5421444E5B}"/>
              </a:ext>
            </a:extLst>
          </p:cNvPr>
          <p:cNvCxnSpPr>
            <a:cxnSpLocks/>
            <a:stCxn id="94" idx="5"/>
            <a:endCxn id="4" idx="1"/>
          </p:cNvCxnSpPr>
          <p:nvPr/>
        </p:nvCxnSpPr>
        <p:spPr>
          <a:xfrm>
            <a:off x="9703902" y="4464750"/>
            <a:ext cx="512510" cy="443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CF228D-8844-18BD-46F5-6BD2EBA8829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9703900" y="5261769"/>
            <a:ext cx="512512" cy="453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0A6EAF-3310-E698-9D3A-66D2C0B64EAD}"/>
              </a:ext>
            </a:extLst>
          </p:cNvPr>
          <p:cNvCxnSpPr>
            <a:cxnSpLocks/>
            <a:stCxn id="10" idx="0"/>
            <a:endCxn id="3" idx="4"/>
          </p:cNvCxnSpPr>
          <p:nvPr/>
        </p:nvCxnSpPr>
        <p:spPr>
          <a:xfrm flipH="1" flipV="1">
            <a:off x="2900988" y="4357718"/>
            <a:ext cx="21050" cy="901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8CFE7-21FE-A0D9-E8FA-84B8A13017DB}"/>
              </a:ext>
            </a:extLst>
          </p:cNvPr>
          <p:cNvCxnSpPr>
            <a:cxnSpLocks/>
            <a:stCxn id="135" idx="1"/>
            <a:endCxn id="2" idx="5"/>
          </p:cNvCxnSpPr>
          <p:nvPr/>
        </p:nvCxnSpPr>
        <p:spPr>
          <a:xfrm flipH="1" flipV="1">
            <a:off x="5342456" y="5001537"/>
            <a:ext cx="1092849" cy="57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92A29-E5A0-A1DD-FAD5-0324B8F2FC46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3539048" y="4284537"/>
            <a:ext cx="527287" cy="363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C99235A-52DC-26F2-107D-64DCE1B6F105}"/>
              </a:ext>
            </a:extLst>
          </p:cNvPr>
          <p:cNvSpPr/>
          <p:nvPr/>
        </p:nvSpPr>
        <p:spPr>
          <a:xfrm>
            <a:off x="6222090" y="4972419"/>
            <a:ext cx="1455923" cy="59430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8D507EE-AC30-7D15-67AC-2AC597F5E270}"/>
              </a:ext>
            </a:extLst>
          </p:cNvPr>
          <p:cNvSpPr/>
          <p:nvPr/>
        </p:nvSpPr>
        <p:spPr>
          <a:xfrm>
            <a:off x="6158457" y="4214893"/>
            <a:ext cx="1540414" cy="59430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0D02B36-7142-8ED4-63DF-2CF7B9DEC880}"/>
              </a:ext>
            </a:extLst>
          </p:cNvPr>
          <p:cNvCxnSpPr>
            <a:cxnSpLocks/>
            <a:stCxn id="10" idx="6"/>
            <a:endCxn id="135" idx="3"/>
          </p:cNvCxnSpPr>
          <p:nvPr/>
        </p:nvCxnSpPr>
        <p:spPr>
          <a:xfrm flipV="1">
            <a:off x="3824391" y="5479692"/>
            <a:ext cx="2610914" cy="1562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BB581B-9628-1A4D-FFA4-936C37323018}"/>
              </a:ext>
            </a:extLst>
          </p:cNvPr>
          <p:cNvCxnSpPr>
            <a:cxnSpLocks/>
            <a:stCxn id="136" idx="2"/>
            <a:endCxn id="2" idx="7"/>
          </p:cNvCxnSpPr>
          <p:nvPr/>
        </p:nvCxnSpPr>
        <p:spPr>
          <a:xfrm flipH="1">
            <a:off x="5342456" y="4512047"/>
            <a:ext cx="816001" cy="136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0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EF9C251-A64F-FAB6-287E-258E7D3A7051}"/>
              </a:ext>
            </a:extLst>
          </p:cNvPr>
          <p:cNvSpPr/>
          <p:nvPr/>
        </p:nvSpPr>
        <p:spPr>
          <a:xfrm>
            <a:off x="59375" y="2037435"/>
            <a:ext cx="12106153" cy="4755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33DDB-0ED4-B574-5081-5C19DDFE32E4}"/>
              </a:ext>
            </a:extLst>
          </p:cNvPr>
          <p:cNvSpPr/>
          <p:nvPr/>
        </p:nvSpPr>
        <p:spPr>
          <a:xfrm>
            <a:off x="8108952" y="3874978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DEE28A-132E-57E2-1B5D-E6C7FD53E9FC}"/>
              </a:ext>
            </a:extLst>
          </p:cNvPr>
          <p:cNvSpPr/>
          <p:nvPr/>
        </p:nvSpPr>
        <p:spPr>
          <a:xfrm>
            <a:off x="8004052" y="3770079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A6C05-F7FE-3C2D-208D-9E6836196683}"/>
              </a:ext>
            </a:extLst>
          </p:cNvPr>
          <p:cNvSpPr/>
          <p:nvPr/>
        </p:nvSpPr>
        <p:spPr>
          <a:xfrm>
            <a:off x="7851652" y="3582054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659445-766F-C6A0-A1EC-E3731D46ED52}"/>
              </a:ext>
            </a:extLst>
          </p:cNvPr>
          <p:cNvSpPr/>
          <p:nvPr/>
        </p:nvSpPr>
        <p:spPr>
          <a:xfrm>
            <a:off x="2152930" y="3960523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8C5A0C-D8EC-1F1A-F121-348647A7E126}"/>
              </a:ext>
            </a:extLst>
          </p:cNvPr>
          <p:cNvSpPr/>
          <p:nvPr/>
        </p:nvSpPr>
        <p:spPr>
          <a:xfrm>
            <a:off x="2000530" y="3808123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176113-20B2-1906-4105-F85E6E209809}"/>
              </a:ext>
            </a:extLst>
          </p:cNvPr>
          <p:cNvSpPr/>
          <p:nvPr/>
        </p:nvSpPr>
        <p:spPr>
          <a:xfrm>
            <a:off x="1848130" y="3655723"/>
            <a:ext cx="3958904" cy="26785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92A30D-8E0A-32AF-CC4D-30DD3CCC69A3}"/>
              </a:ext>
            </a:extLst>
          </p:cNvPr>
          <p:cNvSpPr/>
          <p:nvPr/>
        </p:nvSpPr>
        <p:spPr>
          <a:xfrm>
            <a:off x="2149324" y="3896308"/>
            <a:ext cx="1804707" cy="7528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754FD-7F0E-8D2F-2CBA-E1F8711BEDB8}"/>
              </a:ext>
            </a:extLst>
          </p:cNvPr>
          <p:cNvSpPr/>
          <p:nvPr/>
        </p:nvSpPr>
        <p:spPr>
          <a:xfrm>
            <a:off x="5257782" y="1080827"/>
            <a:ext cx="1676435" cy="5490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Replicate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EF9742-8370-0B59-75C8-F23FF43710F8}"/>
              </a:ext>
            </a:extLst>
          </p:cNvPr>
          <p:cNvSpPr/>
          <p:nvPr/>
        </p:nvSpPr>
        <p:spPr>
          <a:xfrm>
            <a:off x="2114688" y="2406270"/>
            <a:ext cx="1946133" cy="8936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5332AE7-D781-A96F-1DC5-2C83EC6C1C38}"/>
              </a:ext>
            </a:extLst>
          </p:cNvPr>
          <p:cNvCxnSpPr>
            <a:cxnSpLocks/>
            <a:stCxn id="11" idx="3"/>
            <a:endCxn id="28" idx="7"/>
          </p:cNvCxnSpPr>
          <p:nvPr/>
        </p:nvCxnSpPr>
        <p:spPr>
          <a:xfrm flipH="1">
            <a:off x="3775816" y="1549497"/>
            <a:ext cx="1727474" cy="987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DD4A4-CE49-A415-062F-D42C48642979}"/>
              </a:ext>
            </a:extLst>
          </p:cNvPr>
          <p:cNvSpPr txBox="1"/>
          <p:nvPr/>
        </p:nvSpPr>
        <p:spPr>
          <a:xfrm>
            <a:off x="1830482" y="641353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BFFBAE-95F0-3919-704D-7484FD2356CB}"/>
              </a:ext>
            </a:extLst>
          </p:cNvPr>
          <p:cNvSpPr txBox="1"/>
          <p:nvPr/>
        </p:nvSpPr>
        <p:spPr>
          <a:xfrm>
            <a:off x="7930434" y="628353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B8F3B3-1445-D482-0105-0FF30A31A516}"/>
              </a:ext>
            </a:extLst>
          </p:cNvPr>
          <p:cNvSpPr/>
          <p:nvPr/>
        </p:nvSpPr>
        <p:spPr>
          <a:xfrm>
            <a:off x="85847" y="3384463"/>
            <a:ext cx="1676436" cy="520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1C4E02-2B34-191A-BC81-DDBE38441AF4}"/>
              </a:ext>
            </a:extLst>
          </p:cNvPr>
          <p:cNvCxnSpPr>
            <a:cxnSpLocks/>
            <a:stCxn id="29" idx="5"/>
            <a:endCxn id="10" idx="2"/>
          </p:cNvCxnSpPr>
          <p:nvPr/>
        </p:nvCxnSpPr>
        <p:spPr>
          <a:xfrm>
            <a:off x="1516775" y="3828922"/>
            <a:ext cx="632549" cy="443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B54107-56F0-A2D0-9EFA-F58688A8614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051677" y="3307572"/>
            <a:ext cx="1" cy="588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ACD86A0-F945-5F90-7433-C67AB4CFEBCB}"/>
              </a:ext>
            </a:extLst>
          </p:cNvPr>
          <p:cNvSpPr/>
          <p:nvPr/>
        </p:nvSpPr>
        <p:spPr>
          <a:xfrm>
            <a:off x="8163488" y="3822132"/>
            <a:ext cx="1804707" cy="7528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F6B341-8537-129F-71B0-55236618500B}"/>
              </a:ext>
            </a:extLst>
          </p:cNvPr>
          <p:cNvSpPr/>
          <p:nvPr/>
        </p:nvSpPr>
        <p:spPr>
          <a:xfrm>
            <a:off x="8105869" y="2304605"/>
            <a:ext cx="1946133" cy="8936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2E4CBE-E596-8FBA-5202-F9D6C43BD4AE}"/>
              </a:ext>
            </a:extLst>
          </p:cNvPr>
          <p:cNvSpPr/>
          <p:nvPr/>
        </p:nvSpPr>
        <p:spPr>
          <a:xfrm>
            <a:off x="6111834" y="3124105"/>
            <a:ext cx="1676436" cy="520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83D2DE4-6914-8E69-BE9D-71C10117F355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7542762" y="3568564"/>
            <a:ext cx="885019" cy="363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DCD8364-E3A3-1257-5E54-D5EB55942F8C}"/>
              </a:ext>
            </a:extLst>
          </p:cNvPr>
          <p:cNvCxnSpPr>
            <a:cxnSpLocks/>
            <a:stCxn id="99" idx="4"/>
            <a:endCxn id="94" idx="0"/>
          </p:cNvCxnSpPr>
          <p:nvPr/>
        </p:nvCxnSpPr>
        <p:spPr>
          <a:xfrm flipH="1">
            <a:off x="9065842" y="3198228"/>
            <a:ext cx="13094" cy="623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BC74E1-F69F-9E73-8784-EF9F969BF7BE}"/>
              </a:ext>
            </a:extLst>
          </p:cNvPr>
          <p:cNvCxnSpPr>
            <a:cxnSpLocks/>
            <a:stCxn id="11" idx="5"/>
            <a:endCxn id="99" idx="1"/>
          </p:cNvCxnSpPr>
          <p:nvPr/>
        </p:nvCxnSpPr>
        <p:spPr>
          <a:xfrm>
            <a:off x="6688709" y="1549497"/>
            <a:ext cx="1702165" cy="885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BF5F428-E5DC-FC1E-0749-3D11C1B6D985}"/>
              </a:ext>
            </a:extLst>
          </p:cNvPr>
          <p:cNvCxnSpPr>
            <a:cxnSpLocks/>
            <a:stCxn id="28" idx="6"/>
            <a:endCxn id="99" idx="2"/>
          </p:cNvCxnSpPr>
          <p:nvPr/>
        </p:nvCxnSpPr>
        <p:spPr>
          <a:xfrm flipV="1">
            <a:off x="4060821" y="2751417"/>
            <a:ext cx="4045048" cy="101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2E01ABC-AB68-FD61-8279-1BF7462B0C45}"/>
              </a:ext>
            </a:extLst>
          </p:cNvPr>
          <p:cNvSpPr/>
          <p:nvPr/>
        </p:nvSpPr>
        <p:spPr>
          <a:xfrm>
            <a:off x="951681" y="1289139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B9A2EB8-6ADE-3215-F706-4E93EFB3BB7E}"/>
              </a:ext>
            </a:extLst>
          </p:cNvPr>
          <p:cNvSpPr/>
          <p:nvPr/>
        </p:nvSpPr>
        <p:spPr>
          <a:xfrm>
            <a:off x="10378709" y="1289139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AB698B-7709-A892-E1F1-3C4704CAAC85}"/>
              </a:ext>
            </a:extLst>
          </p:cNvPr>
          <p:cNvCxnSpPr>
            <a:cxnSpLocks/>
            <a:stCxn id="119" idx="4"/>
            <a:endCxn id="28" idx="1"/>
          </p:cNvCxnSpPr>
          <p:nvPr/>
        </p:nvCxnSpPr>
        <p:spPr>
          <a:xfrm>
            <a:off x="1789899" y="1809855"/>
            <a:ext cx="609794" cy="727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1F949E-8219-457B-89B1-20A6C6D44D3E}"/>
              </a:ext>
            </a:extLst>
          </p:cNvPr>
          <p:cNvCxnSpPr>
            <a:cxnSpLocks/>
            <a:stCxn id="120" idx="3"/>
            <a:endCxn id="99" idx="7"/>
          </p:cNvCxnSpPr>
          <p:nvPr/>
        </p:nvCxnSpPr>
        <p:spPr>
          <a:xfrm flipH="1">
            <a:off x="9766997" y="1733598"/>
            <a:ext cx="857220" cy="701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1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EF9C251-A64F-FAB6-287E-258E7D3A7051}"/>
              </a:ext>
            </a:extLst>
          </p:cNvPr>
          <p:cNvSpPr/>
          <p:nvPr/>
        </p:nvSpPr>
        <p:spPr>
          <a:xfrm>
            <a:off x="951680" y="2037435"/>
            <a:ext cx="10021119" cy="15720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754FD-7F0E-8D2F-2CBA-E1F8711BEDB8}"/>
              </a:ext>
            </a:extLst>
          </p:cNvPr>
          <p:cNvSpPr/>
          <p:nvPr/>
        </p:nvSpPr>
        <p:spPr>
          <a:xfrm>
            <a:off x="5257782" y="1080827"/>
            <a:ext cx="1676435" cy="5490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Replicate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EF9742-8370-0B59-75C8-F23FF43710F8}"/>
              </a:ext>
            </a:extLst>
          </p:cNvPr>
          <p:cNvSpPr/>
          <p:nvPr/>
        </p:nvSpPr>
        <p:spPr>
          <a:xfrm>
            <a:off x="2114688" y="2406270"/>
            <a:ext cx="1946133" cy="893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5332AE7-D781-A96F-1DC5-2C83EC6C1C38}"/>
              </a:ext>
            </a:extLst>
          </p:cNvPr>
          <p:cNvCxnSpPr>
            <a:cxnSpLocks/>
            <a:stCxn id="11" idx="3"/>
            <a:endCxn id="28" idx="7"/>
          </p:cNvCxnSpPr>
          <p:nvPr/>
        </p:nvCxnSpPr>
        <p:spPr>
          <a:xfrm flipH="1">
            <a:off x="3775816" y="1549497"/>
            <a:ext cx="1727474" cy="987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DD4A4-CE49-A415-062F-D42C48642979}"/>
              </a:ext>
            </a:extLst>
          </p:cNvPr>
          <p:cNvSpPr txBox="1"/>
          <p:nvPr/>
        </p:nvSpPr>
        <p:spPr>
          <a:xfrm>
            <a:off x="1830482" y="641353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BFFBAE-95F0-3919-704D-7484FD2356CB}"/>
              </a:ext>
            </a:extLst>
          </p:cNvPr>
          <p:cNvSpPr txBox="1"/>
          <p:nvPr/>
        </p:nvSpPr>
        <p:spPr>
          <a:xfrm>
            <a:off x="7930434" y="628353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B8F3B3-1445-D482-0105-0FF30A31A516}"/>
              </a:ext>
            </a:extLst>
          </p:cNvPr>
          <p:cNvSpPr/>
          <p:nvPr/>
        </p:nvSpPr>
        <p:spPr>
          <a:xfrm>
            <a:off x="418360" y="3789393"/>
            <a:ext cx="1676436" cy="520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1C4E02-2B34-191A-BC81-DDBE38441AF4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1849288" y="3169025"/>
            <a:ext cx="550405" cy="69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7F6B341-8537-129F-71B0-55236618500B}"/>
              </a:ext>
            </a:extLst>
          </p:cNvPr>
          <p:cNvSpPr/>
          <p:nvPr/>
        </p:nvSpPr>
        <p:spPr>
          <a:xfrm>
            <a:off x="8105869" y="2304605"/>
            <a:ext cx="1946133" cy="893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2E4CBE-E596-8FBA-5202-F9D6C43BD4AE}"/>
              </a:ext>
            </a:extLst>
          </p:cNvPr>
          <p:cNvSpPr/>
          <p:nvPr/>
        </p:nvSpPr>
        <p:spPr>
          <a:xfrm>
            <a:off x="6211949" y="3840003"/>
            <a:ext cx="1676436" cy="520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83D2DE4-6914-8E69-BE9D-71C10117F355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7642877" y="3067360"/>
            <a:ext cx="747997" cy="84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BC74E1-F69F-9E73-8784-EF9F969BF7BE}"/>
              </a:ext>
            </a:extLst>
          </p:cNvPr>
          <p:cNvCxnSpPr>
            <a:cxnSpLocks/>
            <a:stCxn id="11" idx="5"/>
            <a:endCxn id="99" idx="1"/>
          </p:cNvCxnSpPr>
          <p:nvPr/>
        </p:nvCxnSpPr>
        <p:spPr>
          <a:xfrm>
            <a:off x="6688709" y="1549497"/>
            <a:ext cx="1702165" cy="885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BF5F428-E5DC-FC1E-0749-3D11C1B6D985}"/>
              </a:ext>
            </a:extLst>
          </p:cNvPr>
          <p:cNvCxnSpPr>
            <a:cxnSpLocks/>
            <a:stCxn id="28" idx="6"/>
            <a:endCxn id="99" idx="2"/>
          </p:cNvCxnSpPr>
          <p:nvPr/>
        </p:nvCxnSpPr>
        <p:spPr>
          <a:xfrm flipV="1">
            <a:off x="4060821" y="2751417"/>
            <a:ext cx="4045048" cy="101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2E01ABC-AB68-FD61-8279-1BF7462B0C45}"/>
              </a:ext>
            </a:extLst>
          </p:cNvPr>
          <p:cNvSpPr/>
          <p:nvPr/>
        </p:nvSpPr>
        <p:spPr>
          <a:xfrm>
            <a:off x="951681" y="1289139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B9A2EB8-6ADE-3215-F706-4E93EFB3BB7E}"/>
              </a:ext>
            </a:extLst>
          </p:cNvPr>
          <p:cNvSpPr/>
          <p:nvPr/>
        </p:nvSpPr>
        <p:spPr>
          <a:xfrm>
            <a:off x="10378709" y="1289139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AB698B-7709-A892-E1F1-3C4704CAAC85}"/>
              </a:ext>
            </a:extLst>
          </p:cNvPr>
          <p:cNvCxnSpPr>
            <a:cxnSpLocks/>
            <a:stCxn id="119" idx="4"/>
            <a:endCxn id="28" idx="1"/>
          </p:cNvCxnSpPr>
          <p:nvPr/>
        </p:nvCxnSpPr>
        <p:spPr>
          <a:xfrm>
            <a:off x="1789899" y="1809855"/>
            <a:ext cx="609794" cy="727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1F949E-8219-457B-89B1-20A6C6D44D3E}"/>
              </a:ext>
            </a:extLst>
          </p:cNvPr>
          <p:cNvCxnSpPr>
            <a:cxnSpLocks/>
            <a:stCxn id="120" idx="3"/>
            <a:endCxn id="99" idx="7"/>
          </p:cNvCxnSpPr>
          <p:nvPr/>
        </p:nvCxnSpPr>
        <p:spPr>
          <a:xfrm flipH="1">
            <a:off x="9766997" y="1733598"/>
            <a:ext cx="857220" cy="701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0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C07DEC0-139D-F76C-C925-B1FC4E164195}"/>
              </a:ext>
            </a:extLst>
          </p:cNvPr>
          <p:cNvSpPr/>
          <p:nvPr/>
        </p:nvSpPr>
        <p:spPr>
          <a:xfrm>
            <a:off x="4322310" y="253155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52DD6-A3DE-D125-70FB-09FCBF78E454}"/>
              </a:ext>
            </a:extLst>
          </p:cNvPr>
          <p:cNvSpPr/>
          <p:nvPr/>
        </p:nvSpPr>
        <p:spPr>
          <a:xfrm>
            <a:off x="4095379" y="266803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4504E4-0975-E9FD-2042-A0B5A4F04751}"/>
              </a:ext>
            </a:extLst>
          </p:cNvPr>
          <p:cNvSpPr/>
          <p:nvPr/>
        </p:nvSpPr>
        <p:spPr>
          <a:xfrm>
            <a:off x="3861584" y="2813386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F67EC-7688-C4B8-3F13-77A3CA285084}"/>
              </a:ext>
            </a:extLst>
          </p:cNvPr>
          <p:cNvSpPr/>
          <p:nvPr/>
        </p:nvSpPr>
        <p:spPr>
          <a:xfrm>
            <a:off x="3614726" y="2958735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E209-F33F-86BB-0879-AD481A1FB2DB}"/>
              </a:ext>
            </a:extLst>
          </p:cNvPr>
          <p:cNvSpPr txBox="1"/>
          <p:nvPr/>
        </p:nvSpPr>
        <p:spPr>
          <a:xfrm>
            <a:off x="3495420" y="261733"/>
            <a:ext cx="53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For one protein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04194-182C-9C73-BFE7-9F92A7DC6B31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4054984" y="2121893"/>
            <a:ext cx="688954" cy="116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C80FD-8D3D-4BCC-A825-C0E74E4EFD19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327579" y="2133630"/>
            <a:ext cx="654269" cy="1148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EBBB15-2AAE-A662-2F8D-92791B9024E1}"/>
              </a:ext>
            </a:extLst>
          </p:cNvPr>
          <p:cNvSpPr/>
          <p:nvPr/>
        </p:nvSpPr>
        <p:spPr>
          <a:xfrm>
            <a:off x="457518" y="2243958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36E49-6315-5A88-A5FC-5207241DFD4E}"/>
              </a:ext>
            </a:extLst>
          </p:cNvPr>
          <p:cNvSpPr/>
          <p:nvPr/>
        </p:nvSpPr>
        <p:spPr>
          <a:xfrm>
            <a:off x="397874" y="3082834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A29017-73A3-5F43-8D00-E20A7484C4EE}"/>
              </a:ext>
            </a:extLst>
          </p:cNvPr>
          <p:cNvSpPr/>
          <p:nvPr/>
        </p:nvSpPr>
        <p:spPr>
          <a:xfrm>
            <a:off x="4108442" y="3282456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8B8CA-6E41-C88B-8AE5-1E2E59634680}"/>
              </a:ext>
            </a:extLst>
          </p:cNvPr>
          <p:cNvSpPr/>
          <p:nvPr/>
        </p:nvSpPr>
        <p:spPr>
          <a:xfrm>
            <a:off x="4786448" y="5441943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8C532-CFAC-B4D3-635E-36345DA86194}"/>
              </a:ext>
            </a:extLst>
          </p:cNvPr>
          <p:cNvSpPr/>
          <p:nvPr/>
        </p:nvSpPr>
        <p:spPr>
          <a:xfrm>
            <a:off x="9856377" y="3526482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614526-8D0C-9E96-D61F-F89EC43AD180}"/>
              </a:ext>
            </a:extLst>
          </p:cNvPr>
          <p:cNvSpPr/>
          <p:nvPr/>
        </p:nvSpPr>
        <p:spPr>
          <a:xfrm>
            <a:off x="9597265" y="4851001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2212F-BF56-49E0-8397-5D8DDE997C5E}"/>
              </a:ext>
            </a:extLst>
          </p:cNvPr>
          <p:cNvCxnSpPr>
            <a:cxnSpLocks/>
            <a:stCxn id="31" idx="2"/>
            <a:endCxn id="112" idx="5"/>
          </p:cNvCxnSpPr>
          <p:nvPr/>
        </p:nvCxnSpPr>
        <p:spPr>
          <a:xfrm flipH="1" flipV="1">
            <a:off x="8005943" y="4703362"/>
            <a:ext cx="1591322" cy="4938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0F4E9F-728B-920C-93AF-58C868824802}"/>
              </a:ext>
            </a:extLst>
          </p:cNvPr>
          <p:cNvCxnSpPr>
            <a:cxnSpLocks/>
            <a:stCxn id="28" idx="6"/>
            <a:endCxn id="30" idx="1"/>
          </p:cNvCxnSpPr>
          <p:nvPr/>
        </p:nvCxnSpPr>
        <p:spPr>
          <a:xfrm flipV="1">
            <a:off x="6161487" y="3627872"/>
            <a:ext cx="3908105" cy="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3B760-CFC7-A1E9-9FF3-38C56026E68E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 flipH="1">
            <a:off x="5128558" y="3974788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0D9B-DC7A-048F-7936-C70D7F362CAD}"/>
              </a:ext>
            </a:extLst>
          </p:cNvPr>
          <p:cNvCxnSpPr>
            <a:cxnSpLocks/>
            <a:stCxn id="30" idx="3"/>
            <a:endCxn id="112" idx="7"/>
          </p:cNvCxnSpPr>
          <p:nvPr/>
        </p:nvCxnSpPr>
        <p:spPr>
          <a:xfrm flipH="1" flipV="1">
            <a:off x="8005943" y="4076731"/>
            <a:ext cx="2063649" cy="40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C987F8-AE23-BB5D-D263-8FAB40AC804A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2705834" y="2590124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B12FEF-1349-C906-E54A-2665DAA714F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646190" y="3429000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EF0CE75-E33E-EBA2-4F08-1288E1898A7F}"/>
              </a:ext>
            </a:extLst>
          </p:cNvPr>
          <p:cNvSpPr txBox="1"/>
          <p:nvPr/>
        </p:nvSpPr>
        <p:spPr>
          <a:xfrm>
            <a:off x="6888619" y="6020668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876EBB-F716-5E6C-82F8-B38D883B3D5D}"/>
              </a:ext>
            </a:extLst>
          </p:cNvPr>
          <p:cNvSpPr txBox="1"/>
          <p:nvPr/>
        </p:nvSpPr>
        <p:spPr>
          <a:xfrm>
            <a:off x="8384856" y="5913376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29308D-800C-11BF-F756-5578CFC2D1C9}"/>
              </a:ext>
            </a:extLst>
          </p:cNvPr>
          <p:cNvSpPr txBox="1"/>
          <p:nvPr/>
        </p:nvSpPr>
        <p:spPr>
          <a:xfrm>
            <a:off x="8628697" y="576532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1604D-DD18-3F95-84D3-263493AF719A}"/>
              </a:ext>
            </a:extLst>
          </p:cNvPr>
          <p:cNvSpPr txBox="1"/>
          <p:nvPr/>
        </p:nvSpPr>
        <p:spPr>
          <a:xfrm>
            <a:off x="8873681" y="561728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F4A9FA8-60AB-B64B-1C18-209FA95CDE93}"/>
              </a:ext>
            </a:extLst>
          </p:cNvPr>
          <p:cNvSpPr/>
          <p:nvPr/>
        </p:nvSpPr>
        <p:spPr>
          <a:xfrm>
            <a:off x="6534094" y="3946951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CD9E09-65DA-E245-6800-DD2356BBBE38}"/>
              </a:ext>
            </a:extLst>
          </p:cNvPr>
          <p:cNvCxnSpPr>
            <a:cxnSpLocks/>
            <a:stCxn id="112" idx="3"/>
            <a:endCxn id="29" idx="7"/>
          </p:cNvCxnSpPr>
          <p:nvPr/>
        </p:nvCxnSpPr>
        <p:spPr>
          <a:xfrm flipH="1">
            <a:off x="6780413" y="4703362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4CFF61C-620C-B5C0-BFC3-DA1C7CF4C7B2}"/>
              </a:ext>
            </a:extLst>
          </p:cNvPr>
          <p:cNvSpPr/>
          <p:nvPr/>
        </p:nvSpPr>
        <p:spPr>
          <a:xfrm>
            <a:off x="3122024" y="921433"/>
            <a:ext cx="1865920" cy="12004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mean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A44DAEA-FDD3-2F14-4F0D-23560216C19A}"/>
              </a:ext>
            </a:extLst>
          </p:cNvPr>
          <p:cNvSpPr/>
          <p:nvPr/>
        </p:nvSpPr>
        <p:spPr>
          <a:xfrm>
            <a:off x="5075076" y="921432"/>
            <a:ext cx="1813543" cy="12121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2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3BE06F-C3C1-5AFB-53BE-4E775F852F5C}"/>
              </a:ext>
            </a:extLst>
          </p:cNvPr>
          <p:cNvSpPr/>
          <p:nvPr/>
        </p:nvSpPr>
        <p:spPr>
          <a:xfrm>
            <a:off x="692436" y="580617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87F54-EAEE-3C76-A974-3D3E1E664B52}"/>
              </a:ext>
            </a:extLst>
          </p:cNvPr>
          <p:cNvSpPr/>
          <p:nvPr/>
        </p:nvSpPr>
        <p:spPr>
          <a:xfrm>
            <a:off x="465910" y="736331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3758A-F229-8FFD-54B1-BC3AFB7D231B}"/>
              </a:ext>
            </a:extLst>
          </p:cNvPr>
          <p:cNvSpPr/>
          <p:nvPr/>
        </p:nvSpPr>
        <p:spPr>
          <a:xfrm>
            <a:off x="222069" y="897442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07DEC0-139D-F76C-C925-B1FC4E164195}"/>
              </a:ext>
            </a:extLst>
          </p:cNvPr>
          <p:cNvSpPr/>
          <p:nvPr/>
        </p:nvSpPr>
        <p:spPr>
          <a:xfrm>
            <a:off x="4322310" y="253155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52DD6-A3DE-D125-70FB-09FCBF78E454}"/>
              </a:ext>
            </a:extLst>
          </p:cNvPr>
          <p:cNvSpPr/>
          <p:nvPr/>
        </p:nvSpPr>
        <p:spPr>
          <a:xfrm>
            <a:off x="4095379" y="266803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4504E4-0975-E9FD-2042-A0B5A4F04751}"/>
              </a:ext>
            </a:extLst>
          </p:cNvPr>
          <p:cNvSpPr/>
          <p:nvPr/>
        </p:nvSpPr>
        <p:spPr>
          <a:xfrm>
            <a:off x="3861584" y="2813386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F67EC-7688-C4B8-3F13-77A3CA285084}"/>
              </a:ext>
            </a:extLst>
          </p:cNvPr>
          <p:cNvSpPr/>
          <p:nvPr/>
        </p:nvSpPr>
        <p:spPr>
          <a:xfrm>
            <a:off x="3614726" y="2958735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E209-F33F-86BB-0879-AD481A1FB2DB}"/>
              </a:ext>
            </a:extLst>
          </p:cNvPr>
          <p:cNvSpPr txBox="1"/>
          <p:nvPr/>
        </p:nvSpPr>
        <p:spPr>
          <a:xfrm>
            <a:off x="3475033" y="-48533"/>
            <a:ext cx="53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proteins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04194-182C-9C73-BFE7-9F92A7DC6B31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4054984" y="2121893"/>
            <a:ext cx="688954" cy="116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C80FD-8D3D-4BCC-A825-C0E74E4EFD19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327579" y="2133630"/>
            <a:ext cx="654269" cy="1148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EBBB15-2AAE-A662-2F8D-92791B9024E1}"/>
              </a:ext>
            </a:extLst>
          </p:cNvPr>
          <p:cNvSpPr/>
          <p:nvPr/>
        </p:nvSpPr>
        <p:spPr>
          <a:xfrm>
            <a:off x="457518" y="2243958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36E49-6315-5A88-A5FC-5207241DFD4E}"/>
              </a:ext>
            </a:extLst>
          </p:cNvPr>
          <p:cNvSpPr/>
          <p:nvPr/>
        </p:nvSpPr>
        <p:spPr>
          <a:xfrm>
            <a:off x="397874" y="3082834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A29017-73A3-5F43-8D00-E20A7484C4EE}"/>
              </a:ext>
            </a:extLst>
          </p:cNvPr>
          <p:cNvSpPr/>
          <p:nvPr/>
        </p:nvSpPr>
        <p:spPr>
          <a:xfrm>
            <a:off x="4108442" y="3282456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8B8CA-6E41-C88B-8AE5-1E2E59634680}"/>
              </a:ext>
            </a:extLst>
          </p:cNvPr>
          <p:cNvSpPr/>
          <p:nvPr/>
        </p:nvSpPr>
        <p:spPr>
          <a:xfrm>
            <a:off x="4786448" y="5441943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8C532-CFAC-B4D3-635E-36345DA86194}"/>
              </a:ext>
            </a:extLst>
          </p:cNvPr>
          <p:cNvSpPr/>
          <p:nvPr/>
        </p:nvSpPr>
        <p:spPr>
          <a:xfrm>
            <a:off x="10301121" y="3282456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614526-8D0C-9E96-D61F-F89EC43AD180}"/>
              </a:ext>
            </a:extLst>
          </p:cNvPr>
          <p:cNvSpPr/>
          <p:nvPr/>
        </p:nvSpPr>
        <p:spPr>
          <a:xfrm>
            <a:off x="10077324" y="4842620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2212F-BF56-49E0-8397-5D8DDE997C5E}"/>
              </a:ext>
            </a:extLst>
          </p:cNvPr>
          <p:cNvCxnSpPr>
            <a:cxnSpLocks/>
            <a:stCxn id="31" idx="2"/>
            <a:endCxn id="112" idx="5"/>
          </p:cNvCxnSpPr>
          <p:nvPr/>
        </p:nvCxnSpPr>
        <p:spPr>
          <a:xfrm flipH="1" flipV="1">
            <a:off x="8005943" y="4703362"/>
            <a:ext cx="2071381" cy="485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0F4E9F-728B-920C-93AF-58C868824802}"/>
              </a:ext>
            </a:extLst>
          </p:cNvPr>
          <p:cNvCxnSpPr>
            <a:cxnSpLocks/>
            <a:stCxn id="28" idx="6"/>
            <a:endCxn id="30" idx="1"/>
          </p:cNvCxnSpPr>
          <p:nvPr/>
        </p:nvCxnSpPr>
        <p:spPr>
          <a:xfrm flipV="1">
            <a:off x="6161487" y="3383846"/>
            <a:ext cx="4352849" cy="244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3B760-CFC7-A1E9-9FF3-38C56026E68E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 flipH="1">
            <a:off x="5128558" y="3974788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0D9B-DC7A-048F-7936-C70D7F362CAD}"/>
              </a:ext>
            </a:extLst>
          </p:cNvPr>
          <p:cNvCxnSpPr>
            <a:cxnSpLocks/>
            <a:stCxn id="30" idx="3"/>
            <a:endCxn id="112" idx="7"/>
          </p:cNvCxnSpPr>
          <p:nvPr/>
        </p:nvCxnSpPr>
        <p:spPr>
          <a:xfrm flipH="1">
            <a:off x="8005943" y="3873398"/>
            <a:ext cx="2508393" cy="20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C987F8-AE23-BB5D-D263-8FAB40AC804A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2705834" y="2590124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B12FEF-1349-C906-E54A-2665DAA714F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646190" y="3429000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EF0CE75-E33E-EBA2-4F08-1288E1898A7F}"/>
              </a:ext>
            </a:extLst>
          </p:cNvPr>
          <p:cNvSpPr txBox="1"/>
          <p:nvPr/>
        </p:nvSpPr>
        <p:spPr>
          <a:xfrm>
            <a:off x="6888619" y="6020668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876EBB-F716-5E6C-82F8-B38D883B3D5D}"/>
              </a:ext>
            </a:extLst>
          </p:cNvPr>
          <p:cNvSpPr txBox="1"/>
          <p:nvPr/>
        </p:nvSpPr>
        <p:spPr>
          <a:xfrm>
            <a:off x="8384856" y="5913376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29308D-800C-11BF-F756-5578CFC2D1C9}"/>
              </a:ext>
            </a:extLst>
          </p:cNvPr>
          <p:cNvSpPr txBox="1"/>
          <p:nvPr/>
        </p:nvSpPr>
        <p:spPr>
          <a:xfrm>
            <a:off x="8628697" y="576532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1604D-DD18-3F95-84D3-263493AF719A}"/>
              </a:ext>
            </a:extLst>
          </p:cNvPr>
          <p:cNvSpPr txBox="1"/>
          <p:nvPr/>
        </p:nvSpPr>
        <p:spPr>
          <a:xfrm>
            <a:off x="8873681" y="561728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F4A9FA8-60AB-B64B-1C18-209FA95CDE93}"/>
              </a:ext>
            </a:extLst>
          </p:cNvPr>
          <p:cNvSpPr/>
          <p:nvPr/>
        </p:nvSpPr>
        <p:spPr>
          <a:xfrm>
            <a:off x="6534094" y="3946951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CD9E09-65DA-E245-6800-DD2356BBBE38}"/>
              </a:ext>
            </a:extLst>
          </p:cNvPr>
          <p:cNvCxnSpPr>
            <a:cxnSpLocks/>
            <a:stCxn id="112" idx="3"/>
            <a:endCxn id="29" idx="7"/>
          </p:cNvCxnSpPr>
          <p:nvPr/>
        </p:nvCxnSpPr>
        <p:spPr>
          <a:xfrm flipH="1">
            <a:off x="6780413" y="4703362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4CFF61C-620C-B5C0-BFC3-DA1C7CF4C7B2}"/>
              </a:ext>
            </a:extLst>
          </p:cNvPr>
          <p:cNvSpPr/>
          <p:nvPr/>
        </p:nvSpPr>
        <p:spPr>
          <a:xfrm>
            <a:off x="3122024" y="967397"/>
            <a:ext cx="1865920" cy="11544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mean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A44DAEA-FDD3-2F14-4F0D-23560216C19A}"/>
              </a:ext>
            </a:extLst>
          </p:cNvPr>
          <p:cNvSpPr/>
          <p:nvPr/>
        </p:nvSpPr>
        <p:spPr>
          <a:xfrm>
            <a:off x="5075076" y="967397"/>
            <a:ext cx="1813543" cy="11662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7449D-479D-546B-4952-787C8A61C1E0}"/>
              </a:ext>
            </a:extLst>
          </p:cNvPr>
          <p:cNvSpPr txBox="1"/>
          <p:nvPr/>
        </p:nvSpPr>
        <p:spPr>
          <a:xfrm>
            <a:off x="8307716" y="888993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70178-663B-2D94-8A2C-54281B11B8B5}"/>
              </a:ext>
            </a:extLst>
          </p:cNvPr>
          <p:cNvSpPr txBox="1"/>
          <p:nvPr/>
        </p:nvSpPr>
        <p:spPr>
          <a:xfrm>
            <a:off x="8983238" y="686722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45322-C52B-36B3-6CA3-CCA54B485C55}"/>
              </a:ext>
            </a:extLst>
          </p:cNvPr>
          <p:cNvSpPr txBox="1"/>
          <p:nvPr/>
        </p:nvSpPr>
        <p:spPr>
          <a:xfrm>
            <a:off x="9243360" y="539934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93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3BE06F-C3C1-5AFB-53BE-4E775F852F5C}"/>
              </a:ext>
            </a:extLst>
          </p:cNvPr>
          <p:cNvSpPr/>
          <p:nvPr/>
        </p:nvSpPr>
        <p:spPr>
          <a:xfrm>
            <a:off x="692436" y="580617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87F54-EAEE-3C76-A974-3D3E1E664B52}"/>
              </a:ext>
            </a:extLst>
          </p:cNvPr>
          <p:cNvSpPr/>
          <p:nvPr/>
        </p:nvSpPr>
        <p:spPr>
          <a:xfrm>
            <a:off x="465910" y="736331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3758A-F229-8FFD-54B1-BC3AFB7D231B}"/>
              </a:ext>
            </a:extLst>
          </p:cNvPr>
          <p:cNvSpPr/>
          <p:nvPr/>
        </p:nvSpPr>
        <p:spPr>
          <a:xfrm>
            <a:off x="222069" y="897442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07DEC0-139D-F76C-C925-B1FC4E164195}"/>
              </a:ext>
            </a:extLst>
          </p:cNvPr>
          <p:cNvSpPr/>
          <p:nvPr/>
        </p:nvSpPr>
        <p:spPr>
          <a:xfrm>
            <a:off x="4322310" y="253155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52DD6-A3DE-D125-70FB-09FCBF78E454}"/>
              </a:ext>
            </a:extLst>
          </p:cNvPr>
          <p:cNvSpPr/>
          <p:nvPr/>
        </p:nvSpPr>
        <p:spPr>
          <a:xfrm>
            <a:off x="4095379" y="266803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4504E4-0975-E9FD-2042-A0B5A4F04751}"/>
              </a:ext>
            </a:extLst>
          </p:cNvPr>
          <p:cNvSpPr/>
          <p:nvPr/>
        </p:nvSpPr>
        <p:spPr>
          <a:xfrm>
            <a:off x="3861584" y="2813386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F67EC-7688-C4B8-3F13-77A3CA285084}"/>
              </a:ext>
            </a:extLst>
          </p:cNvPr>
          <p:cNvSpPr/>
          <p:nvPr/>
        </p:nvSpPr>
        <p:spPr>
          <a:xfrm>
            <a:off x="3614726" y="2958735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E209-F33F-86BB-0879-AD481A1FB2DB}"/>
              </a:ext>
            </a:extLst>
          </p:cNvPr>
          <p:cNvSpPr txBox="1"/>
          <p:nvPr/>
        </p:nvSpPr>
        <p:spPr>
          <a:xfrm>
            <a:off x="3475033" y="-48533"/>
            <a:ext cx="53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proteins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04194-182C-9C73-BFE7-9F92A7DC6B31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4054984" y="2121893"/>
            <a:ext cx="688954" cy="116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C80FD-8D3D-4BCC-A825-C0E74E4EFD19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327579" y="2133630"/>
            <a:ext cx="654269" cy="1148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EBBB15-2AAE-A662-2F8D-92791B9024E1}"/>
              </a:ext>
            </a:extLst>
          </p:cNvPr>
          <p:cNvSpPr/>
          <p:nvPr/>
        </p:nvSpPr>
        <p:spPr>
          <a:xfrm>
            <a:off x="457518" y="2243958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36E49-6315-5A88-A5FC-5207241DFD4E}"/>
              </a:ext>
            </a:extLst>
          </p:cNvPr>
          <p:cNvSpPr/>
          <p:nvPr/>
        </p:nvSpPr>
        <p:spPr>
          <a:xfrm>
            <a:off x="397874" y="3082834"/>
            <a:ext cx="2248316" cy="6923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A29017-73A3-5F43-8D00-E20A7484C4EE}"/>
              </a:ext>
            </a:extLst>
          </p:cNvPr>
          <p:cNvSpPr/>
          <p:nvPr/>
        </p:nvSpPr>
        <p:spPr>
          <a:xfrm>
            <a:off x="4108442" y="3282456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8B8CA-6E41-C88B-8AE5-1E2E59634680}"/>
              </a:ext>
            </a:extLst>
          </p:cNvPr>
          <p:cNvSpPr/>
          <p:nvPr/>
        </p:nvSpPr>
        <p:spPr>
          <a:xfrm>
            <a:off x="4786448" y="5441943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8C532-CFAC-B4D3-635E-36345DA86194}"/>
              </a:ext>
            </a:extLst>
          </p:cNvPr>
          <p:cNvSpPr/>
          <p:nvPr/>
        </p:nvSpPr>
        <p:spPr>
          <a:xfrm>
            <a:off x="10301121" y="3282456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614526-8D0C-9E96-D61F-F89EC43AD180}"/>
              </a:ext>
            </a:extLst>
          </p:cNvPr>
          <p:cNvSpPr/>
          <p:nvPr/>
        </p:nvSpPr>
        <p:spPr>
          <a:xfrm>
            <a:off x="10077324" y="4842620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2212F-BF56-49E0-8397-5D8DDE997C5E}"/>
              </a:ext>
            </a:extLst>
          </p:cNvPr>
          <p:cNvCxnSpPr>
            <a:cxnSpLocks/>
            <a:stCxn id="31" idx="2"/>
            <a:endCxn id="112" idx="5"/>
          </p:cNvCxnSpPr>
          <p:nvPr/>
        </p:nvCxnSpPr>
        <p:spPr>
          <a:xfrm flipH="1" flipV="1">
            <a:off x="8005943" y="4703362"/>
            <a:ext cx="2071381" cy="485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0F4E9F-728B-920C-93AF-58C868824802}"/>
              </a:ext>
            </a:extLst>
          </p:cNvPr>
          <p:cNvCxnSpPr>
            <a:cxnSpLocks/>
            <a:stCxn id="28" idx="6"/>
            <a:endCxn id="30" idx="1"/>
          </p:cNvCxnSpPr>
          <p:nvPr/>
        </p:nvCxnSpPr>
        <p:spPr>
          <a:xfrm flipV="1">
            <a:off x="6161487" y="3383846"/>
            <a:ext cx="4352849" cy="244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3B760-CFC7-A1E9-9FF3-38C56026E68E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 flipH="1">
            <a:off x="5128558" y="3974788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0D9B-DC7A-048F-7936-C70D7F362CAD}"/>
              </a:ext>
            </a:extLst>
          </p:cNvPr>
          <p:cNvCxnSpPr>
            <a:cxnSpLocks/>
            <a:stCxn id="30" idx="3"/>
            <a:endCxn id="112" idx="7"/>
          </p:cNvCxnSpPr>
          <p:nvPr/>
        </p:nvCxnSpPr>
        <p:spPr>
          <a:xfrm flipH="1">
            <a:off x="8005943" y="3873398"/>
            <a:ext cx="2508393" cy="20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C987F8-AE23-BB5D-D263-8FAB40AC804A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2705834" y="2590124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B12FEF-1349-C906-E54A-2665DAA714F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646190" y="3429000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EF0CE75-E33E-EBA2-4F08-1288E1898A7F}"/>
              </a:ext>
            </a:extLst>
          </p:cNvPr>
          <p:cNvSpPr txBox="1"/>
          <p:nvPr/>
        </p:nvSpPr>
        <p:spPr>
          <a:xfrm>
            <a:off x="6888619" y="6020668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876EBB-F716-5E6C-82F8-B38D883B3D5D}"/>
              </a:ext>
            </a:extLst>
          </p:cNvPr>
          <p:cNvSpPr txBox="1"/>
          <p:nvPr/>
        </p:nvSpPr>
        <p:spPr>
          <a:xfrm>
            <a:off x="8384856" y="5913376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29308D-800C-11BF-F756-5578CFC2D1C9}"/>
              </a:ext>
            </a:extLst>
          </p:cNvPr>
          <p:cNvSpPr txBox="1"/>
          <p:nvPr/>
        </p:nvSpPr>
        <p:spPr>
          <a:xfrm>
            <a:off x="8628697" y="576532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1604D-DD18-3F95-84D3-263493AF719A}"/>
              </a:ext>
            </a:extLst>
          </p:cNvPr>
          <p:cNvSpPr txBox="1"/>
          <p:nvPr/>
        </p:nvSpPr>
        <p:spPr>
          <a:xfrm>
            <a:off x="8873681" y="561728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F4A9FA8-60AB-B64B-1C18-209FA95CDE93}"/>
              </a:ext>
            </a:extLst>
          </p:cNvPr>
          <p:cNvSpPr/>
          <p:nvPr/>
        </p:nvSpPr>
        <p:spPr>
          <a:xfrm>
            <a:off x="6534094" y="3946951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CD9E09-65DA-E245-6800-DD2356BBBE38}"/>
              </a:ext>
            </a:extLst>
          </p:cNvPr>
          <p:cNvCxnSpPr>
            <a:cxnSpLocks/>
            <a:stCxn id="112" idx="3"/>
            <a:endCxn id="29" idx="7"/>
          </p:cNvCxnSpPr>
          <p:nvPr/>
        </p:nvCxnSpPr>
        <p:spPr>
          <a:xfrm flipH="1">
            <a:off x="6780413" y="4703362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4CFF61C-620C-B5C0-BFC3-DA1C7CF4C7B2}"/>
              </a:ext>
            </a:extLst>
          </p:cNvPr>
          <p:cNvSpPr/>
          <p:nvPr/>
        </p:nvSpPr>
        <p:spPr>
          <a:xfrm>
            <a:off x="3122024" y="960585"/>
            <a:ext cx="1865920" cy="116130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mean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A44DAEA-FDD3-2F14-4F0D-23560216C19A}"/>
              </a:ext>
            </a:extLst>
          </p:cNvPr>
          <p:cNvSpPr/>
          <p:nvPr/>
        </p:nvSpPr>
        <p:spPr>
          <a:xfrm>
            <a:off x="5075076" y="960585"/>
            <a:ext cx="1813543" cy="11730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7449D-479D-546B-4952-787C8A61C1E0}"/>
              </a:ext>
            </a:extLst>
          </p:cNvPr>
          <p:cNvSpPr txBox="1"/>
          <p:nvPr/>
        </p:nvSpPr>
        <p:spPr>
          <a:xfrm>
            <a:off x="8307716" y="888993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70178-663B-2D94-8A2C-54281B11B8B5}"/>
              </a:ext>
            </a:extLst>
          </p:cNvPr>
          <p:cNvSpPr txBox="1"/>
          <p:nvPr/>
        </p:nvSpPr>
        <p:spPr>
          <a:xfrm>
            <a:off x="8983238" y="686722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45322-C52B-36B3-6CA3-CCA54B485C55}"/>
              </a:ext>
            </a:extLst>
          </p:cNvPr>
          <p:cNvSpPr txBox="1"/>
          <p:nvPr/>
        </p:nvSpPr>
        <p:spPr>
          <a:xfrm>
            <a:off x="9243360" y="539934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938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C07DEC0-139D-F76C-C925-B1FC4E164195}"/>
              </a:ext>
            </a:extLst>
          </p:cNvPr>
          <p:cNvSpPr/>
          <p:nvPr/>
        </p:nvSpPr>
        <p:spPr>
          <a:xfrm>
            <a:off x="4322311" y="2531558"/>
            <a:ext cx="3070012" cy="1977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52DD6-A3DE-D125-70FB-09FCBF78E454}"/>
              </a:ext>
            </a:extLst>
          </p:cNvPr>
          <p:cNvSpPr/>
          <p:nvPr/>
        </p:nvSpPr>
        <p:spPr>
          <a:xfrm>
            <a:off x="4095380" y="2668037"/>
            <a:ext cx="3070012" cy="1977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4504E4-0975-E9FD-2042-A0B5A4F04751}"/>
              </a:ext>
            </a:extLst>
          </p:cNvPr>
          <p:cNvSpPr/>
          <p:nvPr/>
        </p:nvSpPr>
        <p:spPr>
          <a:xfrm>
            <a:off x="3861585" y="2813386"/>
            <a:ext cx="3070012" cy="1977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F67EC-7688-C4B8-3F13-77A3CA285084}"/>
              </a:ext>
            </a:extLst>
          </p:cNvPr>
          <p:cNvSpPr/>
          <p:nvPr/>
        </p:nvSpPr>
        <p:spPr>
          <a:xfrm>
            <a:off x="3614727" y="2958735"/>
            <a:ext cx="3070012" cy="1977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E209-F33F-86BB-0879-AD481A1FB2DB}"/>
              </a:ext>
            </a:extLst>
          </p:cNvPr>
          <p:cNvSpPr txBox="1"/>
          <p:nvPr/>
        </p:nvSpPr>
        <p:spPr>
          <a:xfrm>
            <a:off x="3475033" y="-48533"/>
            <a:ext cx="53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proteins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04194-182C-9C73-BFE7-9F92A7DC6B31}"/>
              </a:ext>
            </a:extLst>
          </p:cNvPr>
          <p:cNvCxnSpPr>
            <a:cxnSpLocks/>
            <a:stCxn id="124" idx="4"/>
            <a:endCxn id="28" idx="0"/>
          </p:cNvCxnSpPr>
          <p:nvPr/>
        </p:nvCxnSpPr>
        <p:spPr>
          <a:xfrm>
            <a:off x="2851338" y="1776492"/>
            <a:ext cx="1716652" cy="1423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C80FD-8D3D-4BCC-A825-C0E74E4EFD19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327579" y="1637018"/>
            <a:ext cx="326152" cy="1645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EBBB15-2AAE-A662-2F8D-92791B9024E1}"/>
              </a:ext>
            </a:extLst>
          </p:cNvPr>
          <p:cNvSpPr/>
          <p:nvPr/>
        </p:nvSpPr>
        <p:spPr>
          <a:xfrm>
            <a:off x="397874" y="2235700"/>
            <a:ext cx="1434758" cy="3992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36E49-6315-5A88-A5FC-5207241DFD4E}"/>
              </a:ext>
            </a:extLst>
          </p:cNvPr>
          <p:cNvSpPr/>
          <p:nvPr/>
        </p:nvSpPr>
        <p:spPr>
          <a:xfrm>
            <a:off x="397874" y="2958736"/>
            <a:ext cx="1434758" cy="52333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Run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A29017-73A3-5F43-8D00-E20A7484C4EE}"/>
              </a:ext>
            </a:extLst>
          </p:cNvPr>
          <p:cNvSpPr/>
          <p:nvPr/>
        </p:nvSpPr>
        <p:spPr>
          <a:xfrm>
            <a:off x="3717391" y="3200400"/>
            <a:ext cx="1701198" cy="4812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8B8CA-6E41-C88B-8AE5-1E2E59634680}"/>
              </a:ext>
            </a:extLst>
          </p:cNvPr>
          <p:cNvSpPr/>
          <p:nvPr/>
        </p:nvSpPr>
        <p:spPr>
          <a:xfrm>
            <a:off x="4134576" y="4361535"/>
            <a:ext cx="1822167" cy="5018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Intensity*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8C532-CFAC-B4D3-635E-36345DA86194}"/>
              </a:ext>
            </a:extLst>
          </p:cNvPr>
          <p:cNvSpPr/>
          <p:nvPr/>
        </p:nvSpPr>
        <p:spPr>
          <a:xfrm>
            <a:off x="10301122" y="3282456"/>
            <a:ext cx="929094" cy="39923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614526-8D0C-9E96-D61F-F89EC43AD180}"/>
              </a:ext>
            </a:extLst>
          </p:cNvPr>
          <p:cNvSpPr/>
          <p:nvPr/>
        </p:nvSpPr>
        <p:spPr>
          <a:xfrm>
            <a:off x="10077325" y="4842620"/>
            <a:ext cx="1310146" cy="39923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2212F-BF56-49E0-8397-5D8DDE997C5E}"/>
              </a:ext>
            </a:extLst>
          </p:cNvPr>
          <p:cNvCxnSpPr>
            <a:cxnSpLocks/>
            <a:stCxn id="31" idx="2"/>
            <a:endCxn id="112" idx="5"/>
          </p:cNvCxnSpPr>
          <p:nvPr/>
        </p:nvCxnSpPr>
        <p:spPr>
          <a:xfrm flipH="1" flipV="1">
            <a:off x="6403602" y="4163596"/>
            <a:ext cx="3673723" cy="878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0F4E9F-728B-920C-93AF-58C868824802}"/>
              </a:ext>
            </a:extLst>
          </p:cNvPr>
          <p:cNvCxnSpPr>
            <a:cxnSpLocks/>
            <a:stCxn id="28" idx="6"/>
            <a:endCxn id="30" idx="1"/>
          </p:cNvCxnSpPr>
          <p:nvPr/>
        </p:nvCxnSpPr>
        <p:spPr>
          <a:xfrm flipV="1">
            <a:off x="5418589" y="3340922"/>
            <a:ext cx="5018596" cy="1001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3B760-CFC7-A1E9-9FF3-38C56026E68E}"/>
              </a:ext>
            </a:extLst>
          </p:cNvPr>
          <p:cNvCxnSpPr>
            <a:cxnSpLocks/>
            <a:stCxn id="28" idx="4"/>
            <a:endCxn id="29" idx="1"/>
          </p:cNvCxnSpPr>
          <p:nvPr/>
        </p:nvCxnSpPr>
        <p:spPr>
          <a:xfrm flipH="1">
            <a:off x="4401426" y="3681687"/>
            <a:ext cx="166564" cy="753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0D9B-DC7A-048F-7936-C70D7F362CAD}"/>
              </a:ext>
            </a:extLst>
          </p:cNvPr>
          <p:cNvCxnSpPr>
            <a:cxnSpLocks/>
            <a:stCxn id="30" idx="3"/>
            <a:endCxn id="112" idx="7"/>
          </p:cNvCxnSpPr>
          <p:nvPr/>
        </p:nvCxnSpPr>
        <p:spPr>
          <a:xfrm flipH="1">
            <a:off x="6403602" y="3623221"/>
            <a:ext cx="4033583" cy="91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C987F8-AE23-BB5D-D263-8FAB40AC804A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1832632" y="2435316"/>
            <a:ext cx="2133894" cy="8355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B12FEF-1349-C906-E54A-2665DAA714F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1832632" y="3220401"/>
            <a:ext cx="1884759" cy="220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F4A9FA8-60AB-B64B-1C18-209FA95CDE93}"/>
              </a:ext>
            </a:extLst>
          </p:cNvPr>
          <p:cNvSpPr/>
          <p:nvPr/>
        </p:nvSpPr>
        <p:spPr>
          <a:xfrm>
            <a:off x="5039074" y="3621812"/>
            <a:ext cx="1598644" cy="6347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CD9E09-65DA-E245-6800-DD2356BBBE38}"/>
              </a:ext>
            </a:extLst>
          </p:cNvPr>
          <p:cNvCxnSpPr>
            <a:cxnSpLocks/>
            <a:stCxn id="112" idx="3"/>
            <a:endCxn id="29" idx="0"/>
          </p:cNvCxnSpPr>
          <p:nvPr/>
        </p:nvCxnSpPr>
        <p:spPr>
          <a:xfrm flipH="1">
            <a:off x="5045660" y="4163596"/>
            <a:ext cx="227530" cy="197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4CFF61C-620C-B5C0-BFC3-DA1C7CF4C7B2}"/>
              </a:ext>
            </a:extLst>
          </p:cNvPr>
          <p:cNvSpPr/>
          <p:nvPr/>
        </p:nvSpPr>
        <p:spPr>
          <a:xfrm>
            <a:off x="1901755" y="875827"/>
            <a:ext cx="1899166" cy="9006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 mean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A44DAEA-FDD3-2F14-4F0D-23560216C19A}"/>
              </a:ext>
            </a:extLst>
          </p:cNvPr>
          <p:cNvSpPr/>
          <p:nvPr/>
        </p:nvSpPr>
        <p:spPr>
          <a:xfrm>
            <a:off x="5075077" y="960585"/>
            <a:ext cx="1157308" cy="6764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 Std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8CB3-B5EE-8DB4-922B-A09F336F94BE}"/>
              </a:ext>
            </a:extLst>
          </p:cNvPr>
          <p:cNvSpPr txBox="1"/>
          <p:nvPr/>
        </p:nvSpPr>
        <p:spPr>
          <a:xfrm>
            <a:off x="2365465" y="0"/>
            <a:ext cx="746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Build correlation into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03E64-EC68-C0DE-36D1-EDE00457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9" y="726797"/>
            <a:ext cx="3555308" cy="1781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12577-EB11-B28C-CCE0-C48D2208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42" y="584775"/>
            <a:ext cx="3555308" cy="1781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B2E92-D9CF-EE12-4C2F-ED2EB0FA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09" y="3938451"/>
            <a:ext cx="3555308" cy="1781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5220F-7013-D32F-AC60-54F3A595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79" y="4704805"/>
            <a:ext cx="3555308" cy="1781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E538BC-AFA8-0BC0-8D3D-D884FF7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1" y="3813967"/>
            <a:ext cx="3555308" cy="1781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C575CE-3E7E-38BE-85DD-9E1C1BAA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257" y="2650496"/>
            <a:ext cx="3555308" cy="178167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1C4FC03-9CFC-9E01-5D1C-B14EDB72CD4D}"/>
              </a:ext>
            </a:extLst>
          </p:cNvPr>
          <p:cNvSpPr/>
          <p:nvPr/>
        </p:nvSpPr>
        <p:spPr>
          <a:xfrm>
            <a:off x="104503" y="457200"/>
            <a:ext cx="4317754" cy="602928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282FC4-BF2E-AD56-41B8-E8139F16FBCF}"/>
              </a:ext>
            </a:extLst>
          </p:cNvPr>
          <p:cNvSpPr/>
          <p:nvPr/>
        </p:nvSpPr>
        <p:spPr>
          <a:xfrm>
            <a:off x="4422257" y="2474939"/>
            <a:ext cx="7665240" cy="4278558"/>
          </a:xfrm>
          <a:prstGeom prst="roundRect">
            <a:avLst>
              <a:gd name="adj" fmla="val 2254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DD4CE7-41E8-546A-C3CB-6906AE51E34D}"/>
              </a:ext>
            </a:extLst>
          </p:cNvPr>
          <p:cNvSpPr/>
          <p:nvPr/>
        </p:nvSpPr>
        <p:spPr>
          <a:xfrm>
            <a:off x="523584" y="596187"/>
            <a:ext cx="8555101" cy="2042897"/>
          </a:xfrm>
          <a:prstGeom prst="roundRect">
            <a:avLst>
              <a:gd name="adj" fmla="val 2254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DC3871-840D-6049-5E13-088AA2D7DE22}"/>
              </a:ext>
            </a:extLst>
          </p:cNvPr>
          <p:cNvCxnSpPr>
            <a:cxnSpLocks/>
          </p:cNvCxnSpPr>
          <p:nvPr/>
        </p:nvCxnSpPr>
        <p:spPr>
          <a:xfrm>
            <a:off x="2365465" y="2366451"/>
            <a:ext cx="0" cy="28325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BE4CAC-251C-F549-F4A6-A0EDE0D0EEAB}"/>
              </a:ext>
            </a:extLst>
          </p:cNvPr>
          <p:cNvCxnSpPr>
            <a:cxnSpLocks/>
          </p:cNvCxnSpPr>
          <p:nvPr/>
        </p:nvCxnSpPr>
        <p:spPr>
          <a:xfrm flipH="1">
            <a:off x="2779747" y="2142309"/>
            <a:ext cx="3947624" cy="117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A2142-D59F-7B13-493F-FEAB144E4130}"/>
              </a:ext>
            </a:extLst>
          </p:cNvPr>
          <p:cNvCxnSpPr>
            <a:cxnSpLocks/>
          </p:cNvCxnSpPr>
          <p:nvPr/>
        </p:nvCxnSpPr>
        <p:spPr>
          <a:xfrm flipH="1" flipV="1">
            <a:off x="6479048" y="4185206"/>
            <a:ext cx="3226655" cy="1215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67BA-B590-9D04-6545-C0E8AFBCE852}"/>
              </a:ext>
            </a:extLst>
          </p:cNvPr>
          <p:cNvCxnSpPr>
            <a:cxnSpLocks/>
          </p:cNvCxnSpPr>
          <p:nvPr/>
        </p:nvCxnSpPr>
        <p:spPr>
          <a:xfrm flipH="1">
            <a:off x="6727371" y="5536528"/>
            <a:ext cx="2978332" cy="7031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927240-B51D-465B-E579-A64B22D300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99911" y="4432172"/>
            <a:ext cx="97315" cy="15461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0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78CFA6-8F15-17F8-2A30-53875A599BF8}"/>
              </a:ext>
            </a:extLst>
          </p:cNvPr>
          <p:cNvSpPr txBox="1"/>
          <p:nvPr/>
        </p:nvSpPr>
        <p:spPr>
          <a:xfrm>
            <a:off x="2365465" y="0"/>
            <a:ext cx="746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Build missing mechanism into causal graph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AF4746-AE04-551A-E7F4-81F5FE1E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9" y="680512"/>
            <a:ext cx="4208041" cy="224556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D0B1062-65CE-F17C-0FB9-3F5D34DB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65" y="2782389"/>
            <a:ext cx="4208041" cy="224556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C87FD35-3A93-5667-99BE-0ECC6115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48" y="4612432"/>
            <a:ext cx="4208041" cy="224556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7441F-5514-56F4-181A-BB0D083968B3}"/>
              </a:ext>
            </a:extLst>
          </p:cNvPr>
          <p:cNvCxnSpPr>
            <a:cxnSpLocks/>
          </p:cNvCxnSpPr>
          <p:nvPr/>
        </p:nvCxnSpPr>
        <p:spPr>
          <a:xfrm>
            <a:off x="2227369" y="2782389"/>
            <a:ext cx="2344631" cy="239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F0BCD0-04FB-737C-4DD9-E85CE9AC363B}"/>
              </a:ext>
            </a:extLst>
          </p:cNvPr>
          <p:cNvCxnSpPr>
            <a:cxnSpLocks/>
          </p:cNvCxnSpPr>
          <p:nvPr/>
        </p:nvCxnSpPr>
        <p:spPr>
          <a:xfrm>
            <a:off x="5682343" y="4728754"/>
            <a:ext cx="2664823" cy="117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0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FC272-785D-1B92-1252-88A4835032BB}"/>
              </a:ext>
            </a:extLst>
          </p:cNvPr>
          <p:cNvCxnSpPr>
            <a:cxnSpLocks/>
            <a:stCxn id="28" idx="3"/>
            <a:endCxn id="12" idx="0"/>
          </p:cNvCxnSpPr>
          <p:nvPr/>
        </p:nvCxnSpPr>
        <p:spPr>
          <a:xfrm flipH="1">
            <a:off x="2983421" y="2144162"/>
            <a:ext cx="21041" cy="8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92A30D-8E0A-32AF-CC4D-30DD3CCC69A3}"/>
              </a:ext>
            </a:extLst>
          </p:cNvPr>
          <p:cNvSpPr/>
          <p:nvPr/>
        </p:nvSpPr>
        <p:spPr>
          <a:xfrm>
            <a:off x="490007" y="2937192"/>
            <a:ext cx="1402465" cy="54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754FD-7F0E-8D2F-2CBA-E1F8711BEDB8}"/>
              </a:ext>
            </a:extLst>
          </p:cNvPr>
          <p:cNvSpPr/>
          <p:nvPr/>
        </p:nvSpPr>
        <p:spPr>
          <a:xfrm>
            <a:off x="545111" y="2151965"/>
            <a:ext cx="1402464" cy="5490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Run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111F94-F8A2-21E6-409E-AFA3F3149849}"/>
              </a:ext>
            </a:extLst>
          </p:cNvPr>
          <p:cNvSpPr/>
          <p:nvPr/>
        </p:nvSpPr>
        <p:spPr>
          <a:xfrm>
            <a:off x="2208515" y="2992234"/>
            <a:ext cx="1549812" cy="4097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C08965-C5DC-555B-A330-F021A07F7AA2}"/>
              </a:ext>
            </a:extLst>
          </p:cNvPr>
          <p:cNvSpPr/>
          <p:nvPr/>
        </p:nvSpPr>
        <p:spPr>
          <a:xfrm>
            <a:off x="2176303" y="4339530"/>
            <a:ext cx="1799399" cy="4212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Intensity*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752001-E3F0-018A-69C2-EAE7A1FFEE8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435480" y="3341993"/>
            <a:ext cx="4339" cy="1059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0489FD-3578-1D2C-D10C-03102A911816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1892472" y="3197118"/>
            <a:ext cx="316043" cy="14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C7836FF-26C2-E662-4A33-646D018A5C1A}"/>
              </a:ext>
            </a:extLst>
          </p:cNvPr>
          <p:cNvSpPr/>
          <p:nvPr/>
        </p:nvSpPr>
        <p:spPr>
          <a:xfrm>
            <a:off x="3571215" y="3542367"/>
            <a:ext cx="1464530" cy="602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B11ED3-48F7-8D32-AED6-296AD306062C}"/>
              </a:ext>
            </a:extLst>
          </p:cNvPr>
          <p:cNvCxnSpPr>
            <a:cxnSpLocks/>
            <a:stCxn id="26" idx="4"/>
            <a:endCxn id="13" idx="6"/>
          </p:cNvCxnSpPr>
          <p:nvPr/>
        </p:nvCxnSpPr>
        <p:spPr>
          <a:xfrm flipH="1">
            <a:off x="3975702" y="4144522"/>
            <a:ext cx="327778" cy="405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EF9742-8370-0B59-75C8-F23FF43710F8}"/>
              </a:ext>
            </a:extLst>
          </p:cNvPr>
          <p:cNvSpPr/>
          <p:nvPr/>
        </p:nvSpPr>
        <p:spPr>
          <a:xfrm>
            <a:off x="2719457" y="1381407"/>
            <a:ext cx="1946133" cy="8936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A5F2EC-6CC4-FFE4-AAC0-6616E970DDA7}"/>
              </a:ext>
            </a:extLst>
          </p:cNvPr>
          <p:cNvCxnSpPr>
            <a:cxnSpLocks/>
            <a:stCxn id="87" idx="4"/>
            <a:endCxn id="81" idx="7"/>
          </p:cNvCxnSpPr>
          <p:nvPr/>
        </p:nvCxnSpPr>
        <p:spPr>
          <a:xfrm>
            <a:off x="9697000" y="2287939"/>
            <a:ext cx="0" cy="919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7BA2663-92BF-27FD-AB1B-29392D346E43}"/>
              </a:ext>
            </a:extLst>
          </p:cNvPr>
          <p:cNvSpPr/>
          <p:nvPr/>
        </p:nvSpPr>
        <p:spPr>
          <a:xfrm>
            <a:off x="6359479" y="3077305"/>
            <a:ext cx="1402465" cy="54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Feature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EF9E269-DEF5-3303-A1DE-CEE5B79FF5B9}"/>
              </a:ext>
            </a:extLst>
          </p:cNvPr>
          <p:cNvSpPr/>
          <p:nvPr/>
        </p:nvSpPr>
        <p:spPr>
          <a:xfrm>
            <a:off x="8374153" y="3147234"/>
            <a:ext cx="1549812" cy="4097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EACF6EF-7116-661B-5729-8DD1B98DE75A}"/>
              </a:ext>
            </a:extLst>
          </p:cNvPr>
          <p:cNvSpPr/>
          <p:nvPr/>
        </p:nvSpPr>
        <p:spPr>
          <a:xfrm>
            <a:off x="8339599" y="4510680"/>
            <a:ext cx="1741097" cy="4212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Intensity*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FECB78-34D8-953D-DE8C-F2ECAC1C370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H="1">
            <a:off x="8594577" y="3496993"/>
            <a:ext cx="6541" cy="1075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E3068EB-33B5-67F9-0F44-FEB7A946708A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>
            <a:off x="7761944" y="3351845"/>
            <a:ext cx="612209" cy="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310B5D1-821C-A6EB-89C7-30012C8088E0}"/>
              </a:ext>
            </a:extLst>
          </p:cNvPr>
          <p:cNvSpPr/>
          <p:nvPr/>
        </p:nvSpPr>
        <p:spPr>
          <a:xfrm>
            <a:off x="9736853" y="3697367"/>
            <a:ext cx="1464530" cy="602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91CB238-208A-1507-69ED-BF6AEF63597D}"/>
              </a:ext>
            </a:extLst>
          </p:cNvPr>
          <p:cNvCxnSpPr>
            <a:cxnSpLocks/>
            <a:stCxn id="85" idx="4"/>
            <a:endCxn id="82" idx="6"/>
          </p:cNvCxnSpPr>
          <p:nvPr/>
        </p:nvCxnSpPr>
        <p:spPr>
          <a:xfrm flipH="1">
            <a:off x="10080696" y="4299522"/>
            <a:ext cx="388422" cy="421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F5E636D-E460-F483-34B2-6504CF63E7DC}"/>
              </a:ext>
            </a:extLst>
          </p:cNvPr>
          <p:cNvSpPr/>
          <p:nvPr/>
        </p:nvSpPr>
        <p:spPr>
          <a:xfrm>
            <a:off x="8689417" y="1394316"/>
            <a:ext cx="2015165" cy="8936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 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9D98A4-2924-C5C2-1C7B-2CDC3FB47039}"/>
              </a:ext>
            </a:extLst>
          </p:cNvPr>
          <p:cNvCxnSpPr>
            <a:cxnSpLocks/>
            <a:stCxn id="28" idx="6"/>
            <a:endCxn id="87" idx="2"/>
          </p:cNvCxnSpPr>
          <p:nvPr/>
        </p:nvCxnSpPr>
        <p:spPr>
          <a:xfrm>
            <a:off x="4665590" y="1828219"/>
            <a:ext cx="4023827" cy="129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5332AE7-D781-A96F-1DC5-2C83EC6C1C38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1742189" y="2620635"/>
            <a:ext cx="693291" cy="431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DD4A4-CE49-A415-062F-D42C48642979}"/>
              </a:ext>
            </a:extLst>
          </p:cNvPr>
          <p:cNvSpPr txBox="1"/>
          <p:nvPr/>
        </p:nvSpPr>
        <p:spPr>
          <a:xfrm>
            <a:off x="2176303" y="630687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BFFBAE-95F0-3919-704D-7484FD2356CB}"/>
              </a:ext>
            </a:extLst>
          </p:cNvPr>
          <p:cNvSpPr txBox="1"/>
          <p:nvPr/>
        </p:nvSpPr>
        <p:spPr>
          <a:xfrm>
            <a:off x="8365368" y="630687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B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F88EBAD-8F8F-E0AB-9280-03C2FA6E06C1}"/>
              </a:ext>
            </a:extLst>
          </p:cNvPr>
          <p:cNvSpPr/>
          <p:nvPr/>
        </p:nvSpPr>
        <p:spPr>
          <a:xfrm>
            <a:off x="6339919" y="2238592"/>
            <a:ext cx="1402465" cy="5490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Run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C7D72DB-18B6-D927-8BC5-97B63264F19A}"/>
              </a:ext>
            </a:extLst>
          </p:cNvPr>
          <p:cNvCxnSpPr>
            <a:cxnSpLocks/>
            <a:stCxn id="116" idx="5"/>
            <a:endCxn id="81" idx="1"/>
          </p:cNvCxnSpPr>
          <p:nvPr/>
        </p:nvCxnSpPr>
        <p:spPr>
          <a:xfrm>
            <a:off x="7536998" y="2707262"/>
            <a:ext cx="1064120" cy="499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C4CA95B-C50D-17DB-F888-B458E3751C0C}"/>
              </a:ext>
            </a:extLst>
          </p:cNvPr>
          <p:cNvCxnSpPr>
            <a:cxnSpLocks/>
            <a:stCxn id="12" idx="5"/>
            <a:endCxn id="26" idx="1"/>
          </p:cNvCxnSpPr>
          <p:nvPr/>
        </p:nvCxnSpPr>
        <p:spPr>
          <a:xfrm>
            <a:off x="3531362" y="3341993"/>
            <a:ext cx="254328" cy="2885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2E2379-4DA9-24B0-F54E-45FE98ADB480}"/>
              </a:ext>
            </a:extLst>
          </p:cNvPr>
          <p:cNvCxnSpPr>
            <a:cxnSpLocks/>
            <a:stCxn id="81" idx="5"/>
            <a:endCxn id="85" idx="1"/>
          </p:cNvCxnSpPr>
          <p:nvPr/>
        </p:nvCxnSpPr>
        <p:spPr>
          <a:xfrm>
            <a:off x="9697000" y="3496993"/>
            <a:ext cx="254328" cy="2885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16EF9742-8370-0B59-75C8-F23FF43710F8}"/>
              </a:ext>
            </a:extLst>
          </p:cNvPr>
          <p:cNvSpPr/>
          <p:nvPr/>
        </p:nvSpPr>
        <p:spPr>
          <a:xfrm>
            <a:off x="1866899" y="2397157"/>
            <a:ext cx="1946133" cy="893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DD4A4-CE49-A415-062F-D42C48642979}"/>
              </a:ext>
            </a:extLst>
          </p:cNvPr>
          <p:cNvSpPr txBox="1"/>
          <p:nvPr/>
        </p:nvSpPr>
        <p:spPr>
          <a:xfrm>
            <a:off x="2176303" y="630687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BFFBAE-95F0-3919-704D-7484FD2356CB}"/>
              </a:ext>
            </a:extLst>
          </p:cNvPr>
          <p:cNvSpPr txBox="1"/>
          <p:nvPr/>
        </p:nvSpPr>
        <p:spPr>
          <a:xfrm>
            <a:off x="8365368" y="630687"/>
            <a:ext cx="27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Protein 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F6B341-8537-129F-71B0-55236618500B}"/>
              </a:ext>
            </a:extLst>
          </p:cNvPr>
          <p:cNvSpPr/>
          <p:nvPr/>
        </p:nvSpPr>
        <p:spPr>
          <a:xfrm>
            <a:off x="8294654" y="2339773"/>
            <a:ext cx="1946133" cy="893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Protein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Abundance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BF5F428-E5DC-FC1E-0749-3D11C1B6D985}"/>
              </a:ext>
            </a:extLst>
          </p:cNvPr>
          <p:cNvCxnSpPr>
            <a:cxnSpLocks/>
            <a:stCxn id="28" idx="6"/>
            <a:endCxn id="99" idx="2"/>
          </p:cNvCxnSpPr>
          <p:nvPr/>
        </p:nvCxnSpPr>
        <p:spPr>
          <a:xfrm flipV="1">
            <a:off x="3813032" y="2786585"/>
            <a:ext cx="4481622" cy="57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2E01ABC-AB68-FD61-8279-1BF7462B0C45}"/>
              </a:ext>
            </a:extLst>
          </p:cNvPr>
          <p:cNvSpPr/>
          <p:nvPr/>
        </p:nvSpPr>
        <p:spPr>
          <a:xfrm>
            <a:off x="679269" y="804863"/>
            <a:ext cx="1701059" cy="9958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Normal, sigma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B9A2EB8-6ADE-3215-F706-4E93EFB3BB7E}"/>
              </a:ext>
            </a:extLst>
          </p:cNvPr>
          <p:cNvSpPr/>
          <p:nvPr/>
        </p:nvSpPr>
        <p:spPr>
          <a:xfrm>
            <a:off x="10378709" y="1289139"/>
            <a:ext cx="1676436" cy="5207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Normal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AB698B-7709-A892-E1F1-3C4704CAAC85}"/>
              </a:ext>
            </a:extLst>
          </p:cNvPr>
          <p:cNvCxnSpPr>
            <a:cxnSpLocks/>
            <a:stCxn id="119" idx="4"/>
            <a:endCxn id="28" idx="1"/>
          </p:cNvCxnSpPr>
          <p:nvPr/>
        </p:nvCxnSpPr>
        <p:spPr>
          <a:xfrm>
            <a:off x="1529799" y="1800742"/>
            <a:ext cx="622105" cy="727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1F949E-8219-457B-89B1-20A6C6D44D3E}"/>
              </a:ext>
            </a:extLst>
          </p:cNvPr>
          <p:cNvCxnSpPr>
            <a:cxnSpLocks/>
            <a:stCxn id="120" idx="3"/>
            <a:endCxn id="99" idx="7"/>
          </p:cNvCxnSpPr>
          <p:nvPr/>
        </p:nvCxnSpPr>
        <p:spPr>
          <a:xfrm flipH="1">
            <a:off x="9955782" y="1733598"/>
            <a:ext cx="668435" cy="737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834301-9CE5-C0E9-A9E9-AE59F458B896}"/>
              </a:ext>
            </a:extLst>
          </p:cNvPr>
          <p:cNvSpPr txBox="1"/>
          <p:nvPr/>
        </p:nvSpPr>
        <p:spPr>
          <a:xfrm>
            <a:off x="2375575" y="2005600"/>
            <a:ext cx="11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U_1, U_2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D44F3-AB5B-D9CB-FC3D-444C8941DBE0}"/>
              </a:ext>
            </a:extLst>
          </p:cNvPr>
          <p:cNvSpPr txBox="1"/>
          <p:nvPr/>
        </p:nvSpPr>
        <p:spPr>
          <a:xfrm>
            <a:off x="5665704" y="2417252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B_C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04FFA-A53B-C34E-D8E7-E87A69433ABB}"/>
              </a:ext>
            </a:extLst>
          </p:cNvPr>
          <p:cNvSpPr/>
          <p:nvPr/>
        </p:nvSpPr>
        <p:spPr>
          <a:xfrm>
            <a:off x="5180539" y="804863"/>
            <a:ext cx="1804707" cy="7528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96064C-DC1D-3CE8-91D3-E8723F0EFE8D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965162" y="1447481"/>
            <a:ext cx="479670" cy="356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CB8A04-C5E5-160D-982E-79E8A1E64D4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720953" y="1447481"/>
            <a:ext cx="551777" cy="410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234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Missing values in Mass spec proteomics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values in Mass spec proteomics</dc:title>
  <dc:creator>Devon Kohler</dc:creator>
  <cp:lastModifiedBy>Devon Kohler</cp:lastModifiedBy>
  <cp:revision>1</cp:revision>
  <dcterms:created xsi:type="dcterms:W3CDTF">2023-03-20T19:10:39Z</dcterms:created>
  <dcterms:modified xsi:type="dcterms:W3CDTF">2023-04-06T17:12:15Z</dcterms:modified>
</cp:coreProperties>
</file>