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0732-27EF-DC4D-9A64-8C00E609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2D9ED-040E-CA46-A7E5-189F8FEC4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2906-B2D7-E44F-88B3-B263F4B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8DB6-E8CD-374A-A13C-379C4D60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85873-2EAF-3A49-8C84-AEA2C3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B847-BE7B-424D-9A8F-2034A842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C7BF7-15F4-D44B-90B3-28DAFAE2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C92D-0267-4D47-B927-D8AFA54D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4AEE-1839-0444-BB4A-BB2E3915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BF23A-4BB5-C742-BB32-9FFDCD68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1C9A5-94F6-1F48-B20B-5106BEF76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6D0D2-84AD-E24B-8EA1-2C9B58D1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BE6F-E369-DC4F-ADDF-A00360A5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67A1-6A33-094F-A09C-D6CBA351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4BDB-2E06-8946-B557-24440FFA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4110-A73D-5549-A0DC-A604CB28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775E-9EA1-6248-B687-CF20DF72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0D62-A841-284E-844F-6C4B3463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341F-DB58-BB49-97FF-B8766AC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A8CC-0DC9-644F-B4D8-AEBB1B51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E7B-3818-4D49-BE11-2CD22265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887F-3838-A348-8F4E-6FE2F552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A10B-1AF8-5F46-BE91-E1BF01FD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0717-77D4-BF4E-8278-A18917BF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66CD-D82A-1344-ACC1-1C9F1B51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033D-BAD2-AC49-B8B5-7BF8B390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ADD-9954-1149-8F30-0ED88FBAE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0AF47-8109-B74A-81E8-0095CF6B3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68B22-2F0F-0649-85D2-B1F20556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1F728-E8C5-4645-80F8-D36835F6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C5150-71AB-1947-9910-803F5A00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5C99-7FAE-3944-BB9E-4C72C456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10A7-3080-0940-A56C-9FC64940E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365A3-355F-4144-BF40-05E99CCF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CED13-CEE5-8644-95F9-9C386C5C7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8FB12-D2C0-AD4E-BDEC-FDAF1E75B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22779-A373-8F41-81DA-604A5178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88CC2-8FE4-7149-8648-B8169590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B5F50-69F8-7945-B711-FC55BC1B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97C-AE83-DA49-89B4-9E045DBE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86F39-9890-A84D-9562-A95AA575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BA1E4-2467-CB4D-AD1C-0E5D8480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C6FF1-2BE3-C841-AF6A-532875BC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A6184-DAF4-E645-B7FE-28E13C87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B99AB-A66A-CC48-8BF0-42D93790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47280-23FC-9D42-A1C5-E863FCB2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4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BD3B-4BC1-E348-91F1-F2EEAEDE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FDDC-A0F7-3F4D-8B1A-9BC371A9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A9C2F-958E-8442-B129-7440D815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5078-F8AC-454C-9AAF-31354CB1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0925-AE2B-F14C-85C8-68F1A7B9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1E7B1-14AF-8D44-A631-4E72D8B7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1282-671B-1640-BCA8-BD41F6D0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79086-0E94-FF4E-B9F9-380D997A9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7CA4A-B075-674C-B1CC-A8E23952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16B88-9950-A942-81A4-D2BC0E2E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520C9-785F-C541-8FCC-71C52F6F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2C9B-C1E2-6B46-873D-7368926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7ABCD-95F7-FB41-81B7-AD5F8B88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2C6F5-A4AB-2A40-8065-9AA9C1D4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087F1-421A-4F41-A81D-1FBB8E75B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FD28-15D2-F243-AE9C-008A4829DE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B0A9-D7C8-E947-B079-FE30C9FA3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674D-05D4-DF49-9229-652D1152D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DBE2-8BB4-5445-A0F2-65B56563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6BD2D-3348-8641-A905-DA477ACB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2" y="831850"/>
            <a:ext cx="10511958" cy="49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Devon O'Rourke</dc:creator>
  <cp:lastModifiedBy>Devon O'Rourke</cp:lastModifiedBy>
  <cp:revision>1</cp:revision>
  <dcterms:created xsi:type="dcterms:W3CDTF">2018-04-25T12:27:23Z</dcterms:created>
  <dcterms:modified xsi:type="dcterms:W3CDTF">2018-04-25T12:28:19Z</dcterms:modified>
</cp:coreProperties>
</file>