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56" r:id="rId2"/>
    <p:sldId id="257" r:id="rId3"/>
    <p:sldId id="275" r:id="rId4"/>
    <p:sldId id="264" r:id="rId5"/>
    <p:sldId id="265" r:id="rId6"/>
    <p:sldId id="267" r:id="rId7"/>
    <p:sldId id="268" r:id="rId8"/>
    <p:sldId id="266" r:id="rId9"/>
    <p:sldId id="276" r:id="rId10"/>
    <p:sldId id="269" r:id="rId11"/>
    <p:sldId id="270" r:id="rId12"/>
    <p:sldId id="271" r:id="rId13"/>
    <p:sldId id="272" r:id="rId14"/>
    <p:sldId id="273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3E02-DE41-419F-BEFC-560E1D90C12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D017-2781-4EB7-876F-12C3D4F84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D017-2781-4EB7-876F-12C3D4F84B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6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856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61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0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4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9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5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CFDD-2631-4457-B8F4-228EE8F9F2D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F78A76-FAFD-4360-B927-2575B0DC4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6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8D9A-C9BF-B986-BFC6-168EF7F98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i="0">
                <a:effectLst/>
                <a:latin typeface="Open Sans" panose="020B0606030504020204" pitchFamily="34" charset="0"/>
              </a:rPr>
              <a:t>RESEARCH PROJECT SEMINAR CS-670-D</a:t>
            </a:r>
            <a:br>
              <a:rPr lang="en-US" sz="4200" b="1" i="0">
                <a:effectLst/>
                <a:latin typeface="Open Sans" panose="020B0606030504020204" pitchFamily="34" charset="0"/>
              </a:rPr>
            </a:br>
            <a:br>
              <a:rPr lang="en-US" sz="4200" b="1" i="0">
                <a:effectLst/>
                <a:latin typeface="Open Sans" panose="020B0606030504020204" pitchFamily="34" charset="0"/>
              </a:rPr>
            </a:br>
            <a:r>
              <a:rPr lang="en-US" sz="4200" b="1" i="0">
                <a:effectLst/>
                <a:latin typeface="Open Sans" panose="020B0606030504020204" pitchFamily="34" charset="0"/>
              </a:rPr>
              <a:t>Correctional Facility Management System</a:t>
            </a:r>
            <a:endParaRPr lang="en-US" sz="42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13ED-738D-9FD5-CB28-D16E41255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</a:t>
            </a:r>
          </a:p>
          <a:p>
            <a:pPr algn="l"/>
            <a:r>
              <a:rPr lang="en-US"/>
              <a:t>Alladi Jagadeshwar</a:t>
            </a:r>
          </a:p>
          <a:p>
            <a:pPr algn="l"/>
            <a:r>
              <a:rPr lang="en-US"/>
              <a:t>Naresh Rayapati</a:t>
            </a:r>
          </a:p>
          <a:p>
            <a:pPr algn="l"/>
            <a:r>
              <a:rPr lang="en-US"/>
              <a:t>Vikram Singh Navsinde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lorful rectangular box with text&#10;&#10;Description automatically generated">
            <a:extLst>
              <a:ext uri="{FF2B5EF4-FFF2-40B4-BE49-F238E27FC236}">
                <a16:creationId xmlns:a16="http://schemas.microsoft.com/office/drawing/2014/main" id="{7610066A-6647-1CB5-E736-E4F9F88D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1997" b="1"/>
          <a:stretch/>
        </p:blipFill>
        <p:spPr>
          <a:xfrm>
            <a:off x="568452" y="571500"/>
            <a:ext cx="1105509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4FDB-8DB6-0447-F32B-57827A36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4E14A-4194-A998-066D-BBDBF1500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78430"/>
            <a:ext cx="8596312" cy="4348500"/>
          </a:xfrm>
        </p:spPr>
      </p:pic>
    </p:spTree>
    <p:extLst>
      <p:ext uri="{BB962C8B-B14F-4D97-AF65-F5344CB8AC3E}">
        <p14:creationId xmlns:p14="http://schemas.microsoft.com/office/powerpoint/2010/main" val="41922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3A29-C9FC-35D4-7EC8-8B0C8E10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login: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4D5C1-EA8F-6053-3744-E204185A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464" y="2141712"/>
            <a:ext cx="3416196" cy="3987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D09F3-2117-65C1-5A86-E2D15CDE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96" y="2141711"/>
            <a:ext cx="3574547" cy="39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DC785-E2C8-630D-EC98-1156CD22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Judge login: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549078F-F5D5-003E-9CF7-87502818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pop up is shown when a registered judge is logged into the portal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295308-9887-48B5-6416-ECD3AEEF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593354"/>
            <a:ext cx="5143500" cy="1658777"/>
          </a:xfrm>
          <a:prstGeom prst="rect">
            <a:avLst/>
          </a:pr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97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D7171-DCDD-1206-3933-B9B9FA6E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Investigator login: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D98770-19BA-DA95-A6EB-3127F84F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pop up is shown when a registered Investigator is logged into the portal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9A885-5CE5-E9FA-3D3A-3F402654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580495"/>
            <a:ext cx="5143500" cy="168449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9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618C9-D9E7-FA35-5425-BC74C14D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E3BF10-D0FE-F23B-DF88-78057AAC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landing page of the CFMS.</a:t>
            </a:r>
          </a:p>
          <a:p>
            <a:r>
              <a:rPr lang="en-US" dirty="0">
                <a:solidFill>
                  <a:schemeClr val="bg1"/>
                </a:solidFill>
              </a:rPr>
              <a:t>In this page we can see about the different laws and the services provided by CFMS.</a:t>
            </a:r>
          </a:p>
          <a:p>
            <a:r>
              <a:rPr lang="en-US" dirty="0">
                <a:solidFill>
                  <a:schemeClr val="bg1"/>
                </a:solidFill>
              </a:rPr>
              <a:t>This page consists of heading, navbar, body and footer.</a:t>
            </a:r>
          </a:p>
          <a:p>
            <a:r>
              <a:rPr lang="en-US" dirty="0">
                <a:solidFill>
                  <a:schemeClr val="bg1"/>
                </a:solidFill>
              </a:rPr>
              <a:t>Navbar is used for navigating to other pages of the website.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7849D-CEB8-0C73-E5F5-8D3210FC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263" y="825033"/>
            <a:ext cx="6557633" cy="520792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22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E0DEC-0A0E-F5C0-9D4F-C03EA8AD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Offender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C48565-1856-626B-06DD-67A1D08B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are navigated to this page when we click Offender in the Navbar.</a:t>
            </a:r>
          </a:p>
          <a:p>
            <a:r>
              <a:rPr lang="en-US" dirty="0">
                <a:solidFill>
                  <a:schemeClr val="bg1"/>
                </a:solidFill>
              </a:rPr>
              <a:t>This page has the Offender details like Offender ID, 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Lastname</a:t>
            </a:r>
            <a:r>
              <a:rPr lang="en-US" dirty="0">
                <a:solidFill>
                  <a:schemeClr val="bg1"/>
                </a:solidFill>
              </a:rPr>
              <a:t>, Gender.</a:t>
            </a:r>
          </a:p>
          <a:p>
            <a:r>
              <a:rPr lang="en-US" dirty="0">
                <a:solidFill>
                  <a:schemeClr val="bg1"/>
                </a:solidFill>
              </a:rPr>
              <a:t>We have a search option also so that we can get Personal Info of particular Offender Id which is searched.</a:t>
            </a:r>
          </a:p>
          <a:p>
            <a:r>
              <a:rPr lang="en-US" dirty="0">
                <a:solidFill>
                  <a:schemeClr val="bg1"/>
                </a:solidFill>
              </a:rPr>
              <a:t>Add Offender is used to add an offender to the list.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122E2-1F21-D958-3D43-6FF3AE2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49" y="312961"/>
            <a:ext cx="6454892" cy="5950356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53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9C0C7-4971-A855-E6E1-33C0F3CB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Personal Info Page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7FCF7B1-51AB-4EA8-0AF2-27C660D4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find the personal information of any offender by searching with his Offender ID.</a:t>
            </a:r>
          </a:p>
          <a:p>
            <a:r>
              <a:rPr lang="en-US" dirty="0">
                <a:solidFill>
                  <a:schemeClr val="bg1"/>
                </a:solidFill>
              </a:rPr>
              <a:t>In this page we can see the personal info of offender like his name, DOB and his Address, Mobile, email.</a:t>
            </a:r>
          </a:p>
          <a:p>
            <a:r>
              <a:rPr lang="en-US" dirty="0">
                <a:solidFill>
                  <a:schemeClr val="bg1"/>
                </a:solidFill>
              </a:rPr>
              <a:t>We can also update the personal information of any offender using the edit option.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F9A91-C928-96A4-3906-373E4AB8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334" y="308472"/>
            <a:ext cx="6621136" cy="5684704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07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DB590-FCCF-0826-F00D-F3F6BD1B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Court Appointment page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076E26-2AC5-8908-2A7E-459B9010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page we have details of the searched offender along with their court appointments.</a:t>
            </a:r>
          </a:p>
          <a:p>
            <a:r>
              <a:rPr lang="en-US" dirty="0">
                <a:solidFill>
                  <a:schemeClr val="bg1"/>
                </a:solidFill>
              </a:rPr>
              <a:t>A Judge can add record for the Court appointment using the ‘Add Record’ button</a:t>
            </a:r>
          </a:p>
          <a:p>
            <a:r>
              <a:rPr lang="en-US" dirty="0">
                <a:solidFill>
                  <a:schemeClr val="bg1"/>
                </a:solidFill>
              </a:rPr>
              <a:t>He can also change the status of the case using the ‘edit’  button.</a:t>
            </a:r>
          </a:p>
          <a:p>
            <a:r>
              <a:rPr lang="en-US" dirty="0">
                <a:solidFill>
                  <a:schemeClr val="bg1"/>
                </a:solidFill>
              </a:rPr>
              <a:t>He can also remove the record using ‘Remove record’ button.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6B0AD-FDC2-347F-5B50-57851251B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99" y="501951"/>
            <a:ext cx="6782303" cy="5517847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105C-F6B5-F9F9-9D60-945CCC12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886" y="2460171"/>
            <a:ext cx="6302828" cy="2830285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br>
              <a:rPr lang="en-US" sz="5400" dirty="0"/>
            </a:br>
            <a:r>
              <a:rPr lang="en-US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2021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28F3-1035-3C0E-6574-7C3B7EF0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DF57-6EBB-925A-4D6F-1F80E7C6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Correctional Facility Management System (CFMS)</a:t>
            </a:r>
            <a:r>
              <a:rPr lang="en-US" dirty="0"/>
              <a:t> aims to modernize legacy, manual systems into an efficient, secure, and web-based management solution. </a:t>
            </a:r>
          </a:p>
          <a:p>
            <a:r>
              <a:rPr lang="en-US" dirty="0"/>
              <a:t>Traditional ledger-based systems often result in inefficiencies, data loss, security breaches, and delays in decision-making. CFMS addresses these challenges by automating offender tracking from admission to release, ensuring data integrity, and enhancing security measures. </a:t>
            </a:r>
          </a:p>
          <a:p>
            <a:r>
              <a:rPr lang="en-US" dirty="0"/>
              <a:t>Leveraging technologies like Python, MySQL, and AWS, the system provides centralized offender records, streamlined workflows, and real-time data access, enabling faster, more reliable operations for correctional facilities.</a:t>
            </a:r>
          </a:p>
        </p:txBody>
      </p:sp>
    </p:spTree>
    <p:extLst>
      <p:ext uri="{BB962C8B-B14F-4D97-AF65-F5344CB8AC3E}">
        <p14:creationId xmlns:p14="http://schemas.microsoft.com/office/powerpoint/2010/main" val="27243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21FA05-1AD6-A37F-8671-C8DF688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82124-90AF-B104-0228-C2F45F91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system, the complete data storage and maintenance is carried out manually. </a:t>
            </a:r>
          </a:p>
          <a:p>
            <a:r>
              <a:rPr lang="en-US" dirty="0"/>
              <a:t>This requires more man power and is a time-consuming process. In some cases, there may be chances of making errors in data representation or storage which leads to hassles. </a:t>
            </a:r>
          </a:p>
          <a:p>
            <a:r>
              <a:rPr lang="en-US" dirty="0"/>
              <a:t>In the current system, if the data is increased, it is difficult to organize and retrieve the accurate data when required.</a:t>
            </a:r>
          </a:p>
          <a:p>
            <a:r>
              <a:rPr lang="en-US" dirty="0"/>
              <a:t> Another important drawback is, the manual systems will have the less scope for quick data retrieval from huge data stored. </a:t>
            </a:r>
          </a:p>
          <a:p>
            <a:r>
              <a:rPr lang="en-US" dirty="0"/>
              <a:t>Another major problem in the current system is the maximum chances of data </a:t>
            </a:r>
            <a:r>
              <a:rPr lang="en-US" dirty="0" err="1"/>
              <a:t>compromisation</a:t>
            </a:r>
            <a:r>
              <a:rPr lang="en-US" dirty="0"/>
              <a:t> as each information is represented and stored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423095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45F790-CFBE-2B6A-D3EF-1DCEF695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500743"/>
            <a:ext cx="8122885" cy="9579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Requirements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E1A5D-0F8F-FE87-5515-03EC9CC1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 </a:t>
            </a:r>
          </a:p>
        </p:txBody>
      </p:sp>
      <p:pic>
        <p:nvPicPr>
          <p:cNvPr id="7" name="Picture 6" descr="A blue and white computer and phone">
            <a:extLst>
              <a:ext uri="{FF2B5EF4-FFF2-40B4-BE49-F238E27FC236}">
                <a16:creationId xmlns:a16="http://schemas.microsoft.com/office/drawing/2014/main" id="{06D37981-2984-EE52-9601-B9877ED0F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9" y="1860234"/>
            <a:ext cx="8219787" cy="41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DC7F-B17A-D56D-2D4C-BB1EF878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26695-18C9-0BBA-97F9-CE441CA1D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57" y="1371601"/>
            <a:ext cx="7994465" cy="5138056"/>
          </a:xfrm>
        </p:spPr>
      </p:pic>
    </p:spTree>
    <p:extLst>
      <p:ext uri="{BB962C8B-B14F-4D97-AF65-F5344CB8AC3E}">
        <p14:creationId xmlns:p14="http://schemas.microsoft.com/office/powerpoint/2010/main" val="396979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89B4-2504-99ED-4D37-32D96816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Process Model- DFD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202CC-6400-0179-6B04-02F558686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719" y="1550020"/>
            <a:ext cx="8269877" cy="5129560"/>
          </a:xfrm>
        </p:spPr>
      </p:pic>
    </p:spTree>
    <p:extLst>
      <p:ext uri="{BB962C8B-B14F-4D97-AF65-F5344CB8AC3E}">
        <p14:creationId xmlns:p14="http://schemas.microsoft.com/office/powerpoint/2010/main" val="376454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83B4-1A13-8FDE-F3CB-E27791D5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Interface model-Context diagram: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07305-43F0-C35D-F974-261B66B98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704" y="1898134"/>
            <a:ext cx="7919783" cy="4634868"/>
          </a:xfrm>
        </p:spPr>
      </p:pic>
    </p:spTree>
    <p:extLst>
      <p:ext uri="{BB962C8B-B14F-4D97-AF65-F5344CB8AC3E}">
        <p14:creationId xmlns:p14="http://schemas.microsoft.com/office/powerpoint/2010/main" val="37228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A26B-D379-2C70-B745-5CB90E0D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845CF-000B-4DCD-B81C-3B25F5148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14" y="1621971"/>
            <a:ext cx="8446687" cy="4746171"/>
          </a:xfrm>
        </p:spPr>
      </p:pic>
    </p:spTree>
    <p:extLst>
      <p:ext uri="{BB962C8B-B14F-4D97-AF65-F5344CB8AC3E}">
        <p14:creationId xmlns:p14="http://schemas.microsoft.com/office/powerpoint/2010/main" val="146804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D137-9C9C-DF6D-B3C4-698998F5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2EE56C7-56A7-E69D-34C9-9522FA15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3" y="387770"/>
            <a:ext cx="10906743" cy="6082459"/>
          </a:xfrm>
        </p:spPr>
      </p:pic>
    </p:spTree>
    <p:extLst>
      <p:ext uri="{BB962C8B-B14F-4D97-AF65-F5344CB8AC3E}">
        <p14:creationId xmlns:p14="http://schemas.microsoft.com/office/powerpoint/2010/main" val="3080248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11516</TotalTime>
  <Words>550</Words>
  <Application>Microsoft Office PowerPoint</Application>
  <PresentationFormat>Widescreen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Open Sans</vt:lpstr>
      <vt:lpstr>Trebuchet MS</vt:lpstr>
      <vt:lpstr>Wingdings 3</vt:lpstr>
      <vt:lpstr>Facet</vt:lpstr>
      <vt:lpstr>RESEARCH PROJECT SEMINAR CS-670-D  Correctional Facility Management System</vt:lpstr>
      <vt:lpstr>Abstract:</vt:lpstr>
      <vt:lpstr>Problem: </vt:lpstr>
      <vt:lpstr>Requirements :</vt:lpstr>
      <vt:lpstr>Activity Diagram</vt:lpstr>
      <vt:lpstr>Preliminary Process Model- DFD</vt:lpstr>
      <vt:lpstr>Preliminary Interface model-Context diagram:</vt:lpstr>
      <vt:lpstr>Entity Relationship Diagram;</vt:lpstr>
      <vt:lpstr>PowerPoint Presentation</vt:lpstr>
      <vt:lpstr>PowerPoint Presentation</vt:lpstr>
      <vt:lpstr>Registration Page:</vt:lpstr>
      <vt:lpstr>Types of login:</vt:lpstr>
      <vt:lpstr>Judge login:</vt:lpstr>
      <vt:lpstr>Investigator login:</vt:lpstr>
      <vt:lpstr>Home page</vt:lpstr>
      <vt:lpstr>Offender page</vt:lpstr>
      <vt:lpstr>Personal Info Page</vt:lpstr>
      <vt:lpstr>Court Appointment page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Alladi Jagadeshwar</dc:creator>
  <cp:lastModifiedBy>Alladi Jagadeshwar</cp:lastModifiedBy>
  <cp:revision>7</cp:revision>
  <dcterms:created xsi:type="dcterms:W3CDTF">2024-11-23T00:57:33Z</dcterms:created>
  <dcterms:modified xsi:type="dcterms:W3CDTF">2024-12-04T18:22:15Z</dcterms:modified>
</cp:coreProperties>
</file>