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dcd98ef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dcd98ef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dcd98ef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dcd98ef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dcd98ef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dcd98ef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dcd98ef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dcd98ef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cd98ef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cd98ef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dcd98ef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dcd98ef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dcd98ef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dcd98ef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dcd98ef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dcd98ef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dcd98ef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dcd98ef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dcd98ef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dcd98ef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dcd98ef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dcd98ef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dcd98ef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dcd98ef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Karima Chheal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Outcomes, struggles and future improvements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 wholly functioning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Confusion with some aspects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Organisation and time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Self confidence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constraints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 better - organise and time limits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sure to be more familiar with tools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on basic CRUD functionality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a clear understanding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more confidence!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learn?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shortcuts and tricks to make it easier!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follow through iteratively to work through issues, both when coding and the project as a whole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experience - tools, software, managing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own learning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it’s a solo project, there is an opportunity to learn from those around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conclude….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thoughts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improve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 - User stories, to do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Outcomes and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I learn?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Colour palette maker!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Bringing some creativity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my favourite things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having a functioning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ambitiousness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proper comprehension - doing it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software and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830100" y="1147225"/>
            <a:ext cx="1791900" cy="5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Trello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179150" y="1147225"/>
            <a:ext cx="1791900" cy="5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- Git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79150" y="2157375"/>
            <a:ext cx="1791900" cy="5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Server / Jenkins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28200" y="1147225"/>
            <a:ext cx="1791900" cy="5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cxnSp>
        <p:nvCxnSpPr>
          <p:cNvPr id="91" name="Google Shape;91;p17"/>
          <p:cNvCxnSpPr>
            <a:stCxn id="87" idx="1"/>
            <a:endCxn id="88" idx="3"/>
          </p:cNvCxnSpPr>
          <p:nvPr/>
        </p:nvCxnSpPr>
        <p:spPr>
          <a:xfrm rot="10800000">
            <a:off x="4971200" y="1447075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7"/>
          <p:cNvCxnSpPr>
            <a:stCxn id="88" idx="1"/>
            <a:endCxn id="90" idx="3"/>
          </p:cNvCxnSpPr>
          <p:nvPr/>
        </p:nvCxnSpPr>
        <p:spPr>
          <a:xfrm rot="10800000">
            <a:off x="2320250" y="1447075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" name="Google Shape;93;p17"/>
          <p:cNvCxnSpPr>
            <a:stCxn id="88" idx="2"/>
            <a:endCxn id="89" idx="0"/>
          </p:cNvCxnSpPr>
          <p:nvPr/>
        </p:nvCxnSpPr>
        <p:spPr>
          <a:xfrm>
            <a:off x="4075100" y="1746925"/>
            <a:ext cx="0" cy="41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99700" y="2021475"/>
            <a:ext cx="1501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75" y="134275"/>
            <a:ext cx="6907299" cy="47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64865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83450" y="3317075"/>
            <a:ext cx="74400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user can have many palettes but a palette can only be created by one user - 1 to many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Many palettes can have many colours - many to many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report..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1" cy="232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