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29b958a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29b958a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29b958a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c29b958a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29b958a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29b958a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29b958a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c29b958a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29b958a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29b958a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29b958a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29b958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ddae66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ddae66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29b958a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c29b958a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29b958a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29b958a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29b958a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29b958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29b958a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29b958a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309df2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309df2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2b749c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2b749c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35.228.160.91:5000/hom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Solo Project: Music Library Application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Ibrahim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</a:t>
            </a:r>
            <a:r>
              <a:rPr lang="en"/>
              <a:t>Functionality</a:t>
            </a:r>
            <a:r>
              <a:rPr lang="en"/>
              <a:t>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Unit Testing 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TDD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 Driven Development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Approach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15429" l="-331" r="70450" t="67383"/>
          <a:stretch/>
        </p:blipFill>
        <p:spPr>
          <a:xfrm>
            <a:off x="733375" y="2240225"/>
            <a:ext cx="7421098" cy="24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5225"/>
            <a:ext cx="3114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CRUD Functionality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Table Database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479125" y="1225225"/>
            <a:ext cx="3888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for the future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Many to Many Relationship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Full CI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Test Coverage Score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622825" y="1466700"/>
            <a:ext cx="64695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http://35.228.160.91:5000/home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Feedback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Thank you for listening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Contents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Solo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Assessment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CRUD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Library Web App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will have the ability to register an account and update the details.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will then be able to login and be directed to the Add a song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they can add a song of their choice.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will then be added to the Playlist 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can delete a song post if they wish.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They will also be able to logout.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r>
              <a:rPr lang="en"/>
              <a:t>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Trello Board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Python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 website using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with Version Control System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by CI Server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- Trello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39335" l="0" r="46717" t="0"/>
          <a:stretch/>
        </p:blipFill>
        <p:spPr>
          <a:xfrm>
            <a:off x="311700" y="1088750"/>
            <a:ext cx="3496651" cy="223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5633" l="0" r="-959" t="0"/>
          <a:stretch/>
        </p:blipFill>
        <p:spPr>
          <a:xfrm>
            <a:off x="2732175" y="1256075"/>
            <a:ext cx="6372274" cy="335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Console Platform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Flask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Control - 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CI </a:t>
            </a:r>
            <a:r>
              <a:rPr lang="en"/>
              <a:t>Server</a:t>
            </a:r>
            <a:r>
              <a:rPr lang="en"/>
              <a:t> - Jenkins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38775" y="0"/>
            <a:ext cx="8520600" cy="13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Entity Relationship Diagram  (ERD)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31138" l="17239" r="16962" t="29123"/>
          <a:stretch/>
        </p:blipFill>
        <p:spPr>
          <a:xfrm>
            <a:off x="430900" y="1528225"/>
            <a:ext cx="8336352" cy="283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As a user </a:t>
            </a:r>
            <a:r>
              <a:rPr lang="en"/>
              <a:t>i would like to </a:t>
            </a:r>
            <a:r>
              <a:rPr b="1" lang="en"/>
              <a:t>store song</a:t>
            </a:r>
            <a:r>
              <a:rPr lang="en"/>
              <a:t> in the library </a:t>
            </a:r>
            <a:r>
              <a:rPr b="1" lang="en"/>
              <a:t>so that</a:t>
            </a:r>
            <a:r>
              <a:rPr lang="en"/>
              <a:t> i can come back to listen to them later 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As a User</a:t>
            </a:r>
            <a:r>
              <a:rPr lang="en"/>
              <a:t> i would like to </a:t>
            </a:r>
            <a:r>
              <a:rPr b="1" lang="en"/>
              <a:t>delete a song</a:t>
            </a:r>
            <a:r>
              <a:rPr lang="en"/>
              <a:t> from the library </a:t>
            </a:r>
            <a:r>
              <a:rPr b="1" lang="en"/>
              <a:t>so that</a:t>
            </a:r>
            <a:r>
              <a:rPr lang="en"/>
              <a:t> i </a:t>
            </a:r>
            <a:r>
              <a:rPr lang="en"/>
              <a:t>don't</a:t>
            </a:r>
            <a:r>
              <a:rPr lang="en"/>
              <a:t> have to see it again as i am bored of 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</a:t>
            </a:r>
            <a:r>
              <a:rPr lang="en"/>
              <a:t>Assessment</a:t>
            </a:r>
            <a:r>
              <a:rPr lang="en"/>
              <a:t> 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Poor Planning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With poor planning there may be a low likelihood of it occurring but if it happened then the impact would be very high to the project. Having poor planning would be a major danger to the project. So to combat this I used trello to make sure all requirements are down and all major goals are planned out.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Version Control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Having a version control system in place is essential to having a successful project. Working on different features and pushing the complete code up using git gives the project a high chance of succeeding. It's better than uploading all work at the last minute which could have massive bugs.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