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6" r:id="rId4"/>
    <p:sldId id="258" r:id="rId5"/>
    <p:sldId id="264" r:id="rId6"/>
    <p:sldId id="260" r:id="rId7"/>
    <p:sldId id="265" r:id="rId8"/>
    <p:sldId id="259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>
        <p:scale>
          <a:sx n="66" d="100"/>
          <a:sy n="66" d="100"/>
        </p:scale>
        <p:origin x="6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EBD22-D840-4B9A-9561-9975C58CC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9978F-E856-47BC-B6A0-7DAD0F40A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7FDBD-7C41-4FD2-9CD4-9AA19FC5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91BF-217B-466E-8E27-2F9CF870578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5849C-F759-46E0-8A8F-E074DDCC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FE5E1-7D7D-4FCF-8165-6BA5D38B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15F6-ED20-4234-BD7C-4F38064D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4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4F31-D0B6-463B-8D0E-5B9A0FA3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E6996-32E5-4E85-828B-90603E8BF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BEC17-DE45-4185-BEF1-4176A88D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91BF-217B-466E-8E27-2F9CF870578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0909F-7D71-4D7D-8FFD-130DB0A1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40FD2-296A-4009-A8BC-058E77BC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15F6-ED20-4234-BD7C-4F38064D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3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0F9D19-BD41-41EE-8DDC-07FB1D17B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8FA0C-E3CE-4BEE-ADC1-53855ED1E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C8A0A-7174-4D1E-AECB-4D84BF98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91BF-217B-466E-8E27-2F9CF870578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9B67E-6750-422B-B3E2-EC7ACD5B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5A651-03D4-4F08-B860-7337AC65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15F6-ED20-4234-BD7C-4F38064D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0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B87C-4799-4BE6-8227-12E1F491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13612-4047-49C7-AC0C-FA8EA5D83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C66DC-7223-4734-8AA7-8893B488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91BF-217B-466E-8E27-2F9CF870578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087E0-C215-4821-927B-B7E2E9EE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1DB75-C37D-49C0-AC6C-8D16A963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15F6-ED20-4234-BD7C-4F38064D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6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1E34-076B-4F26-9011-829EEE9A1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F373F-0D94-491E-95C2-6BAA16AC7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D6637-7494-41A3-A414-1594489CF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91BF-217B-466E-8E27-2F9CF870578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5CA73-36A8-45E8-ABC1-2948DBCD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1F6B4-A1D9-4E7A-BF80-E9F73756B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15F6-ED20-4234-BD7C-4F38064D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6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82B2-5FCF-4841-A539-4721E9F9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798D9-F733-46F0-9559-D8B5573FE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8BC08-4291-40CE-B5F5-1B1EB253A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91D5C-2C4B-4CAB-AD8A-E22C2005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91BF-217B-466E-8E27-2F9CF870578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7CA2F-A09B-4548-BDD3-9BD1197F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16B3C-D139-4FB4-B518-7B3F8B42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15F6-ED20-4234-BD7C-4F38064D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9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A622-620D-4D22-AC55-06FD5B00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B63E7-6716-43B1-84E3-472753759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9C522-6FD3-48AF-A411-BBE81F816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9DEE8-EF09-4634-A77A-9D50DF807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66000-1B19-4E22-B5EF-F3E46993C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39328A-5218-427F-8A55-669790FB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91BF-217B-466E-8E27-2F9CF870578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8BFB9-6BF3-4D22-8CC8-4658B5D7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4ED2C-10AC-413A-8109-73B91F64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15F6-ED20-4234-BD7C-4F38064D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7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5D5D-BFF9-4CC9-8C15-162F1364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202C25-989B-4111-B36A-13952D63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91BF-217B-466E-8E27-2F9CF870578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B40DD-E31C-43CB-9885-0A1D6163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A3D92-0F0E-44F9-AA51-4F418CA8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15F6-ED20-4234-BD7C-4F38064D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4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6E6D8-05BC-458D-AF77-BD12B016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91BF-217B-466E-8E27-2F9CF870578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FCD47-227F-439B-8699-3D46FB0D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5E669-3757-4E5C-AE63-4910BD43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15F6-ED20-4234-BD7C-4F38064D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4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0B21C-8C74-4580-BDC5-3E43D688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167F6-64B5-4A2C-9A5B-5F48BBF5B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C15EE-F1EB-4AB4-B0AA-A22755465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0A11A-8387-4105-88EE-BBC0E05C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91BF-217B-466E-8E27-2F9CF870578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D395A-49F2-4FED-B8A2-0164429E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D8928-EA50-4C21-8B30-46EF9193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15F6-ED20-4234-BD7C-4F38064D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1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9AAD-EC42-4A1D-A305-01E8F1E1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3F0BB-C80B-44C5-A110-8BF4F8FD8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34CAF-3D0E-4D9F-940B-6658DD400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CE23E-48FA-41D9-BBE8-73670FF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91BF-217B-466E-8E27-2F9CF870578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380A1-2A59-4B0E-9677-0C4F19B8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572B2-2D84-45C3-B8C9-FC317335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15F6-ED20-4234-BD7C-4F38064D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1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80F84-CE57-4B26-8E9F-112B26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B4C90-28EA-42B7-A989-160D5BC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B5B6D-7224-426B-A875-2620CD698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891BF-217B-466E-8E27-2F9CF870578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6ACC7-9BE9-498F-837A-B329B75BE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68282-EF5D-40EF-BC7F-6FECD060E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E15F6-ED20-4234-BD7C-4F38064D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9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88DD-A53D-4974-96D6-434E34F1E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SFIA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5AA7E-EB88-4F9C-90B0-209ED24FD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Amogh</a:t>
            </a:r>
            <a:r>
              <a:rPr lang="en-US" dirty="0"/>
              <a:t> Naik</a:t>
            </a:r>
          </a:p>
        </p:txBody>
      </p:sp>
    </p:spTree>
    <p:extLst>
      <p:ext uri="{BB962C8B-B14F-4D97-AF65-F5344CB8AC3E}">
        <p14:creationId xmlns:p14="http://schemas.microsoft.com/office/powerpoint/2010/main" val="816875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387E-0610-4D66-A032-9962CC6D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53016-E98F-4572-B435-973A19FB4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Made a web application allowing users to view book reviews and submit their own reviews.</a:t>
            </a:r>
          </a:p>
          <a:p>
            <a:r>
              <a:rPr lang="en-US" dirty="0"/>
              <a:t>Made Users and Reviews tables with full CRUD functionality on both.</a:t>
            </a:r>
          </a:p>
          <a:p>
            <a:r>
              <a:rPr lang="en-US" dirty="0"/>
              <a:t>Ran tests and achieved 56% coverage.</a:t>
            </a:r>
          </a:p>
          <a:p>
            <a:r>
              <a:rPr lang="en-US" dirty="0"/>
              <a:t>Implemented a CI pipeline including </a:t>
            </a:r>
            <a:r>
              <a:rPr lang="en-US" dirty="0" err="1"/>
              <a:t>Github</a:t>
            </a:r>
            <a:r>
              <a:rPr lang="en-US" dirty="0"/>
              <a:t> and Jenkins.</a:t>
            </a:r>
          </a:p>
          <a:p>
            <a:r>
              <a:rPr lang="en-US" dirty="0"/>
              <a:t>In the future, I would incorporate Selenium testing and Bootstrap.</a:t>
            </a:r>
          </a:p>
          <a:p>
            <a:r>
              <a:rPr lang="en-US" dirty="0"/>
              <a:t>View my full repository, including documentation, at https://github.com/devops-cohort/amogh.git</a:t>
            </a:r>
          </a:p>
        </p:txBody>
      </p:sp>
    </p:spTree>
    <p:extLst>
      <p:ext uri="{BB962C8B-B14F-4D97-AF65-F5344CB8AC3E}">
        <p14:creationId xmlns:p14="http://schemas.microsoft.com/office/powerpoint/2010/main" val="273041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3908-0EB5-4091-B130-DC72EF0D6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3E115-B332-4A07-A2CF-15FF5AEFC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My Journey through QA</a:t>
            </a:r>
          </a:p>
          <a:p>
            <a:r>
              <a:rPr lang="en-US" dirty="0"/>
              <a:t>Application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CI Pipeline</a:t>
            </a:r>
          </a:p>
          <a:p>
            <a:r>
              <a:rPr lang="en-US" dirty="0"/>
              <a:t>Future Improvements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3688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922F8-0F4B-4E9C-884E-2A7FB320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476BF-DA96-4EC2-ADE3-576E6C9A1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Aims of the project:</a:t>
            </a:r>
          </a:p>
          <a:p>
            <a:r>
              <a:rPr lang="en-US" dirty="0"/>
              <a:t>Create a web application with CRUD functionality.</a:t>
            </a:r>
          </a:p>
          <a:p>
            <a:r>
              <a:rPr lang="en-US" dirty="0"/>
              <a:t>Test the application.</a:t>
            </a:r>
          </a:p>
          <a:p>
            <a:r>
              <a:rPr lang="en-US" dirty="0"/>
              <a:t>Integrate the project with a CI pipeline.</a:t>
            </a:r>
          </a:p>
          <a:p>
            <a:r>
              <a:rPr lang="en-US" dirty="0"/>
              <a:t>Produce thorough documentation for all of the above.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 did I achieve these aims?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3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05D7-DF27-4DC6-9DC4-F3A421F6B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journey through 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58220-5316-4F00-A798-7F1B157BE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1 – Project Management, Documentation.</a:t>
            </a:r>
          </a:p>
          <a:p>
            <a:r>
              <a:rPr lang="en-US" dirty="0"/>
              <a:t>Week 2 – SQL databases, GCP.</a:t>
            </a:r>
          </a:p>
          <a:p>
            <a:r>
              <a:rPr lang="en-US" dirty="0"/>
              <a:t>Week 3 – Python coding and testing.</a:t>
            </a:r>
          </a:p>
          <a:p>
            <a:r>
              <a:rPr lang="en-US" dirty="0"/>
              <a:t>Week 4 – Jenkins, Flask.</a:t>
            </a:r>
          </a:p>
          <a:p>
            <a:r>
              <a:rPr lang="en-US" dirty="0"/>
              <a:t>Week 5 – Flask, Testing, Deployment.</a:t>
            </a:r>
          </a:p>
        </p:txBody>
      </p:sp>
    </p:spTree>
    <p:extLst>
      <p:ext uri="{BB962C8B-B14F-4D97-AF65-F5344CB8AC3E}">
        <p14:creationId xmlns:p14="http://schemas.microsoft.com/office/powerpoint/2010/main" val="34494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8C9D-C03A-46B9-B536-D93D488D0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C4E84-F2D6-4591-AF85-48B6EF86E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8082" cy="4351338"/>
          </a:xfrm>
        </p:spPr>
        <p:txBody>
          <a:bodyPr/>
          <a:lstStyle/>
          <a:p>
            <a:r>
              <a:rPr lang="en-US" dirty="0"/>
              <a:t>Book review application.</a:t>
            </a:r>
          </a:p>
          <a:p>
            <a:r>
              <a:rPr lang="en-US" dirty="0"/>
              <a:t>Users can read and post reviews.</a:t>
            </a:r>
          </a:p>
          <a:p>
            <a:r>
              <a:rPr lang="en-US" dirty="0"/>
              <a:t>Users and Reviews tables with a many-to-one relationship.</a:t>
            </a:r>
          </a:p>
          <a:p>
            <a:r>
              <a:rPr lang="en-US" dirty="0"/>
              <a:t>Full CRUD functionality on both tables – users can edit their reviews and their account information.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63CC40-AC73-44F7-9F2A-7349EC30B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77194"/>
            <a:ext cx="50577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56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F61C-D0B9-4B3B-9665-32741D48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D87FD-5BBC-41B4-8437-D2F28012C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the application in action!</a:t>
            </a:r>
          </a:p>
        </p:txBody>
      </p:sp>
    </p:spTree>
    <p:extLst>
      <p:ext uri="{BB962C8B-B14F-4D97-AF65-F5344CB8AC3E}">
        <p14:creationId xmlns:p14="http://schemas.microsoft.com/office/powerpoint/2010/main" val="338522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185A-6CBD-417B-AA3E-DBF604CF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703DE-64BA-4671-93EF-C5FB2F1F9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Used </a:t>
            </a:r>
            <a:r>
              <a:rPr lang="en-US" dirty="0" err="1"/>
              <a:t>pytest</a:t>
            </a:r>
            <a:r>
              <a:rPr lang="en-US" dirty="0"/>
              <a:t> to test application.</a:t>
            </a:r>
          </a:p>
          <a:p>
            <a:r>
              <a:rPr lang="en-US" dirty="0"/>
              <a:t>Used </a:t>
            </a:r>
            <a:r>
              <a:rPr lang="en-US" dirty="0" err="1"/>
              <a:t>pytest-cov</a:t>
            </a:r>
            <a:r>
              <a:rPr lang="en-US" dirty="0"/>
              <a:t> to generate a coverage report of 56%.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Coverage: platform </a:t>
            </a:r>
            <a:r>
              <a:rPr lang="en-US" dirty="0" err="1"/>
              <a:t>linux</a:t>
            </a:r>
            <a:r>
              <a:rPr lang="en-US" dirty="0"/>
              <a:t>, python 3.5.3-final-0 -----------</a:t>
            </a:r>
          </a:p>
          <a:p>
            <a:pPr marL="0" indent="0">
              <a:buNone/>
            </a:pPr>
            <a:r>
              <a:rPr lang="en-US" dirty="0"/>
              <a:t>Name                      </a:t>
            </a:r>
            <a:r>
              <a:rPr lang="en-US" dirty="0" err="1"/>
              <a:t>Stmts</a:t>
            </a:r>
            <a:r>
              <a:rPr lang="en-US" dirty="0"/>
              <a:t>   Miss  Cover</a:t>
            </a:r>
          </a:p>
          <a:p>
            <a:pPr marL="0" indent="0">
              <a:buNone/>
            </a:pPr>
            <a:r>
              <a:rPr lang="en-US" dirty="0"/>
              <a:t>---------------------------------------------</a:t>
            </a:r>
          </a:p>
          <a:p>
            <a:pPr marL="0" indent="0">
              <a:buNone/>
            </a:pPr>
            <a:r>
              <a:rPr lang="en-US" dirty="0"/>
              <a:t>application/__init__.py      13      0   100%</a:t>
            </a:r>
          </a:p>
          <a:p>
            <a:pPr marL="0" indent="0">
              <a:buNone/>
            </a:pPr>
            <a:r>
              <a:rPr lang="en-US" dirty="0"/>
              <a:t>application/forms.py         49      7    86%</a:t>
            </a:r>
          </a:p>
          <a:p>
            <a:pPr marL="0" indent="0">
              <a:buNone/>
            </a:pPr>
            <a:r>
              <a:rPr lang="en-US" dirty="0"/>
              <a:t>application/models.py        22      2    91%</a:t>
            </a:r>
          </a:p>
          <a:p>
            <a:pPr marL="0" indent="0">
              <a:buNone/>
            </a:pPr>
            <a:r>
              <a:rPr lang="en-US" dirty="0"/>
              <a:t>application/routes.py       106     74    30%</a:t>
            </a:r>
          </a:p>
          <a:p>
            <a:pPr marL="0" indent="0">
              <a:buNone/>
            </a:pPr>
            <a:r>
              <a:rPr lang="en-US" dirty="0"/>
              <a:t>---------------------------------------------</a:t>
            </a:r>
          </a:p>
          <a:p>
            <a:pPr marL="0" indent="0">
              <a:buNone/>
            </a:pPr>
            <a:r>
              <a:rPr lang="en-US" dirty="0"/>
              <a:t>TOTAL                       190     83    56%</a:t>
            </a:r>
          </a:p>
          <a:p>
            <a:pPr marL="0" indent="0">
              <a:buNone/>
            </a:pPr>
            <a:r>
              <a:rPr lang="en-US" dirty="0"/>
              <a:t>========== 9 passed, 4 warnings in 1.54s ==========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44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7149-4336-4C63-B254-E24884E4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 Pipeline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1D8F92-4F2F-4C67-9CC1-2FB6F141E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723" y="1927902"/>
            <a:ext cx="72485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8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7D05-8051-4FEF-85E9-1C6DD84B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6A7D6-9C42-47DA-923A-838550363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testing to improve test coverage.</a:t>
            </a:r>
          </a:p>
          <a:p>
            <a:r>
              <a:rPr lang="en-US" dirty="0"/>
              <a:t>Bootstrap to improve website design.</a:t>
            </a:r>
          </a:p>
        </p:txBody>
      </p:sp>
    </p:spTree>
    <p:extLst>
      <p:ext uri="{BB962C8B-B14F-4D97-AF65-F5344CB8AC3E}">
        <p14:creationId xmlns:p14="http://schemas.microsoft.com/office/powerpoint/2010/main" val="370793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325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SFIA Project</vt:lpstr>
      <vt:lpstr>Contents</vt:lpstr>
      <vt:lpstr>Introduction</vt:lpstr>
      <vt:lpstr>My journey through QA</vt:lpstr>
      <vt:lpstr>Application</vt:lpstr>
      <vt:lpstr>Demo</vt:lpstr>
      <vt:lpstr>Testing</vt:lpstr>
      <vt:lpstr>CI Pipeline</vt:lpstr>
      <vt:lpstr>Future Improvements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SFIA Project</dc:title>
  <dc:creator>Work</dc:creator>
  <cp:lastModifiedBy>Work</cp:lastModifiedBy>
  <cp:revision>15</cp:revision>
  <dcterms:created xsi:type="dcterms:W3CDTF">2019-12-07T19:05:23Z</dcterms:created>
  <dcterms:modified xsi:type="dcterms:W3CDTF">2019-12-08T22:35:09Z</dcterms:modified>
</cp:coreProperties>
</file>