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0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7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97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1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35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3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2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7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9B36-D3C4-4DCE-871D-F87765453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778" y="2596958"/>
            <a:ext cx="7060479" cy="1052945"/>
          </a:xfrm>
        </p:spPr>
        <p:txBody>
          <a:bodyPr>
            <a:normAutofit/>
          </a:bodyPr>
          <a:lstStyle/>
          <a:p>
            <a:r>
              <a:rPr lang="en-GB" dirty="0"/>
              <a:t>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AD350-8147-4FC0-84A2-EEABE8966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760" y="5701145"/>
            <a:ext cx="6400800" cy="1052946"/>
          </a:xfrm>
        </p:spPr>
        <p:txBody>
          <a:bodyPr/>
          <a:lstStyle/>
          <a:p>
            <a:pPr algn="ctr"/>
            <a:r>
              <a:rPr lang="en-GB" dirty="0"/>
              <a:t>By Ife Fayanju</a:t>
            </a:r>
          </a:p>
        </p:txBody>
      </p:sp>
    </p:spTree>
    <p:extLst>
      <p:ext uri="{BB962C8B-B14F-4D97-AF65-F5344CB8AC3E}">
        <p14:creationId xmlns:p14="http://schemas.microsoft.com/office/powerpoint/2010/main" val="179223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4405168" cy="795956"/>
          </a:xfrm>
        </p:spPr>
        <p:txBody>
          <a:bodyPr>
            <a:normAutofit/>
          </a:bodyPr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8078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6" y="3031022"/>
            <a:ext cx="3415847" cy="795956"/>
          </a:xfrm>
        </p:spPr>
        <p:txBody>
          <a:bodyPr>
            <a:normAutofit/>
          </a:bodyPr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22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E22DD-05E9-403E-968B-F958E0B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57" y="363682"/>
            <a:ext cx="8534401" cy="999836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29A96-65E7-41A3-9371-CCD1BF95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957" y="1731818"/>
            <a:ext cx="8534400" cy="42348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Brief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982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1E81-1500-4DBE-B85D-76F43528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04910"/>
            <a:ext cx="2839605" cy="936480"/>
          </a:xfrm>
        </p:spPr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C743-95D5-4373-B549-65BD17729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76401"/>
            <a:ext cx="10515600" cy="4413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functioning CRUD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Methodologies and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Kanban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0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6C73-F582-46D9-A930-58B31BD0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14441"/>
            <a:ext cx="4013282" cy="831232"/>
          </a:xfrm>
        </p:spPr>
        <p:txBody>
          <a:bodyPr>
            <a:normAutofit/>
          </a:bodyPr>
          <a:lstStyle/>
          <a:p>
            <a:r>
              <a:rPr lang="en-GB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1982-7A02-4DEE-8F00-F77EDEEC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8795"/>
            <a:ext cx="10515600" cy="44508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Dungeons and Dragons Helper App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Manage Characters and Campaigns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241CB-D89D-40B5-B94E-33795938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12" y="3931228"/>
            <a:ext cx="24860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A084F-BD3F-4E94-93EE-D58E38F06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20" y="3993863"/>
            <a:ext cx="2642034" cy="1054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7E4CE-8875-4014-8F43-A4310FEC6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437" y="3993863"/>
            <a:ext cx="2543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2220108" cy="795956"/>
          </a:xfrm>
        </p:spPr>
        <p:txBody>
          <a:bodyPr>
            <a:normAutofit/>
          </a:bodyPr>
          <a:lstStyle/>
          <a:p>
            <a:r>
              <a:rPr lang="en-GB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22A7-FDB7-46B9-BE1D-1B8FF535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3"/>
            <a:ext cx="10515600" cy="43439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Entity Relationship Diagram (ERD)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BB9D-1FB0-4350-B3C5-954D6409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66" y="2550534"/>
            <a:ext cx="5718507" cy="1273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165D1-6CA7-4BEC-8693-C54964F9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679" y="3917661"/>
            <a:ext cx="4856946" cy="2744626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12E477EC-E764-420C-87A7-C5AC42C7B681}"/>
              </a:ext>
            </a:extLst>
          </p:cNvPr>
          <p:cNvSpPr/>
          <p:nvPr/>
        </p:nvSpPr>
        <p:spPr>
          <a:xfrm flipV="1">
            <a:off x="1395639" y="4382130"/>
            <a:ext cx="1092530" cy="11492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4096410" cy="795956"/>
          </a:xfrm>
        </p:spPr>
        <p:txBody>
          <a:bodyPr>
            <a:norm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22A7-FDB7-46B9-BE1D-1B8FF535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3"/>
            <a:ext cx="10515600" cy="43439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API </a:t>
            </a:r>
            <a:r>
              <a:rPr lang="en-GB" dirty="0">
                <a:sym typeface="Wingdings" panose="05000000000000000000" pitchFamily="2" charset="2"/>
              </a:rPr>
              <a:t> Flask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7216C-45FD-4695-A61D-D09A0E7E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12" y="1406320"/>
            <a:ext cx="2095500" cy="3219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7BF52-DFFA-4368-9294-614605968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4" y="2569938"/>
            <a:ext cx="3834427" cy="2208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986A1-41E9-4BFC-ACA9-75A26361B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82" y="4241000"/>
            <a:ext cx="3482124" cy="26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2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7670882" cy="795956"/>
          </a:xfrm>
        </p:spPr>
        <p:txBody>
          <a:bodyPr>
            <a:normAutofit/>
          </a:bodyPr>
          <a:lstStyle/>
          <a:p>
            <a:r>
              <a:rPr lang="en-GB" dirty="0"/>
              <a:t>CI(Continuous Integration)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295F7-032C-4874-8262-D03EA208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76" y="2042738"/>
            <a:ext cx="6784260" cy="44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2196358" cy="795956"/>
          </a:xfrm>
        </p:spPr>
        <p:txBody>
          <a:bodyPr>
            <a:normAutofit/>
          </a:bodyPr>
          <a:lstStyle/>
          <a:p>
            <a:r>
              <a:rPr lang="en-GB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A006C-7DBD-453D-A295-5658D6AC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35" y="1650672"/>
            <a:ext cx="4247447" cy="3995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36651B-B9CB-4A2B-8988-6436BE5AFB04}"/>
              </a:ext>
            </a:extLst>
          </p:cNvPr>
          <p:cNvSpPr txBox="1"/>
          <p:nvPr/>
        </p:nvSpPr>
        <p:spPr>
          <a:xfrm>
            <a:off x="756914" y="2297003"/>
            <a:ext cx="377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testing</a:t>
            </a:r>
          </a:p>
        </p:txBody>
      </p:sp>
    </p:spTree>
    <p:extLst>
      <p:ext uri="{BB962C8B-B14F-4D97-AF65-F5344CB8AC3E}">
        <p14:creationId xmlns:p14="http://schemas.microsoft.com/office/powerpoint/2010/main" val="212379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8F6-425F-4397-82F0-938FEBA2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4716"/>
            <a:ext cx="2825750" cy="795956"/>
          </a:xfrm>
        </p:spPr>
        <p:txBody>
          <a:bodyPr>
            <a:norm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22A7-FDB7-46B9-BE1D-1B8FF535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5673"/>
            <a:ext cx="3407641" cy="4257611"/>
          </a:xfrm>
        </p:spPr>
        <p:txBody>
          <a:bodyPr/>
          <a:lstStyle/>
          <a:p>
            <a:r>
              <a:rPr lang="en-GB" dirty="0"/>
              <a:t>What went well: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GitHub to manage the development of my app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the app with the flask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28B5D9-A009-46FE-86CE-5DC6E6F60176}"/>
              </a:ext>
            </a:extLst>
          </p:cNvPr>
          <p:cNvSpPr txBox="1">
            <a:spLocks/>
          </p:cNvSpPr>
          <p:nvPr/>
        </p:nvSpPr>
        <p:spPr>
          <a:xfrm>
            <a:off x="6248690" y="1745673"/>
            <a:ext cx="3407641" cy="425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didn’t go so well: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Jenkins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writing relating to best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932155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1618</TotalTime>
  <Words>99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Individual project</vt:lpstr>
      <vt:lpstr>Contents</vt:lpstr>
      <vt:lpstr>Brief</vt:lpstr>
      <vt:lpstr>Solution</vt:lpstr>
      <vt:lpstr>Design</vt:lpstr>
      <vt:lpstr>Development</vt:lpstr>
      <vt:lpstr>CI(Continuous Integration) </vt:lpstr>
      <vt:lpstr>Testing</vt:lpstr>
      <vt:lpstr>Summary</vt:lpstr>
      <vt:lpstr>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</dc:title>
  <dc:creator>ife fayanju</dc:creator>
  <cp:lastModifiedBy>ife fayanju</cp:lastModifiedBy>
  <cp:revision>27</cp:revision>
  <dcterms:created xsi:type="dcterms:W3CDTF">2019-12-07T14:49:27Z</dcterms:created>
  <dcterms:modified xsi:type="dcterms:W3CDTF">2019-12-09T08:15:43Z</dcterms:modified>
</cp:coreProperties>
</file>