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19CE4-2C29-464A-96C5-0E406A88F603}" v="225" dt="2019-12-08T14:12:05.415"/>
    <p1510:client id="{F29FB0DD-03C3-47A4-A5E9-B5BCF113DB1D}" v="1402" dt="2019-12-08T22:44:16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0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0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3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2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0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4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1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0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34" y="1298448"/>
            <a:ext cx="7315200" cy="461265"/>
          </a:xfrm>
        </p:spPr>
        <p:txBody>
          <a:bodyPr>
            <a:normAutofit fontScale="90000"/>
          </a:bodyPr>
          <a:lstStyle/>
          <a:p>
            <a:r>
              <a:rPr lang="en-GB" dirty="0"/>
              <a:t>A Simple Music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29" y="1803675"/>
            <a:ext cx="2162629" cy="31568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By Rodion Brand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C03903-11CD-4BCA-AD3D-39A805883F4C}"/>
              </a:ext>
            </a:extLst>
          </p:cNvPr>
          <p:cNvSpPr txBox="1">
            <a:spLocks/>
          </p:cNvSpPr>
          <p:nvPr/>
        </p:nvSpPr>
        <p:spPr>
          <a:xfrm>
            <a:off x="403983" y="2614894"/>
            <a:ext cx="4521201" cy="2000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Contents 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sz="1600" dirty="0"/>
              <a:t>About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sz="1600" dirty="0"/>
              <a:t>Planning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sz="1600" dirty="0"/>
              <a:t>Tables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sz="1600" dirty="0"/>
              <a:t>Front End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sz="1600" dirty="0"/>
              <a:t>Testing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sz="1600" dirty="0"/>
              <a:t>CI Pipeline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sz="1600" dirty="0"/>
              <a:t>Summary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sz="1600" dirty="0"/>
              <a:t>Demonstration/Feedback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1DB9-2C75-4EF4-9B9D-BFF3A463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D1C5-3E6F-4737-846C-66726A55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working web application was created</a:t>
            </a:r>
          </a:p>
          <a:p>
            <a:r>
              <a:rPr lang="en-GB" dirty="0"/>
              <a:t>Tools were utilised to accelerate the development process</a:t>
            </a:r>
          </a:p>
          <a:p>
            <a:r>
              <a:rPr lang="en-GB" dirty="0"/>
              <a:t>Testing was automated</a:t>
            </a:r>
          </a:p>
          <a:p>
            <a:r>
              <a:rPr lang="en-GB" dirty="0"/>
              <a:t>Working code produced through adaptation and datamining of readily available code</a:t>
            </a:r>
          </a:p>
          <a:p>
            <a:r>
              <a:rPr lang="en-GB" dirty="0"/>
              <a:t>CI Pipeline was realised</a:t>
            </a:r>
          </a:p>
          <a:p>
            <a:r>
              <a:rPr lang="en-GB" dirty="0"/>
              <a:t>Feature implementation time was estimated from previous coding sessions leading to redesign and omittance of features</a:t>
            </a:r>
          </a:p>
        </p:txBody>
      </p:sp>
    </p:spTree>
    <p:extLst>
      <p:ext uri="{BB962C8B-B14F-4D97-AF65-F5344CB8AC3E}">
        <p14:creationId xmlns:p14="http://schemas.microsoft.com/office/powerpoint/2010/main" val="209235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CE69-6A90-4348-9A89-6204DC2B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didn't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B895-CC37-475A-AD44-0D041295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conceptualised late</a:t>
            </a:r>
          </a:p>
          <a:p>
            <a:r>
              <a:rPr lang="en-GB" dirty="0"/>
              <a:t>Trello was not used regularly </a:t>
            </a:r>
          </a:p>
          <a:p>
            <a:r>
              <a:rPr lang="en-GB" dirty="0"/>
              <a:t>Entire application coded in a few days</a:t>
            </a:r>
          </a:p>
          <a:p>
            <a:r>
              <a:rPr lang="en-GB" dirty="0"/>
              <a:t>Code not fully understood and uncommented</a:t>
            </a:r>
          </a:p>
          <a:p>
            <a:r>
              <a:rPr lang="en-GB" dirty="0"/>
              <a:t>Very few tests implemented</a:t>
            </a:r>
          </a:p>
          <a:p>
            <a:r>
              <a:rPr lang="en-GB" dirty="0"/>
              <a:t>Only basic features implemented never reaching original idea scope</a:t>
            </a:r>
          </a:p>
          <a:p>
            <a:r>
              <a:rPr lang="en-GB" dirty="0"/>
              <a:t>Stress of completion impacted physical and mental wellbeing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47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817F-B20C-4105-A43E-26C24FEE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67347" cy="4601183"/>
          </a:xfrm>
        </p:spPr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070C-DD36-434B-8636-E9179AB8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6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B369-C4D5-403A-8AA0-E148FA88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FFAF-160F-42B5-A041-2960672F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0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699F-68DE-49CE-97A9-2A03F31C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0F8A-840B-48E1-82CE-DEECFFE0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18" charset="2"/>
              <a:buChar char="•"/>
            </a:pPr>
            <a:r>
              <a:rPr lang="en-GB" dirty="0"/>
              <a:t>Demonstrate web app creation 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dirty="0"/>
              <a:t>Flask, Python, Cloud VM, Jenkins, Git, Trello, SQL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dirty="0"/>
              <a:t>Implementation of CI pipeline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GB" dirty="0"/>
              <a:t>CRUD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284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FA5F4-8B60-426B-9D19-74CD1FBB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Planning</a:t>
            </a:r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853DC4-CAB2-4146-95DE-511F4B2D6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65" y="-801"/>
            <a:ext cx="11246491" cy="4865444"/>
          </a:xfrm>
        </p:spPr>
      </p:pic>
    </p:spTree>
    <p:extLst>
      <p:ext uri="{BB962C8B-B14F-4D97-AF65-F5344CB8AC3E}">
        <p14:creationId xmlns:p14="http://schemas.microsoft.com/office/powerpoint/2010/main" val="413674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C086-96A4-47F5-B73C-36BC8C98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Table Design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FA7B11F-DA28-4CAB-9807-2D2BBD63F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588" y="1648356"/>
            <a:ext cx="8265234" cy="2490481"/>
          </a:xfrm>
        </p:spPr>
      </p:pic>
    </p:spTree>
    <p:extLst>
      <p:ext uri="{BB962C8B-B14F-4D97-AF65-F5344CB8AC3E}">
        <p14:creationId xmlns:p14="http://schemas.microsoft.com/office/powerpoint/2010/main" val="157605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97EA-483E-4E09-978D-31E20175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Table Design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265C32-D3CC-45DE-91F9-C17DE07F6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012"/>
          <a:stretch/>
        </p:blipFill>
        <p:spPr>
          <a:xfrm>
            <a:off x="3654933" y="1517019"/>
            <a:ext cx="8026525" cy="3699777"/>
          </a:xfrm>
        </p:spPr>
      </p:pic>
    </p:spTree>
    <p:extLst>
      <p:ext uri="{BB962C8B-B14F-4D97-AF65-F5344CB8AC3E}">
        <p14:creationId xmlns:p14="http://schemas.microsoft.com/office/powerpoint/2010/main" val="363025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D0A7-F963-422C-8101-93B3B011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21" y="2672818"/>
            <a:ext cx="3190188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100" dirty="0"/>
              <a:t>Front End</a:t>
            </a:r>
          </a:p>
        </p:txBody>
      </p:sp>
      <p:pic>
        <p:nvPicPr>
          <p:cNvPr id="4" name="Picture 4" descr="A picture containing bird, flower&#10;&#10;Description generated with very high confidence">
            <a:extLst>
              <a:ext uri="{FF2B5EF4-FFF2-40B4-BE49-F238E27FC236}">
                <a16:creationId xmlns:a16="http://schemas.microsoft.com/office/drawing/2014/main" id="{99EBACDF-E984-46EF-B128-9CFAC84F4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52" b="406"/>
          <a:stretch/>
        </p:blipFill>
        <p:spPr>
          <a:xfrm>
            <a:off x="5035802" y="587373"/>
            <a:ext cx="3835766" cy="202437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7C3F7F-1B2F-4E8E-AEC7-47E69A6D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793" y="3140895"/>
            <a:ext cx="2743200" cy="2905018"/>
          </a:xfrm>
          <a:prstGeom prst="rect">
            <a:avLst/>
          </a:prstGeom>
        </p:spPr>
      </p:pic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5ACB83-E048-40C1-9EEB-F15BBCC5F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467" y="3006984"/>
            <a:ext cx="2743200" cy="29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4345-158A-44FC-87A2-45325D6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199322-7B1C-41C8-BA9E-3CE8BACDC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852" y="866745"/>
            <a:ext cx="3830549" cy="2187231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293057-BDE3-47C4-A013-06131C87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794" y="836840"/>
            <a:ext cx="3351087" cy="269283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B1C78F-9DEF-4C4D-9ECD-9E1599F2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19" y="3367292"/>
            <a:ext cx="4053155" cy="205838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1AF780-056A-497C-AF2E-E7FBA98E4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917" y="3771690"/>
            <a:ext cx="5568592" cy="18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3B78-1885-4197-91BA-7DA95198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C575-66D3-40E3-8911-6E393FD0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8" charset="2"/>
              <a:buChar char="•"/>
            </a:pPr>
            <a:endParaRPr lang="en-GB" dirty="0"/>
          </a:p>
          <a:p>
            <a:pPr>
              <a:buFont typeface="Arial" pitchFamily="18" charset="2"/>
              <a:buChar char="•"/>
            </a:pPr>
            <a:endParaRPr lang="en-GB" dirty="0"/>
          </a:p>
          <a:p>
            <a:pPr>
              <a:buFont typeface="Arial" pitchFamily="18" charset="2"/>
              <a:buChar char="•"/>
            </a:pPr>
            <a:endParaRPr lang="en-GB" dirty="0"/>
          </a:p>
          <a:p>
            <a:pPr>
              <a:buFont typeface="Arial" pitchFamily="18" charset="2"/>
              <a:buChar char="•"/>
            </a:pPr>
            <a:endParaRPr lang="en-GB" dirty="0"/>
          </a:p>
          <a:p>
            <a:pPr>
              <a:buFont typeface="Arial" pitchFamily="18" charset="2"/>
              <a:buChar char="•"/>
            </a:pPr>
            <a:endParaRPr lang="en-GB" dirty="0"/>
          </a:p>
          <a:p>
            <a:pPr>
              <a:buFont typeface="Arial" pitchFamily="18" charset="2"/>
              <a:buChar char="•"/>
            </a:pPr>
            <a:endParaRPr lang="en-GB" dirty="0"/>
          </a:p>
          <a:p>
            <a:pPr>
              <a:buFont typeface="Arial" pitchFamily="18" charset="2"/>
              <a:buChar char="•"/>
            </a:pPr>
            <a:endParaRPr lang="en-GB" dirty="0"/>
          </a:p>
          <a:p>
            <a:pPr>
              <a:buFont typeface="Arial" pitchFamily="18" charset="2"/>
              <a:buChar char="•"/>
            </a:pPr>
            <a:r>
              <a:rPr lang="en-GB" dirty="0"/>
              <a:t>Tests written in Python code</a:t>
            </a:r>
          </a:p>
          <a:p>
            <a:pPr>
              <a:buFont typeface="Arial" pitchFamily="18" charset="2"/>
              <a:buChar char="•"/>
            </a:pPr>
            <a:r>
              <a:rPr lang="en-GB" dirty="0"/>
              <a:t>Executed using </a:t>
            </a:r>
            <a:r>
              <a:rPr lang="en-GB" dirty="0" err="1"/>
              <a:t>pytest</a:t>
            </a:r>
            <a:r>
              <a:rPr lang="en-GB" dirty="0"/>
              <a:t> module</a:t>
            </a:r>
          </a:p>
          <a:p>
            <a:pPr>
              <a:buFont typeface="Arial" pitchFamily="18" charset="2"/>
              <a:buChar char="•"/>
            </a:pPr>
            <a:r>
              <a:rPr lang="en-GB" dirty="0"/>
              <a:t>Tests run through Jenkins</a:t>
            </a:r>
          </a:p>
          <a:p>
            <a:pPr>
              <a:buFont typeface="Arial" pitchFamily="18" charset="2"/>
              <a:buChar char="•"/>
            </a:pPr>
            <a:r>
              <a:rPr lang="en-GB" dirty="0"/>
              <a:t>Test coverage displayed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4F64E2-E4D3-468D-81BF-E635D82E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950053"/>
            <a:ext cx="7551056" cy="28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7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7548-52A6-4254-81BD-53C44DB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E829A58-1419-496B-BFE5-975D3A4A3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895" y="962574"/>
            <a:ext cx="8248435" cy="5008945"/>
          </a:xfrm>
        </p:spPr>
      </p:pic>
    </p:spTree>
    <p:extLst>
      <p:ext uri="{BB962C8B-B14F-4D97-AF65-F5344CB8AC3E}">
        <p14:creationId xmlns:p14="http://schemas.microsoft.com/office/powerpoint/2010/main" val="5628677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Frame</vt:lpstr>
      <vt:lpstr>A Simple Music App</vt:lpstr>
      <vt:lpstr>What is this about?</vt:lpstr>
      <vt:lpstr>Planning</vt:lpstr>
      <vt:lpstr>Initial Table Design</vt:lpstr>
      <vt:lpstr>Final Table Design</vt:lpstr>
      <vt:lpstr>Front End</vt:lpstr>
      <vt:lpstr>Front End</vt:lpstr>
      <vt:lpstr>Testing</vt:lpstr>
      <vt:lpstr>Pipeline</vt:lpstr>
      <vt:lpstr>What went well</vt:lpstr>
      <vt:lpstr>What didn't go well</vt:lpstr>
      <vt:lpstr>Demonstration</vt:lpstr>
      <vt:lpstr>Questions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322</cp:revision>
  <dcterms:created xsi:type="dcterms:W3CDTF">2019-12-08T13:56:55Z</dcterms:created>
  <dcterms:modified xsi:type="dcterms:W3CDTF">2019-12-08T22:45:31Z</dcterms:modified>
</cp:coreProperties>
</file>