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3" r:id="rId1"/>
  </p:sldMasterIdLst>
  <p:sldIdLst>
    <p:sldId id="256" r:id="rId2"/>
    <p:sldId id="257" r:id="rId3"/>
    <p:sldId id="260" r:id="rId4"/>
    <p:sldId id="265" r:id="rId5"/>
    <p:sldId id="270" r:id="rId6"/>
    <p:sldId id="269" r:id="rId7"/>
    <p:sldId id="264" r:id="rId8"/>
    <p:sldId id="258" r:id="rId9"/>
    <p:sldId id="267" r:id="rId10"/>
    <p:sldId id="261" r:id="rId11"/>
    <p:sldId id="263" r:id="rId12"/>
    <p:sldId id="262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EF0DBE8-7A63-44F5-9B14-7376041C4124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80034AB4-BC6F-4B59-A773-D08DB52139F2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980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DBE8-7A63-44F5-9B14-7376041C4124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4AB4-BC6F-4B59-A773-D08DB52139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35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5EF0DBE8-7A63-44F5-9B14-7376041C4124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80034AB4-BC6F-4B59-A773-D08DB52139F2}" type="slidenum">
              <a:rPr lang="en-GB" smtClean="0"/>
              <a:t>‹#›</a:t>
            </a:fld>
            <a:endParaRPr lang="en-GB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01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DBE8-7A63-44F5-9B14-7376041C4124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4AB4-BC6F-4B59-A773-D08DB52139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561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EF0DBE8-7A63-44F5-9B14-7376041C4124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0034AB4-BC6F-4B59-A773-D08DB52139F2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6121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DBE8-7A63-44F5-9B14-7376041C4124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4AB4-BC6F-4B59-A773-D08DB52139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33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DBE8-7A63-44F5-9B14-7376041C4124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4AB4-BC6F-4B59-A773-D08DB52139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057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DBE8-7A63-44F5-9B14-7376041C4124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4AB4-BC6F-4B59-A773-D08DB52139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31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DBE8-7A63-44F5-9B14-7376041C4124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4AB4-BC6F-4B59-A773-D08DB52139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625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DBE8-7A63-44F5-9B14-7376041C4124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4AB4-BC6F-4B59-A773-D08DB52139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763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DBE8-7A63-44F5-9B14-7376041C4124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4AB4-BC6F-4B59-A773-D08DB52139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48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5EF0DBE8-7A63-44F5-9B14-7376041C4124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80034AB4-BC6F-4B59-A773-D08DB52139F2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167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4" r:id="rId1"/>
    <p:sldLayoutId id="2147484185" r:id="rId2"/>
    <p:sldLayoutId id="2147484186" r:id="rId3"/>
    <p:sldLayoutId id="2147484187" r:id="rId4"/>
    <p:sldLayoutId id="2147484188" r:id="rId5"/>
    <p:sldLayoutId id="2147484189" r:id="rId6"/>
    <p:sldLayoutId id="2147484190" r:id="rId7"/>
    <p:sldLayoutId id="2147484191" r:id="rId8"/>
    <p:sldLayoutId id="2147484192" r:id="rId9"/>
    <p:sldLayoutId id="2147484193" r:id="rId10"/>
    <p:sldLayoutId id="2147484194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35.234.153.63:8001/regist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FA45A-71EE-460F-9784-D8C35DF29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912" y="1143293"/>
            <a:ext cx="8680729" cy="4268965"/>
          </a:xfrm>
        </p:spPr>
        <p:txBody>
          <a:bodyPr/>
          <a:lstStyle/>
          <a:p>
            <a:r>
              <a:rPr lang="en-GB" dirty="0" smtClean="0"/>
              <a:t>The Language </a:t>
            </a:r>
            <a:r>
              <a:rPr lang="en-GB" dirty="0"/>
              <a:t>web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24BBA5-E45B-4C53-9F26-326F5E9265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Simon Chen</a:t>
            </a:r>
          </a:p>
        </p:txBody>
      </p:sp>
    </p:spTree>
    <p:extLst>
      <p:ext uri="{BB962C8B-B14F-4D97-AF65-F5344CB8AC3E}">
        <p14:creationId xmlns:p14="http://schemas.microsoft.com/office/powerpoint/2010/main" val="241137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B0FB94-655F-46D9-B630-20A713B6002E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t="31200" b="13965"/>
          <a:stretch/>
        </p:blipFill>
        <p:spPr bwMode="auto">
          <a:xfrm>
            <a:off x="280896" y="4762529"/>
            <a:ext cx="6248400" cy="19272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8EA222-66E4-41FC-ACC3-0D039EE40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and Coverage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7157BB-2194-43B0-8DA2-817A76778E3E}"/>
              </a:ext>
            </a:extLst>
          </p:cNvPr>
          <p:cNvPicPr/>
          <p:nvPr/>
        </p:nvPicPr>
        <p:blipFill rotWithShape="1">
          <a:blip r:embed="rId3"/>
          <a:srcRect t="6147" r="43763" b="19165"/>
          <a:stretch/>
        </p:blipFill>
        <p:spPr bwMode="auto">
          <a:xfrm>
            <a:off x="5622587" y="0"/>
            <a:ext cx="6569413" cy="61353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46EC26-91AD-48A4-873C-2996CF676A05}"/>
              </a:ext>
            </a:extLst>
          </p:cNvPr>
          <p:cNvSpPr txBox="1"/>
          <p:nvPr/>
        </p:nvSpPr>
        <p:spPr>
          <a:xfrm>
            <a:off x="398834" y="2227634"/>
            <a:ext cx="49319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Six tests were carried out. All passed with 59% coverage.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96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AF3CA-85E2-4DA0-A576-58E085780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285" y="559678"/>
            <a:ext cx="4284621" cy="4952492"/>
          </a:xfrm>
        </p:spPr>
        <p:txBody>
          <a:bodyPr/>
          <a:lstStyle/>
          <a:p>
            <a:r>
              <a:rPr lang="en-GB" dirty="0"/>
              <a:t>Future Development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F40BB-788C-4B08-A9A6-F07587E3B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</a:t>
            </a:r>
            <a:r>
              <a:rPr lang="en-GB" dirty="0" smtClean="0"/>
              <a:t>ntroducing </a:t>
            </a:r>
            <a:r>
              <a:rPr lang="en-GB" dirty="0"/>
              <a:t>more features and functionalities into the app </a:t>
            </a:r>
            <a:r>
              <a:rPr lang="en-GB" dirty="0" smtClean="0"/>
              <a:t>by:</a:t>
            </a:r>
            <a:endParaRPr lang="en-GB" dirty="0"/>
          </a:p>
          <a:p>
            <a:r>
              <a:rPr lang="en-GB" dirty="0"/>
              <a:t>Implement update and delete features for table</a:t>
            </a:r>
          </a:p>
          <a:p>
            <a:r>
              <a:rPr lang="en-GB" dirty="0"/>
              <a:t>Offer more languages</a:t>
            </a:r>
          </a:p>
          <a:p>
            <a:r>
              <a:rPr lang="en-GB" dirty="0"/>
              <a:t>Offer to speakers other than English</a:t>
            </a:r>
          </a:p>
          <a:p>
            <a:r>
              <a:rPr lang="en-GB" dirty="0"/>
              <a:t>Import dictionary/library of words, </a:t>
            </a:r>
          </a:p>
          <a:p>
            <a:r>
              <a:rPr lang="en-GB" dirty="0"/>
              <a:t>Improvement of front-end design</a:t>
            </a:r>
          </a:p>
          <a:p>
            <a:r>
              <a:rPr lang="en-GB" dirty="0"/>
              <a:t>Difficulty level </a:t>
            </a:r>
          </a:p>
          <a:p>
            <a:r>
              <a:rPr lang="en-GB" dirty="0"/>
              <a:t>Ranking </a:t>
            </a:r>
          </a:p>
        </p:txBody>
      </p:sp>
    </p:spTree>
    <p:extLst>
      <p:ext uri="{BB962C8B-B14F-4D97-AF65-F5344CB8AC3E}">
        <p14:creationId xmlns:p14="http://schemas.microsoft.com/office/powerpoint/2010/main" val="197659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DA61B-1183-4671-A6C4-FFFC085EB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17DEF-DB5C-4B5D-9AD4-DC286A5AA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Throughout the five weeks with QA Consulting, I have learned the CI pipeline and put the knowledge into use, which led to the creation of this project</a:t>
            </a:r>
          </a:p>
          <a:p>
            <a:pPr marL="0" indent="0">
              <a:buNone/>
            </a:pPr>
            <a:r>
              <a:rPr lang="en-GB" dirty="0"/>
              <a:t>The result product is a  functioning website that allows the user to create and read the table entry, and update and delete the account.</a:t>
            </a:r>
          </a:p>
          <a:p>
            <a:pPr marL="0" indent="0">
              <a:buNone/>
            </a:pPr>
            <a:r>
              <a:rPr lang="en-GB" dirty="0"/>
              <a:t>It was interesting to see how all the things that had been taught come together in developing an application.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540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>
            <a:extLst>
              <a:ext uri="{FF2B5EF4-FFF2-40B4-BE49-F238E27FC236}">
                <a16:creationId xmlns:a16="http://schemas.microsoft.com/office/drawing/2014/main" id="{BCBE51B9-FD49-4350-A6B1-68D823F9EE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516" b="102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FF618F-B204-4240-B8C7-B0926AF05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Thank you for listening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DAF17-C7BD-4276-BFB2-5D3940223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569066"/>
            <a:ext cx="6248398" cy="495249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		Are there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559545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9C7F7-31B4-4B31-B23F-3D620D38C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Content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588BA-65E1-47D3-8B2D-A9BA2F331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Introduction </a:t>
            </a:r>
          </a:p>
          <a:p>
            <a:r>
              <a:rPr lang="en-GB" dirty="0"/>
              <a:t>CI Pipeline</a:t>
            </a:r>
          </a:p>
          <a:p>
            <a:r>
              <a:rPr lang="en-GB" dirty="0"/>
              <a:t>Documentations</a:t>
            </a:r>
          </a:p>
          <a:p>
            <a:pPr lvl="1"/>
            <a:r>
              <a:rPr lang="en-GB" dirty="0"/>
              <a:t> Trello</a:t>
            </a:r>
          </a:p>
          <a:p>
            <a:pPr lvl="1"/>
            <a:r>
              <a:rPr lang="en-GB" dirty="0" smtClean="0"/>
              <a:t>Expectation </a:t>
            </a:r>
            <a:r>
              <a:rPr lang="en-GB" dirty="0"/>
              <a:t>vs </a:t>
            </a:r>
            <a:r>
              <a:rPr lang="en-GB" dirty="0" smtClean="0"/>
              <a:t>Reality</a:t>
            </a:r>
          </a:p>
          <a:p>
            <a:pPr lvl="1"/>
            <a:r>
              <a:rPr lang="en-GB" dirty="0" smtClean="0"/>
              <a:t>Sequence diagram and user stories </a:t>
            </a:r>
            <a:endParaRPr lang="en-GB" dirty="0" smtClean="0"/>
          </a:p>
          <a:p>
            <a:r>
              <a:rPr lang="en-GB" dirty="0" smtClean="0"/>
              <a:t>Live </a:t>
            </a:r>
            <a:r>
              <a:rPr lang="en-GB" dirty="0"/>
              <a:t>Demonstration</a:t>
            </a:r>
          </a:p>
          <a:p>
            <a:r>
              <a:rPr lang="en-GB" dirty="0"/>
              <a:t>Test and Coverage</a:t>
            </a:r>
          </a:p>
          <a:p>
            <a:r>
              <a:rPr lang="en-GB" dirty="0"/>
              <a:t>Future Development </a:t>
            </a:r>
          </a:p>
          <a:p>
            <a:r>
              <a:rPr lang="en-GB" dirty="0"/>
              <a:t>Summary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251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C918A-21F1-45FE-96DF-BE9A97450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38" y="559678"/>
            <a:ext cx="4090068" cy="4952492"/>
          </a:xfrm>
        </p:spPr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2F76C-6DCF-44E5-AB51-49C1F02D4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Brief</a:t>
            </a:r>
          </a:p>
          <a:p>
            <a:r>
              <a:rPr lang="en-GB" dirty="0" smtClean="0"/>
              <a:t>Two </a:t>
            </a:r>
            <a:r>
              <a:rPr lang="en-GB" dirty="0"/>
              <a:t>tables with CRUD (Create, Read, Update, and Delete) </a:t>
            </a:r>
            <a:r>
              <a:rPr lang="en-GB" dirty="0" smtClean="0"/>
              <a:t>functionality</a:t>
            </a:r>
            <a:endParaRPr lang="en-GB" dirty="0"/>
          </a:p>
          <a:p>
            <a:r>
              <a:rPr lang="en-GB" dirty="0"/>
              <a:t>Functional front-end website and integrated APIs made with </a:t>
            </a:r>
            <a:r>
              <a:rPr lang="en-GB" dirty="0" smtClean="0"/>
              <a:t>Flask</a:t>
            </a:r>
          </a:p>
          <a:p>
            <a:r>
              <a:rPr lang="en-GB" dirty="0" smtClean="0"/>
              <a:t>Test the app and show the coverage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What </a:t>
            </a:r>
            <a:r>
              <a:rPr lang="en-GB" dirty="0" smtClean="0"/>
              <a:t>does the app do?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This language app allows the users to input English-Spanish translations and place it into a table, so that they can use it to storage the translations they want to learn and modify it as they desire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909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491D2-FB66-4DCA-9E03-A68BEE591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Continuous Integration (CI)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3E6EE-25CE-467E-83F0-1AC407FFB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Project management style- agile </a:t>
            </a:r>
          </a:p>
          <a:p>
            <a:pPr marL="0" indent="0">
              <a:buNone/>
            </a:pPr>
            <a:r>
              <a:rPr lang="en-GB" dirty="0"/>
              <a:t>Software used in this project</a:t>
            </a:r>
          </a:p>
          <a:p>
            <a:r>
              <a:rPr lang="en-GB" dirty="0"/>
              <a:t>Jenkins- CI server </a:t>
            </a:r>
          </a:p>
          <a:p>
            <a:r>
              <a:rPr lang="en-GB" dirty="0"/>
              <a:t>Google Cloud Platform (GCP)- Cloud server </a:t>
            </a:r>
          </a:p>
          <a:p>
            <a:r>
              <a:rPr lang="en-GB" dirty="0"/>
              <a:t>Trello- Project Management tool/Kanban board</a:t>
            </a:r>
          </a:p>
          <a:p>
            <a:r>
              <a:rPr lang="en-GB" dirty="0" err="1"/>
              <a:t>Github</a:t>
            </a:r>
            <a:r>
              <a:rPr lang="en-GB" dirty="0"/>
              <a:t>- git repository </a:t>
            </a:r>
          </a:p>
          <a:p>
            <a:r>
              <a:rPr lang="en-GB" dirty="0"/>
              <a:t>Flask- micro-framework </a:t>
            </a:r>
          </a:p>
          <a:p>
            <a:r>
              <a:rPr lang="en-GB" dirty="0"/>
              <a:t>Git- </a:t>
            </a:r>
            <a:r>
              <a:rPr lang="en-GB" dirty="0" smtClean="0"/>
              <a:t>VCS</a:t>
            </a:r>
          </a:p>
          <a:p>
            <a:r>
              <a:rPr lang="en-GB" dirty="0" smtClean="0"/>
              <a:t>GCP MySQL server- database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Programming languages used</a:t>
            </a:r>
          </a:p>
          <a:p>
            <a:r>
              <a:rPr lang="en-GB" dirty="0"/>
              <a:t>Python </a:t>
            </a:r>
          </a:p>
          <a:p>
            <a:r>
              <a:rPr lang="en-GB" dirty="0" smtClean="0"/>
              <a:t>HTML</a:t>
            </a:r>
            <a:endParaRPr lang="en-GB" dirty="0"/>
          </a:p>
          <a:p>
            <a:r>
              <a:rPr lang="en-GB" dirty="0"/>
              <a:t>Linux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00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0" name="Picture 36" descr="Image result for mysql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401" y="5076738"/>
            <a:ext cx="1333820" cy="1333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8548776" y="3826553"/>
            <a:ext cx="2277028" cy="1998225"/>
            <a:chOff x="8686042" y="204050"/>
            <a:chExt cx="2277028" cy="1998225"/>
          </a:xfrm>
        </p:grpSpPr>
        <p:pic>
          <p:nvPicPr>
            <p:cNvPr id="1064" name="Picture 40" descr="Image result for python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86042" y="440322"/>
              <a:ext cx="1097530" cy="1270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Image result for html logo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884" r="64645" b="16608"/>
            <a:stretch/>
          </p:blipFill>
          <p:spPr bwMode="auto">
            <a:xfrm>
              <a:off x="9902127" y="204050"/>
              <a:ext cx="1060943" cy="1351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Image result for flask logo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80764" y="851074"/>
              <a:ext cx="1053937" cy="1351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4" name="Picture 6" descr="Image result for gcp logo"/>
          <p:cNvPicPr>
            <a:picLocks noChangeAspect="1" noChangeArrowheads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23" r="20175"/>
          <a:stretch/>
        </p:blipFill>
        <p:spPr bwMode="auto">
          <a:xfrm>
            <a:off x="5561709" y="2089153"/>
            <a:ext cx="2213948" cy="111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22" descr="Image result for mysql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6" name="Picture 2" descr="Image result for jenkins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819" y="2201332"/>
            <a:ext cx="2619710" cy="196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gcp logo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23" r="20175"/>
          <a:stretch/>
        </p:blipFill>
        <p:spPr bwMode="auto">
          <a:xfrm>
            <a:off x="0" y="4062825"/>
            <a:ext cx="3077250" cy="154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trello logo"/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153" y="429748"/>
            <a:ext cx="3181182" cy="977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github"/>
          <p:cNvPicPr>
            <a:picLocks noChangeAspect="1" noChangeArrowheads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16" y="172174"/>
            <a:ext cx="2064934" cy="186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ight Arrow 29"/>
          <p:cNvSpPr/>
          <p:nvPr/>
        </p:nvSpPr>
        <p:spPr>
          <a:xfrm rot="16200000">
            <a:off x="578083" y="2935011"/>
            <a:ext cx="1785520" cy="31816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42" name="Picture 18" descr="Image result for git logo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6" t="29294" r="21170" b="27478"/>
          <a:stretch/>
        </p:blipFill>
        <p:spPr bwMode="auto">
          <a:xfrm>
            <a:off x="309342" y="2489489"/>
            <a:ext cx="1002419" cy="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B83491D2-FB66-4DCA-9E03-A68BEE591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55281" y="5556409"/>
            <a:ext cx="5411449" cy="950213"/>
          </a:xfrm>
        </p:spPr>
        <p:txBody>
          <a:bodyPr>
            <a:noAutofit/>
          </a:bodyPr>
          <a:lstStyle/>
          <a:p>
            <a:r>
              <a:rPr lang="en-GB" sz="3600" dirty="0" smtClean="0"/>
              <a:t>Development </a:t>
            </a:r>
            <a:r>
              <a:rPr lang="en-GB" sz="3600" dirty="0" smtClean="0"/>
              <a:t>VM</a:t>
            </a:r>
            <a:endParaRPr lang="en-GB" sz="3600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B83491D2-FB66-4DCA-9E03-A68BEE591940}"/>
              </a:ext>
            </a:extLst>
          </p:cNvPr>
          <p:cNvSpPr txBox="1">
            <a:spLocks/>
          </p:cNvSpPr>
          <p:nvPr/>
        </p:nvSpPr>
        <p:spPr>
          <a:xfrm>
            <a:off x="-3940606" y="2887780"/>
            <a:ext cx="5411449" cy="9502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 smtClean="0"/>
              <a:t>Push</a:t>
            </a:r>
            <a:endParaRPr lang="en-GB" sz="3600" dirty="0"/>
          </a:p>
        </p:txBody>
      </p:sp>
      <p:sp>
        <p:nvSpPr>
          <p:cNvPr id="32" name="Right Arrow 31"/>
          <p:cNvSpPr/>
          <p:nvPr/>
        </p:nvSpPr>
        <p:spPr>
          <a:xfrm rot="1800000">
            <a:off x="2289568" y="2004238"/>
            <a:ext cx="2842468" cy="31816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ight Arrow 34"/>
          <p:cNvSpPr/>
          <p:nvPr/>
        </p:nvSpPr>
        <p:spPr>
          <a:xfrm rot="1800000">
            <a:off x="6473321" y="4195482"/>
            <a:ext cx="1891739" cy="31816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ight Arrow 36"/>
          <p:cNvSpPr/>
          <p:nvPr/>
        </p:nvSpPr>
        <p:spPr>
          <a:xfrm>
            <a:off x="2769902" y="516610"/>
            <a:ext cx="2174632" cy="28866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ight Arrow 37"/>
          <p:cNvSpPr/>
          <p:nvPr/>
        </p:nvSpPr>
        <p:spPr>
          <a:xfrm rot="10800000">
            <a:off x="2769901" y="854884"/>
            <a:ext cx="2174631" cy="28866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B83491D2-FB66-4DCA-9E03-A68BEE591940}"/>
              </a:ext>
            </a:extLst>
          </p:cNvPr>
          <p:cNvSpPr txBox="1">
            <a:spLocks/>
          </p:cNvSpPr>
          <p:nvPr/>
        </p:nvSpPr>
        <p:spPr>
          <a:xfrm rot="1809033">
            <a:off x="-205058" y="756664"/>
            <a:ext cx="5411449" cy="9502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 err="1" smtClean="0"/>
              <a:t>Webhook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87948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Trello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6686" b="8635"/>
          <a:stretch/>
        </p:blipFill>
        <p:spPr>
          <a:xfrm>
            <a:off x="320842" y="1264751"/>
            <a:ext cx="11405937" cy="543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74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0CDD4-62F2-426A-9BFD-57F381839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Expectation vs Reality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0EEFB-18B3-49BA-95BD-12540C1F5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initial idea was to make five tables: Users, Vocabulary, Difficulty, Language, and Learner. </a:t>
            </a:r>
          </a:p>
          <a:p>
            <a:pPr marL="0" indent="0">
              <a:buNone/>
            </a:pPr>
            <a:r>
              <a:rPr lang="en-GB" dirty="0"/>
              <a:t>However due to time constraint, this was reduced to two simple tables: Users and Vocabulary.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83ADC1-8EAD-42C5-A758-05B54EC810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46" t="24822" r="26516" b="14610"/>
          <a:stretch/>
        </p:blipFill>
        <p:spPr>
          <a:xfrm>
            <a:off x="389106" y="2256817"/>
            <a:ext cx="5876963" cy="43871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D88260-D567-4ABB-9B22-82022FF409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864" t="35665" r="45218" b="36724"/>
          <a:stretch/>
        </p:blipFill>
        <p:spPr>
          <a:xfrm>
            <a:off x="6165821" y="2783563"/>
            <a:ext cx="5849871" cy="350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82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04B1D-BA8E-437E-9B81-62FF24D43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41" y="228938"/>
            <a:ext cx="11527277" cy="4952492"/>
          </a:xfrm>
        </p:spPr>
        <p:txBody>
          <a:bodyPr/>
          <a:lstStyle/>
          <a:p>
            <a:pPr algn="ctr"/>
            <a:r>
              <a:rPr lang="en-GB" dirty="0"/>
              <a:t>Sequence Diagram &amp; User Stories</a:t>
            </a:r>
            <a:br>
              <a:rPr lang="en-GB" dirty="0"/>
            </a:b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DA7D087-A124-4850-BA7A-83AB7493A9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614" t="13796" r="38568" b="8773"/>
          <a:stretch/>
        </p:blipFill>
        <p:spPr>
          <a:xfrm>
            <a:off x="6571281" y="986668"/>
            <a:ext cx="4809660" cy="56897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D35FF7-EFC2-4958-AEDD-B26ED95D83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441" t="25106" r="50000" b="13049"/>
          <a:stretch/>
        </p:blipFill>
        <p:spPr>
          <a:xfrm>
            <a:off x="1481988" y="986668"/>
            <a:ext cx="3277047" cy="554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20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xplosion: 8 Points 4">
            <a:extLst>
              <a:ext uri="{FF2B5EF4-FFF2-40B4-BE49-F238E27FC236}">
                <a16:creationId xmlns:a16="http://schemas.microsoft.com/office/drawing/2014/main" id="{40802C55-9925-4E37-89D6-E3487FDCECED}"/>
              </a:ext>
            </a:extLst>
          </p:cNvPr>
          <p:cNvSpPr/>
          <p:nvPr/>
        </p:nvSpPr>
        <p:spPr>
          <a:xfrm>
            <a:off x="5952565" y="1021976"/>
            <a:ext cx="4666128" cy="4490194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ED298-8833-42AF-A98D-0DC022F6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9678"/>
            <a:ext cx="4595906" cy="4952492"/>
          </a:xfrm>
        </p:spPr>
        <p:txBody>
          <a:bodyPr/>
          <a:lstStyle/>
          <a:p>
            <a:r>
              <a:rPr lang="en-GB" dirty="0"/>
              <a:t>Live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2ABB0-B43F-4284-8FCF-C9792E91F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sz="3000" dirty="0"/>
              <a:t>It’s show time!</a:t>
            </a:r>
          </a:p>
        </p:txBody>
      </p:sp>
      <p:sp>
        <p:nvSpPr>
          <p:cNvPr id="4" name="Rectangle 3"/>
          <p:cNvSpPr/>
          <p:nvPr/>
        </p:nvSpPr>
        <p:spPr>
          <a:xfrm>
            <a:off x="705282" y="2927753"/>
            <a:ext cx="3374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http://35.234.153.63:8001/register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128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789</TotalTime>
  <Words>350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Schoolbook</vt:lpstr>
      <vt:lpstr>Corbel</vt:lpstr>
      <vt:lpstr>Headlines</vt:lpstr>
      <vt:lpstr>The Language web app</vt:lpstr>
      <vt:lpstr>Content </vt:lpstr>
      <vt:lpstr>Introduction</vt:lpstr>
      <vt:lpstr>Continuous Integration (CI) Pipeline</vt:lpstr>
      <vt:lpstr>Development VM</vt:lpstr>
      <vt:lpstr>Trello</vt:lpstr>
      <vt:lpstr>Expectation vs Reality </vt:lpstr>
      <vt:lpstr>Sequence Diagram &amp; User Stories </vt:lpstr>
      <vt:lpstr>Live Demonstration</vt:lpstr>
      <vt:lpstr>Test and Coverage </vt:lpstr>
      <vt:lpstr>Future Development </vt:lpstr>
      <vt:lpstr>Summary </vt:lpstr>
      <vt:lpstr>Thank you for listening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web app</dc:title>
  <dc:creator>Simon Chen</dc:creator>
  <cp:lastModifiedBy>Admin</cp:lastModifiedBy>
  <cp:revision>23</cp:revision>
  <dcterms:created xsi:type="dcterms:W3CDTF">2019-12-08T01:42:59Z</dcterms:created>
  <dcterms:modified xsi:type="dcterms:W3CDTF">2019-12-09T13:55:38Z</dcterms:modified>
</cp:coreProperties>
</file>