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7" r:id="rId3"/>
    <p:sldId id="268" r:id="rId4"/>
    <p:sldId id="265" r:id="rId5"/>
    <p:sldId id="260" r:id="rId6"/>
    <p:sldId id="262" r:id="rId7"/>
    <p:sldId id="261" r:id="rId8"/>
    <p:sldId id="258" r:id="rId9"/>
    <p:sldId id="269" r:id="rId10"/>
    <p:sldId id="257" r:id="rId11"/>
    <p:sldId id="270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7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9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9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4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94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2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9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9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4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0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35.246.26.112:800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Fantasy Football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69402" r="63913" b="7151"/>
          <a:stretch/>
        </p:blipFill>
        <p:spPr>
          <a:xfrm>
            <a:off x="466627" y="2415397"/>
            <a:ext cx="1125916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792" t="87044" r="52801" b="7116"/>
          <a:stretch/>
        </p:blipFill>
        <p:spPr>
          <a:xfrm>
            <a:off x="8609161" y="5546316"/>
            <a:ext cx="3116623" cy="9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  <a:hlinkClick r:id="rId2"/>
              </a:rPr>
              <a:t>Fantasy Football Web Application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943" y="5543440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94" y="2670840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34" y="61864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51" y="694846"/>
            <a:ext cx="1473669" cy="1473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30" y="538301"/>
            <a:ext cx="1955545" cy="19555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47" y="4740299"/>
            <a:ext cx="1240808" cy="160628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233617" y="1095375"/>
            <a:ext cx="1106022" cy="101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838950" y="1095375"/>
            <a:ext cx="1047750" cy="10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38900" y="1905582"/>
            <a:ext cx="19050" cy="942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29401" y="1776579"/>
            <a:ext cx="1106023" cy="45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780677" y="1778273"/>
            <a:ext cx="1106023" cy="45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600700" y="1905582"/>
            <a:ext cx="0" cy="86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56651" y="4430195"/>
            <a:ext cx="0" cy="4514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Allow 11 players in team</a:t>
            </a:r>
          </a:p>
          <a:p>
            <a:r>
              <a:rPr lang="en-GB" sz="2800" dirty="0" smtClean="0"/>
              <a:t>Transfer page to change team</a:t>
            </a:r>
          </a:p>
          <a:p>
            <a:r>
              <a:rPr lang="en-GB" sz="2800" dirty="0" smtClean="0"/>
              <a:t>SSH </a:t>
            </a:r>
            <a:r>
              <a:rPr lang="en-GB" sz="2800" dirty="0" smtClean="0"/>
              <a:t>into another server for deployment</a:t>
            </a:r>
          </a:p>
          <a:p>
            <a:r>
              <a:rPr lang="en-GB" sz="2800" dirty="0" smtClean="0"/>
              <a:t>Integration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Deleting users with many teams</a:t>
            </a:r>
          </a:p>
          <a:p>
            <a:r>
              <a:rPr lang="en-GB" sz="2800" dirty="0" smtClean="0"/>
              <a:t>Dropdown menu</a:t>
            </a:r>
          </a:p>
          <a:p>
            <a:r>
              <a:rPr lang="en-GB" sz="2800" dirty="0" smtClean="0"/>
              <a:t>Querying database in forms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Full CRUD functionality</a:t>
            </a:r>
          </a:p>
          <a:p>
            <a:r>
              <a:rPr lang="en-GB" sz="2800" dirty="0" smtClean="0"/>
              <a:t>Leader board table</a:t>
            </a:r>
          </a:p>
          <a:p>
            <a:r>
              <a:rPr lang="en-GB" sz="2800" dirty="0" smtClean="0"/>
              <a:t>HTML templating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96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Any questions?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2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198057"/>
            <a:ext cx="8825659" cy="3416300"/>
          </a:xfrm>
        </p:spPr>
        <p:txBody>
          <a:bodyPr>
            <a:noAutofit/>
          </a:bodyPr>
          <a:lstStyle/>
          <a:p>
            <a:r>
              <a:rPr lang="en-GB" sz="2400" dirty="0" smtClean="0"/>
              <a:t>Introduction</a:t>
            </a:r>
          </a:p>
          <a:p>
            <a:r>
              <a:rPr lang="en-GB" sz="2400" dirty="0" smtClean="0"/>
              <a:t>Planning</a:t>
            </a:r>
          </a:p>
          <a:p>
            <a:pPr lvl="1"/>
            <a:r>
              <a:rPr lang="en-GB" sz="2000" dirty="0" smtClean="0"/>
              <a:t>Trello </a:t>
            </a:r>
            <a:r>
              <a:rPr lang="en-GB" sz="2000" dirty="0" smtClean="0"/>
              <a:t>board</a:t>
            </a:r>
            <a:endParaRPr lang="en-GB" sz="2000" dirty="0" smtClean="0"/>
          </a:p>
          <a:p>
            <a:r>
              <a:rPr lang="en-GB" sz="2400" dirty="0" smtClean="0"/>
              <a:t>Risks faced</a:t>
            </a:r>
          </a:p>
          <a:p>
            <a:pPr lvl="1"/>
            <a:r>
              <a:rPr lang="en-GB" sz="2000" dirty="0" smtClean="0"/>
              <a:t>Mitigation measures</a:t>
            </a:r>
          </a:p>
          <a:p>
            <a:r>
              <a:rPr lang="en-GB" sz="2400" dirty="0" smtClean="0"/>
              <a:t>Coding and deployment</a:t>
            </a:r>
          </a:p>
          <a:p>
            <a:pPr lvl="1"/>
            <a:r>
              <a:rPr lang="en-GB" sz="2000" dirty="0" smtClean="0"/>
              <a:t>Tools used</a:t>
            </a:r>
            <a:endParaRPr lang="en-GB" sz="2000" dirty="0"/>
          </a:p>
          <a:p>
            <a:r>
              <a:rPr lang="en-GB" sz="2400" dirty="0" smtClean="0"/>
              <a:t>Demonstration</a:t>
            </a:r>
          </a:p>
          <a:p>
            <a:r>
              <a:rPr lang="en-GB" sz="2400" dirty="0" smtClean="0"/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25377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Aims</a:t>
            </a:r>
          </a:p>
          <a:p>
            <a:pPr lvl="1"/>
            <a:r>
              <a:rPr lang="en-GB" sz="2000" dirty="0" smtClean="0"/>
              <a:t>Design a CRUD functional application</a:t>
            </a:r>
          </a:p>
          <a:p>
            <a:pPr lvl="1"/>
            <a:r>
              <a:rPr lang="en-GB" sz="2000" dirty="0" smtClean="0"/>
              <a:t>Utilise version control system, Continuous Integration, automated deployment</a:t>
            </a:r>
          </a:p>
          <a:p>
            <a:r>
              <a:rPr lang="en-GB" sz="2400" dirty="0" smtClean="0"/>
              <a:t>My application</a:t>
            </a:r>
          </a:p>
          <a:p>
            <a:pPr lvl="1"/>
            <a:r>
              <a:rPr lang="en-GB" sz="2000" dirty="0" smtClean="0"/>
              <a:t>Fantasy football</a:t>
            </a:r>
          </a:p>
        </p:txBody>
      </p:sp>
    </p:spTree>
    <p:extLst>
      <p:ext uri="{BB962C8B-B14F-4D97-AF65-F5344CB8AC3E}">
        <p14:creationId xmlns:p14="http://schemas.microsoft.com/office/powerpoint/2010/main" val="23853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- Trello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32" r="26485" b="5417"/>
          <a:stretch/>
        </p:blipFill>
        <p:spPr>
          <a:xfrm>
            <a:off x="2505075" y="2373440"/>
            <a:ext cx="7048500" cy="43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Assessment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Risks involved in creation, deployment and maintenance of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Losing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Impact</a:t>
            </a:r>
            <a:r>
              <a:rPr lang="en-GB" sz="2800" dirty="0"/>
              <a:t> </a:t>
            </a:r>
            <a:r>
              <a:rPr lang="en-GB" sz="2800" dirty="0" smtClean="0"/>
              <a:t>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Likelihood 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Mitigation measure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Regular uploads to GitHub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1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Malfunctions From Bad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Impact</a:t>
            </a:r>
            <a:r>
              <a:rPr lang="en-GB" sz="2800" dirty="0"/>
              <a:t> </a:t>
            </a:r>
            <a:r>
              <a:rPr lang="en-GB" sz="2800" dirty="0" smtClean="0"/>
              <a:t>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Likelihood – high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Mitigation measure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Regular testing of code and website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56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Hack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Impact</a:t>
            </a:r>
            <a:r>
              <a:rPr lang="en-GB" sz="2800" dirty="0"/>
              <a:t> </a:t>
            </a:r>
            <a:r>
              <a:rPr lang="en-GB" sz="2800" dirty="0" smtClean="0"/>
              <a:t>– high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Likelihood 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Mitigation measure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Use environmental variables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Store hashed passwords in database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3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992038"/>
            <a:ext cx="4267022" cy="5080958"/>
          </a:xfrm>
        </p:spPr>
        <p:txBody>
          <a:bodyPr>
            <a:noAutofit/>
          </a:bodyPr>
          <a:lstStyle/>
          <a:p>
            <a:r>
              <a:rPr lang="en-GB" sz="2400" dirty="0"/>
              <a:t>Google Cloud </a:t>
            </a:r>
            <a:r>
              <a:rPr lang="en-GB" sz="2400" dirty="0" smtClean="0"/>
              <a:t>Platform</a:t>
            </a:r>
          </a:p>
          <a:p>
            <a:r>
              <a:rPr lang="en-GB" sz="2400" dirty="0" smtClean="0"/>
              <a:t>MySQL</a:t>
            </a:r>
          </a:p>
          <a:p>
            <a:r>
              <a:rPr lang="en-GB" sz="2400" dirty="0" smtClean="0"/>
              <a:t>Python </a:t>
            </a:r>
            <a:r>
              <a:rPr lang="en-GB" sz="2400" dirty="0"/>
              <a:t>– Flask, </a:t>
            </a:r>
            <a:r>
              <a:rPr lang="en-GB" sz="2400" dirty="0" err="1"/>
              <a:t>SQLAlchemy</a:t>
            </a:r>
            <a:r>
              <a:rPr lang="en-GB" sz="2400" dirty="0"/>
              <a:t>, </a:t>
            </a:r>
            <a:r>
              <a:rPr lang="en-GB" sz="2400" dirty="0" smtClean="0"/>
              <a:t>Jinja2</a:t>
            </a:r>
          </a:p>
          <a:p>
            <a:r>
              <a:rPr lang="en-GB" sz="2400" dirty="0" smtClean="0"/>
              <a:t>HTML</a:t>
            </a:r>
          </a:p>
          <a:p>
            <a:r>
              <a:rPr lang="en-GB" sz="2400" dirty="0" smtClean="0"/>
              <a:t>Git/GitHub</a:t>
            </a:r>
          </a:p>
          <a:p>
            <a:r>
              <a:rPr lang="en-GB" sz="2400" dirty="0" smtClean="0"/>
              <a:t>Jenkins</a:t>
            </a:r>
          </a:p>
          <a:p>
            <a:r>
              <a:rPr lang="en-GB" sz="2400" dirty="0" err="1" smtClean="0"/>
              <a:t>Gunicorn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839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512</TotalTime>
  <Words>181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Fantasy Football Application</vt:lpstr>
      <vt:lpstr>Contents</vt:lpstr>
      <vt:lpstr>Introduction</vt:lpstr>
      <vt:lpstr>Planning - Trello</vt:lpstr>
      <vt:lpstr>Risk Assessment</vt:lpstr>
      <vt:lpstr>Losing Code</vt:lpstr>
      <vt:lpstr>Website Malfunctions From Bad Code</vt:lpstr>
      <vt:lpstr>Database Hack</vt:lpstr>
      <vt:lpstr>Technologies Used</vt:lpstr>
      <vt:lpstr>Testing</vt:lpstr>
      <vt:lpstr>Live Demonstration</vt:lpstr>
      <vt:lpstr>CI Pipeline</vt:lpstr>
      <vt:lpstr>Future Plans</vt:lpstr>
      <vt:lpstr>Difficulties</vt:lpstr>
      <vt:lpstr>Successes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Admin</cp:lastModifiedBy>
  <cp:revision>28</cp:revision>
  <dcterms:created xsi:type="dcterms:W3CDTF">2019-12-08T17:30:46Z</dcterms:created>
  <dcterms:modified xsi:type="dcterms:W3CDTF">2019-12-09T09:55:17Z</dcterms:modified>
</cp:coreProperties>
</file>