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71" r:id="rId3"/>
    <p:sldId id="272" r:id="rId4"/>
    <p:sldId id="273" r:id="rId5"/>
    <p:sldId id="274" r:id="rId6"/>
    <p:sldId id="275" r:id="rId7"/>
    <p:sldId id="279" r:id="rId8"/>
    <p:sldId id="278" r:id="rId9"/>
    <p:sldId id="286" r:id="rId10"/>
    <p:sldId id="287" r:id="rId11"/>
    <p:sldId id="288" r:id="rId12"/>
    <p:sldId id="290" r:id="rId13"/>
    <p:sldId id="289" r:id="rId14"/>
    <p:sldId id="291" r:id="rId15"/>
    <p:sldId id="292" r:id="rId16"/>
    <p:sldId id="285" r:id="rId17"/>
    <p:sldId id="284" r:id="rId18"/>
    <p:sldId id="283" r:id="rId19"/>
    <p:sldId id="282" r:id="rId20"/>
    <p:sldId id="277" r:id="rId21"/>
    <p:sldId id="281" r:id="rId22"/>
    <p:sldId id="280" r:id="rId23"/>
    <p:sldId id="276" r:id="rId24"/>
    <p:sldId id="27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pos="384" userDrawn="1">
          <p15:clr>
            <a:srgbClr val="A4A3A4"/>
          </p15:clr>
        </p15:guide>
        <p15:guide id="5" orient="horz" pos="3936" userDrawn="1">
          <p15:clr>
            <a:srgbClr val="A4A3A4"/>
          </p15:clr>
        </p15:guide>
        <p15:guide id="6" orient="horz" pos="4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98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9B79D4-5C61-4B67-A047-4218C64F33D5}" v="129" dt="2024-01-25T16:34:55.1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14" autoAdjust="0"/>
    <p:restoredTop sz="68105" autoAdjust="0"/>
  </p:normalViewPr>
  <p:slideViewPr>
    <p:cSldViewPr snapToGrid="0" showGuides="1">
      <p:cViewPr varScale="1">
        <p:scale>
          <a:sx n="56" d="100"/>
          <a:sy n="56" d="100"/>
        </p:scale>
        <p:origin x="1517" y="43"/>
      </p:cViewPr>
      <p:guideLst>
        <p:guide orient="horz" pos="2160"/>
        <p:guide pos="3840"/>
        <p:guide pos="7296"/>
        <p:guide pos="384"/>
        <p:guide orient="horz" pos="3936"/>
        <p:guide orient="horz" pos="456"/>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Petty" userId="d2fe4e0d-5651-4d13-8a68-5a37405efc6c" providerId="ADAL" clId="{B39B79D4-5C61-4B67-A047-4218C64F33D5}"/>
    <pc:docChg chg="undo custSel addSld delSld modSld modMainMaster">
      <pc:chgData name="James Petty" userId="d2fe4e0d-5651-4d13-8a68-5a37405efc6c" providerId="ADAL" clId="{B39B79D4-5C61-4B67-A047-4218C64F33D5}" dt="2024-01-25T16:55:42.276" v="735" actId="20577"/>
      <pc:docMkLst>
        <pc:docMk/>
      </pc:docMkLst>
      <pc:sldChg chg="addSp delSp modSp mod modClrScheme chgLayout">
        <pc:chgData name="James Petty" userId="d2fe4e0d-5651-4d13-8a68-5a37405efc6c" providerId="ADAL" clId="{B39B79D4-5C61-4B67-A047-4218C64F33D5}" dt="2024-01-25T15:19:32.326" v="126" actId="1035"/>
        <pc:sldMkLst>
          <pc:docMk/>
          <pc:sldMk cId="194438742" sldId="270"/>
        </pc:sldMkLst>
        <pc:spChg chg="mod">
          <ac:chgData name="James Petty" userId="d2fe4e0d-5651-4d13-8a68-5a37405efc6c" providerId="ADAL" clId="{B39B79D4-5C61-4B67-A047-4218C64F33D5}" dt="2024-01-25T15:19:22.484" v="72" actId="1035"/>
          <ac:spMkLst>
            <pc:docMk/>
            <pc:sldMk cId="194438742" sldId="270"/>
            <ac:spMk id="2" creationId="{ED95610F-322B-4DD1-8AA0-F9773EDD4C17}"/>
          </ac:spMkLst>
        </pc:spChg>
        <pc:spChg chg="mod">
          <ac:chgData name="James Petty" userId="d2fe4e0d-5651-4d13-8a68-5a37405efc6c" providerId="ADAL" clId="{B39B79D4-5C61-4B67-A047-4218C64F33D5}" dt="2024-01-25T15:19:29.180" v="108" actId="1035"/>
          <ac:spMkLst>
            <pc:docMk/>
            <pc:sldMk cId="194438742" sldId="270"/>
            <ac:spMk id="7" creationId="{243C9207-59EB-04DC-C4D8-A685A328FC4D}"/>
          </ac:spMkLst>
        </pc:spChg>
        <pc:picChg chg="add del mod">
          <ac:chgData name="James Petty" userId="d2fe4e0d-5651-4d13-8a68-5a37405efc6c" providerId="ADAL" clId="{B39B79D4-5C61-4B67-A047-4218C64F33D5}" dt="2024-01-25T15:08:19.924" v="7" actId="478"/>
          <ac:picMkLst>
            <pc:docMk/>
            <pc:sldMk cId="194438742" sldId="270"/>
            <ac:picMk id="4" creationId="{BA95A26E-9E93-7BEB-EE2E-8FDD229C28E0}"/>
          </ac:picMkLst>
        </pc:picChg>
        <pc:picChg chg="add mod">
          <ac:chgData name="James Petty" userId="d2fe4e0d-5651-4d13-8a68-5a37405efc6c" providerId="ADAL" clId="{B39B79D4-5C61-4B67-A047-4218C64F33D5}" dt="2024-01-25T15:19:32.326" v="126" actId="1035"/>
          <ac:picMkLst>
            <pc:docMk/>
            <pc:sldMk cId="194438742" sldId="270"/>
            <ac:picMk id="6" creationId="{8F760940-8BAB-7607-94F5-F5264399088D}"/>
          </ac:picMkLst>
        </pc:picChg>
      </pc:sldChg>
      <pc:sldChg chg="addSp delSp modSp new del mod chgLayout">
        <pc:chgData name="James Petty" userId="d2fe4e0d-5651-4d13-8a68-5a37405efc6c" providerId="ADAL" clId="{B39B79D4-5C61-4B67-A047-4218C64F33D5}" dt="2024-01-25T16:12:59.802" v="383" actId="2696"/>
        <pc:sldMkLst>
          <pc:docMk/>
          <pc:sldMk cId="34610925" sldId="271"/>
        </pc:sldMkLst>
        <pc:spChg chg="del">
          <ac:chgData name="James Petty" userId="d2fe4e0d-5651-4d13-8a68-5a37405efc6c" providerId="ADAL" clId="{B39B79D4-5C61-4B67-A047-4218C64F33D5}" dt="2024-01-25T15:52:59.255" v="287" actId="700"/>
          <ac:spMkLst>
            <pc:docMk/>
            <pc:sldMk cId="34610925" sldId="271"/>
            <ac:spMk id="2" creationId="{84837D02-E318-754F-A43A-C94DFAAD881A}"/>
          </ac:spMkLst>
        </pc:spChg>
        <pc:spChg chg="add mod ord">
          <ac:chgData name="James Petty" userId="d2fe4e0d-5651-4d13-8a68-5a37405efc6c" providerId="ADAL" clId="{B39B79D4-5C61-4B67-A047-4218C64F33D5}" dt="2024-01-25T15:52:59.255" v="287" actId="700"/>
          <ac:spMkLst>
            <pc:docMk/>
            <pc:sldMk cId="34610925" sldId="271"/>
            <ac:spMk id="3" creationId="{502BD433-3BCC-D651-6EA0-D10B22D7F968}"/>
          </ac:spMkLst>
        </pc:spChg>
      </pc:sldChg>
      <pc:sldChg chg="delSp modSp new mod">
        <pc:chgData name="James Petty" userId="d2fe4e0d-5651-4d13-8a68-5a37405efc6c" providerId="ADAL" clId="{B39B79D4-5C61-4B67-A047-4218C64F33D5}" dt="2024-01-25T16:55:42.276" v="735" actId="20577"/>
        <pc:sldMkLst>
          <pc:docMk/>
          <pc:sldMk cId="158319760" sldId="271"/>
        </pc:sldMkLst>
        <pc:spChg chg="mod">
          <ac:chgData name="James Petty" userId="d2fe4e0d-5651-4d13-8a68-5a37405efc6c" providerId="ADAL" clId="{B39B79D4-5C61-4B67-A047-4218C64F33D5}" dt="2024-01-25T16:55:42.276" v="735" actId="20577"/>
          <ac:spMkLst>
            <pc:docMk/>
            <pc:sldMk cId="158319760" sldId="271"/>
            <ac:spMk id="2" creationId="{9B19AB3D-FC55-EC05-59A1-32359151A7A7}"/>
          </ac:spMkLst>
        </pc:spChg>
        <pc:spChg chg="del">
          <ac:chgData name="James Petty" userId="d2fe4e0d-5651-4d13-8a68-5a37405efc6c" providerId="ADAL" clId="{B39B79D4-5C61-4B67-A047-4218C64F33D5}" dt="2024-01-25T16:55:27.059" v="623" actId="478"/>
          <ac:spMkLst>
            <pc:docMk/>
            <pc:sldMk cId="158319760" sldId="271"/>
            <ac:spMk id="3" creationId="{3C029830-CCF1-56A4-F155-F1A78AE730A1}"/>
          </ac:spMkLst>
        </pc:spChg>
      </pc:sldChg>
      <pc:sldChg chg="addSp delSp modSp new del mod modClrScheme chgLayout">
        <pc:chgData name="James Petty" userId="d2fe4e0d-5651-4d13-8a68-5a37405efc6c" providerId="ADAL" clId="{B39B79D4-5C61-4B67-A047-4218C64F33D5}" dt="2024-01-25T16:28:44.989" v="572" actId="47"/>
        <pc:sldMkLst>
          <pc:docMk/>
          <pc:sldMk cId="1258011790" sldId="271"/>
        </pc:sldMkLst>
        <pc:spChg chg="del">
          <ac:chgData name="James Petty" userId="d2fe4e0d-5651-4d13-8a68-5a37405efc6c" providerId="ADAL" clId="{B39B79D4-5C61-4B67-A047-4218C64F33D5}" dt="2024-01-25T16:24:30.851" v="527" actId="700"/>
          <ac:spMkLst>
            <pc:docMk/>
            <pc:sldMk cId="1258011790" sldId="271"/>
            <ac:spMk id="2" creationId="{A875B0CA-7E3D-B348-1170-48C6313F4EF2}"/>
          </ac:spMkLst>
        </pc:spChg>
        <pc:spChg chg="add del mod ord">
          <ac:chgData name="James Petty" userId="d2fe4e0d-5651-4d13-8a68-5a37405efc6c" providerId="ADAL" clId="{B39B79D4-5C61-4B67-A047-4218C64F33D5}" dt="2024-01-25T16:26:18.803" v="532" actId="700"/>
          <ac:spMkLst>
            <pc:docMk/>
            <pc:sldMk cId="1258011790" sldId="271"/>
            <ac:spMk id="3" creationId="{F2F10547-8167-226A-44EC-B15D09E742A0}"/>
          </ac:spMkLst>
        </pc:spChg>
        <pc:spChg chg="add del mod ord">
          <ac:chgData name="James Petty" userId="d2fe4e0d-5651-4d13-8a68-5a37405efc6c" providerId="ADAL" clId="{B39B79D4-5C61-4B67-A047-4218C64F33D5}" dt="2024-01-25T16:26:22.897" v="533" actId="700"/>
          <ac:spMkLst>
            <pc:docMk/>
            <pc:sldMk cId="1258011790" sldId="271"/>
            <ac:spMk id="4" creationId="{EC964DF6-5B98-7A70-7BE9-5FD5D2AFC4DE}"/>
          </ac:spMkLst>
        </pc:spChg>
        <pc:spChg chg="add del mod ord">
          <ac:chgData name="James Petty" userId="d2fe4e0d-5651-4d13-8a68-5a37405efc6c" providerId="ADAL" clId="{B39B79D4-5C61-4B67-A047-4218C64F33D5}" dt="2024-01-25T16:26:22.897" v="533" actId="700"/>
          <ac:spMkLst>
            <pc:docMk/>
            <pc:sldMk cId="1258011790" sldId="271"/>
            <ac:spMk id="5" creationId="{2554F8F7-F889-C3F5-C236-7DF91626C3C4}"/>
          </ac:spMkLst>
        </pc:spChg>
        <pc:spChg chg="add del mod ord">
          <ac:chgData name="James Petty" userId="d2fe4e0d-5651-4d13-8a68-5a37405efc6c" providerId="ADAL" clId="{B39B79D4-5C61-4B67-A047-4218C64F33D5}" dt="2024-01-25T16:26:22.897" v="533" actId="700"/>
          <ac:spMkLst>
            <pc:docMk/>
            <pc:sldMk cId="1258011790" sldId="271"/>
            <ac:spMk id="6" creationId="{ED95B7EF-0DF3-DC23-D63B-C89FBD1F967C}"/>
          </ac:spMkLst>
        </pc:spChg>
        <pc:spChg chg="add del mod ord">
          <ac:chgData name="James Petty" userId="d2fe4e0d-5651-4d13-8a68-5a37405efc6c" providerId="ADAL" clId="{B39B79D4-5C61-4B67-A047-4218C64F33D5}" dt="2024-01-25T16:26:22.897" v="533" actId="700"/>
          <ac:spMkLst>
            <pc:docMk/>
            <pc:sldMk cId="1258011790" sldId="271"/>
            <ac:spMk id="7" creationId="{59E55258-D6DE-4AED-0AEF-3E003CD2B171}"/>
          </ac:spMkLst>
        </pc:spChg>
        <pc:spChg chg="add del mod ord">
          <ac:chgData name="James Petty" userId="d2fe4e0d-5651-4d13-8a68-5a37405efc6c" providerId="ADAL" clId="{B39B79D4-5C61-4B67-A047-4218C64F33D5}" dt="2024-01-25T16:27:41.146" v="543" actId="700"/>
          <ac:spMkLst>
            <pc:docMk/>
            <pc:sldMk cId="1258011790" sldId="271"/>
            <ac:spMk id="8" creationId="{B3C59894-F3CE-EA98-6FC3-E885077ECC00}"/>
          </ac:spMkLst>
        </pc:spChg>
        <pc:spChg chg="add del mod ord">
          <ac:chgData name="James Petty" userId="d2fe4e0d-5651-4d13-8a68-5a37405efc6c" providerId="ADAL" clId="{B39B79D4-5C61-4B67-A047-4218C64F33D5}" dt="2024-01-25T16:27:41.146" v="543" actId="700"/>
          <ac:spMkLst>
            <pc:docMk/>
            <pc:sldMk cId="1258011790" sldId="271"/>
            <ac:spMk id="9" creationId="{46F17D97-8CE9-F083-0F40-D81B7C34A9E6}"/>
          </ac:spMkLst>
        </pc:spChg>
        <pc:spChg chg="add del mod ord">
          <ac:chgData name="James Petty" userId="d2fe4e0d-5651-4d13-8a68-5a37405efc6c" providerId="ADAL" clId="{B39B79D4-5C61-4B67-A047-4218C64F33D5}" dt="2024-01-25T16:27:52.041" v="544" actId="700"/>
          <ac:spMkLst>
            <pc:docMk/>
            <pc:sldMk cId="1258011790" sldId="271"/>
            <ac:spMk id="10" creationId="{25044387-9D64-18B0-32B5-CF842F0D9015}"/>
          </ac:spMkLst>
        </pc:spChg>
        <pc:spChg chg="add del mod ord">
          <ac:chgData name="James Petty" userId="d2fe4e0d-5651-4d13-8a68-5a37405efc6c" providerId="ADAL" clId="{B39B79D4-5C61-4B67-A047-4218C64F33D5}" dt="2024-01-25T16:27:52.041" v="544" actId="700"/>
          <ac:spMkLst>
            <pc:docMk/>
            <pc:sldMk cId="1258011790" sldId="271"/>
            <ac:spMk id="11" creationId="{44C913F9-9D5F-AEDA-99E6-CAC478833527}"/>
          </ac:spMkLst>
        </pc:spChg>
        <pc:spChg chg="add del mod ord">
          <ac:chgData name="James Petty" userId="d2fe4e0d-5651-4d13-8a68-5a37405efc6c" providerId="ADAL" clId="{B39B79D4-5C61-4B67-A047-4218C64F33D5}" dt="2024-01-25T16:27:52.041" v="544" actId="700"/>
          <ac:spMkLst>
            <pc:docMk/>
            <pc:sldMk cId="1258011790" sldId="271"/>
            <ac:spMk id="12" creationId="{7F5AAA0C-954B-FD8C-EC81-379DE6CA8D48}"/>
          </ac:spMkLst>
        </pc:spChg>
        <pc:spChg chg="add del mod ord">
          <ac:chgData name="James Petty" userId="d2fe4e0d-5651-4d13-8a68-5a37405efc6c" providerId="ADAL" clId="{B39B79D4-5C61-4B67-A047-4218C64F33D5}" dt="2024-01-25T16:27:52.041" v="544" actId="700"/>
          <ac:spMkLst>
            <pc:docMk/>
            <pc:sldMk cId="1258011790" sldId="271"/>
            <ac:spMk id="13" creationId="{AB619950-C977-0E63-4715-D4ACCF1F4577}"/>
          </ac:spMkLst>
        </pc:spChg>
        <pc:spChg chg="add del mod ord">
          <ac:chgData name="James Petty" userId="d2fe4e0d-5651-4d13-8a68-5a37405efc6c" providerId="ADAL" clId="{B39B79D4-5C61-4B67-A047-4218C64F33D5}" dt="2024-01-25T16:27:58.536" v="545" actId="26606"/>
          <ac:spMkLst>
            <pc:docMk/>
            <pc:sldMk cId="1258011790" sldId="271"/>
            <ac:spMk id="14" creationId="{E245F5B9-0ABB-F6BB-E2C2-9B05AD87EA26}"/>
          </ac:spMkLst>
        </pc:spChg>
        <pc:spChg chg="add mod ord">
          <ac:chgData name="James Petty" userId="d2fe4e0d-5651-4d13-8a68-5a37405efc6c" providerId="ADAL" clId="{B39B79D4-5C61-4B67-A047-4218C64F33D5}" dt="2024-01-25T16:28:23.989" v="568" actId="27636"/>
          <ac:spMkLst>
            <pc:docMk/>
            <pc:sldMk cId="1258011790" sldId="271"/>
            <ac:spMk id="15" creationId="{D7ACE72B-1194-3306-5DB6-3430C301BBB8}"/>
          </ac:spMkLst>
        </pc:spChg>
        <pc:spChg chg="add mod ord">
          <ac:chgData name="James Petty" userId="d2fe4e0d-5651-4d13-8a68-5a37405efc6c" providerId="ADAL" clId="{B39B79D4-5C61-4B67-A047-4218C64F33D5}" dt="2024-01-25T16:28:18.319" v="546" actId="700"/>
          <ac:spMkLst>
            <pc:docMk/>
            <pc:sldMk cId="1258011790" sldId="271"/>
            <ac:spMk id="16" creationId="{D0F96629-81A8-29F6-9B41-86A750156995}"/>
          </ac:spMkLst>
        </pc:spChg>
        <pc:spChg chg="add mod ord">
          <ac:chgData name="James Petty" userId="d2fe4e0d-5651-4d13-8a68-5a37405efc6c" providerId="ADAL" clId="{B39B79D4-5C61-4B67-A047-4218C64F33D5}" dt="2024-01-25T16:28:18.319" v="546" actId="700"/>
          <ac:spMkLst>
            <pc:docMk/>
            <pc:sldMk cId="1258011790" sldId="271"/>
            <ac:spMk id="17" creationId="{472DBD89-1038-147B-3419-2A98800881EC}"/>
          </ac:spMkLst>
        </pc:spChg>
        <pc:spChg chg="add del mod ord">
          <ac:chgData name="James Petty" userId="d2fe4e0d-5651-4d13-8a68-5a37405efc6c" providerId="ADAL" clId="{B39B79D4-5C61-4B67-A047-4218C64F33D5}" dt="2024-01-25T16:28:18.319" v="546" actId="700"/>
          <ac:spMkLst>
            <pc:docMk/>
            <pc:sldMk cId="1258011790" sldId="271"/>
            <ac:spMk id="19" creationId="{4129946E-189A-4B02-BE79-CB64003C4DF9}"/>
          </ac:spMkLst>
        </pc:spChg>
      </pc:sldChg>
      <pc:sldChg chg="addSp modSp new del mod chgLayout">
        <pc:chgData name="James Petty" userId="d2fe4e0d-5651-4d13-8a68-5a37405efc6c" providerId="ADAL" clId="{B39B79D4-5C61-4B67-A047-4218C64F33D5}" dt="2024-01-25T16:20:08.985" v="498" actId="47"/>
        <pc:sldMkLst>
          <pc:docMk/>
          <pc:sldMk cId="2786222027" sldId="271"/>
        </pc:sldMkLst>
        <pc:spChg chg="mod ord">
          <ac:chgData name="James Petty" userId="d2fe4e0d-5651-4d13-8a68-5a37405efc6c" providerId="ADAL" clId="{B39B79D4-5C61-4B67-A047-4218C64F33D5}" dt="2024-01-25T16:17:36.766" v="432" actId="20577"/>
          <ac:spMkLst>
            <pc:docMk/>
            <pc:sldMk cId="2786222027" sldId="271"/>
            <ac:spMk id="2" creationId="{9C9E7B6C-6707-6399-2A18-2394FF52739D}"/>
          </ac:spMkLst>
        </pc:spChg>
        <pc:spChg chg="add mod ord">
          <ac:chgData name="James Petty" userId="d2fe4e0d-5651-4d13-8a68-5a37405efc6c" providerId="ADAL" clId="{B39B79D4-5C61-4B67-A047-4218C64F33D5}" dt="2024-01-25T16:17:31.982" v="416" actId="700"/>
          <ac:spMkLst>
            <pc:docMk/>
            <pc:sldMk cId="2786222027" sldId="271"/>
            <ac:spMk id="3" creationId="{42A937F1-02DA-21D7-6F6D-9BBA81302133}"/>
          </ac:spMkLst>
        </pc:spChg>
      </pc:sldChg>
      <pc:sldChg chg="addSp delSp modSp new del mod modClrScheme chgLayout">
        <pc:chgData name="James Petty" userId="d2fe4e0d-5651-4d13-8a68-5a37405efc6c" providerId="ADAL" clId="{B39B79D4-5C61-4B67-A047-4218C64F33D5}" dt="2024-01-25T16:31:18.394" v="607" actId="47"/>
        <pc:sldMkLst>
          <pc:docMk/>
          <pc:sldMk cId="4249729356" sldId="271"/>
        </pc:sldMkLst>
        <pc:spChg chg="del mod ord">
          <ac:chgData name="James Petty" userId="d2fe4e0d-5651-4d13-8a68-5a37405efc6c" providerId="ADAL" clId="{B39B79D4-5C61-4B67-A047-4218C64F33D5}" dt="2024-01-25T16:31:02.507" v="591" actId="700"/>
          <ac:spMkLst>
            <pc:docMk/>
            <pc:sldMk cId="4249729356" sldId="271"/>
            <ac:spMk id="2" creationId="{1C70E437-0EFD-D52A-80AB-2F813C481AF1}"/>
          </ac:spMkLst>
        </pc:spChg>
        <pc:spChg chg="del mod ord">
          <ac:chgData name="James Petty" userId="d2fe4e0d-5651-4d13-8a68-5a37405efc6c" providerId="ADAL" clId="{B39B79D4-5C61-4B67-A047-4218C64F33D5}" dt="2024-01-25T16:31:02.507" v="591" actId="700"/>
          <ac:spMkLst>
            <pc:docMk/>
            <pc:sldMk cId="4249729356" sldId="271"/>
            <ac:spMk id="3" creationId="{6852A772-96DB-C714-8B1B-FB10A1222A6F}"/>
          </ac:spMkLst>
        </pc:spChg>
        <pc:spChg chg="add del mod ord">
          <ac:chgData name="James Petty" userId="d2fe4e0d-5651-4d13-8a68-5a37405efc6c" providerId="ADAL" clId="{B39B79D4-5C61-4B67-A047-4218C64F33D5}" dt="2024-01-25T16:31:08.765" v="592" actId="700"/>
          <ac:spMkLst>
            <pc:docMk/>
            <pc:sldMk cId="4249729356" sldId="271"/>
            <ac:spMk id="4" creationId="{DD0EF44F-C935-CF1F-D98C-795A01B895D1}"/>
          </ac:spMkLst>
        </pc:spChg>
        <pc:spChg chg="add del mod ord">
          <ac:chgData name="James Petty" userId="d2fe4e0d-5651-4d13-8a68-5a37405efc6c" providerId="ADAL" clId="{B39B79D4-5C61-4B67-A047-4218C64F33D5}" dt="2024-01-25T16:31:08.765" v="592" actId="700"/>
          <ac:spMkLst>
            <pc:docMk/>
            <pc:sldMk cId="4249729356" sldId="271"/>
            <ac:spMk id="5" creationId="{3E139003-063A-F1C1-A03B-903460F9EBF9}"/>
          </ac:spMkLst>
        </pc:spChg>
        <pc:spChg chg="add del mod ord">
          <ac:chgData name="James Petty" userId="d2fe4e0d-5651-4d13-8a68-5a37405efc6c" providerId="ADAL" clId="{B39B79D4-5C61-4B67-A047-4218C64F33D5}" dt="2024-01-25T16:31:08.765" v="592" actId="700"/>
          <ac:spMkLst>
            <pc:docMk/>
            <pc:sldMk cId="4249729356" sldId="271"/>
            <ac:spMk id="6" creationId="{AA3581DB-8F51-F6CA-98C9-DC4144C22737}"/>
          </ac:spMkLst>
        </pc:spChg>
        <pc:spChg chg="add mod ord">
          <ac:chgData name="James Petty" userId="d2fe4e0d-5651-4d13-8a68-5a37405efc6c" providerId="ADAL" clId="{B39B79D4-5C61-4B67-A047-4218C64F33D5}" dt="2024-01-25T16:31:12.130" v="606" actId="20577"/>
          <ac:spMkLst>
            <pc:docMk/>
            <pc:sldMk cId="4249729356" sldId="271"/>
            <ac:spMk id="7" creationId="{2D66349C-BA32-81F1-85EC-CFE519EAB227}"/>
          </ac:spMkLst>
        </pc:spChg>
        <pc:spChg chg="add mod ord">
          <ac:chgData name="James Petty" userId="d2fe4e0d-5651-4d13-8a68-5a37405efc6c" providerId="ADAL" clId="{B39B79D4-5C61-4B67-A047-4218C64F33D5}" dt="2024-01-25T16:31:08.765" v="592" actId="700"/>
          <ac:spMkLst>
            <pc:docMk/>
            <pc:sldMk cId="4249729356" sldId="271"/>
            <ac:spMk id="8" creationId="{B5EBD1C8-26E9-6DCF-01AE-7796E775A3FA}"/>
          </ac:spMkLst>
        </pc:spChg>
      </pc:sldChg>
      <pc:sldChg chg="addSp delSp modSp new del mod modClrScheme chgLayout">
        <pc:chgData name="James Petty" userId="d2fe4e0d-5651-4d13-8a68-5a37405efc6c" providerId="ADAL" clId="{B39B79D4-5C61-4B67-A047-4218C64F33D5}" dt="2024-01-25T16:23:02.459" v="516" actId="47"/>
        <pc:sldMkLst>
          <pc:docMk/>
          <pc:sldMk cId="374322546" sldId="272"/>
        </pc:sldMkLst>
        <pc:spChg chg="del">
          <ac:chgData name="James Petty" userId="d2fe4e0d-5651-4d13-8a68-5a37405efc6c" providerId="ADAL" clId="{B39B79D4-5C61-4B67-A047-4218C64F33D5}" dt="2024-01-25T16:13:49.664" v="386" actId="700"/>
          <ac:spMkLst>
            <pc:docMk/>
            <pc:sldMk cId="374322546" sldId="272"/>
            <ac:spMk id="2" creationId="{15A38B9F-D43C-7116-1EE5-9C90D3F0BCBF}"/>
          </ac:spMkLst>
        </pc:spChg>
        <pc:spChg chg="add del mod ord">
          <ac:chgData name="James Petty" userId="d2fe4e0d-5651-4d13-8a68-5a37405efc6c" providerId="ADAL" clId="{B39B79D4-5C61-4B67-A047-4218C64F33D5}" dt="2024-01-25T16:20:31.384" v="501" actId="700"/>
          <ac:spMkLst>
            <pc:docMk/>
            <pc:sldMk cId="374322546" sldId="272"/>
            <ac:spMk id="3" creationId="{DFAFA6B7-F06A-7536-FAD1-414F522D028C}"/>
          </ac:spMkLst>
        </pc:spChg>
        <pc:spChg chg="add del mod ord">
          <ac:chgData name="James Petty" userId="d2fe4e0d-5651-4d13-8a68-5a37405efc6c" providerId="ADAL" clId="{B39B79D4-5C61-4B67-A047-4218C64F33D5}" dt="2024-01-25T16:20:31.384" v="501" actId="700"/>
          <ac:spMkLst>
            <pc:docMk/>
            <pc:sldMk cId="374322546" sldId="272"/>
            <ac:spMk id="4" creationId="{94E63C0B-D6D0-57B0-A489-124659581736}"/>
          </ac:spMkLst>
        </pc:spChg>
        <pc:spChg chg="add mod ord">
          <ac:chgData name="James Petty" userId="d2fe4e0d-5651-4d13-8a68-5a37405efc6c" providerId="ADAL" clId="{B39B79D4-5C61-4B67-A047-4218C64F33D5}" dt="2024-01-25T16:20:31.384" v="501" actId="700"/>
          <ac:spMkLst>
            <pc:docMk/>
            <pc:sldMk cId="374322546" sldId="272"/>
            <ac:spMk id="5" creationId="{93476FBB-4D57-470D-47D6-D426EF0C79C2}"/>
          </ac:spMkLst>
        </pc:spChg>
        <pc:spChg chg="add mod ord">
          <ac:chgData name="James Petty" userId="d2fe4e0d-5651-4d13-8a68-5a37405efc6c" providerId="ADAL" clId="{B39B79D4-5C61-4B67-A047-4218C64F33D5}" dt="2024-01-25T16:20:31.384" v="501" actId="700"/>
          <ac:spMkLst>
            <pc:docMk/>
            <pc:sldMk cId="374322546" sldId="272"/>
            <ac:spMk id="6" creationId="{A34DB72D-05B6-4B53-99BD-98FAA2ACBA88}"/>
          </ac:spMkLst>
        </pc:spChg>
        <pc:spChg chg="add mod ord">
          <ac:chgData name="James Petty" userId="d2fe4e0d-5651-4d13-8a68-5a37405efc6c" providerId="ADAL" clId="{B39B79D4-5C61-4B67-A047-4218C64F33D5}" dt="2024-01-25T16:20:31.384" v="501" actId="700"/>
          <ac:spMkLst>
            <pc:docMk/>
            <pc:sldMk cId="374322546" sldId="272"/>
            <ac:spMk id="7" creationId="{861AFCD5-6B37-CEC7-D460-5477541B800C}"/>
          </ac:spMkLst>
        </pc:spChg>
        <pc:spChg chg="add mod ord">
          <ac:chgData name="James Petty" userId="d2fe4e0d-5651-4d13-8a68-5a37405efc6c" providerId="ADAL" clId="{B39B79D4-5C61-4B67-A047-4218C64F33D5}" dt="2024-01-25T16:20:31.384" v="501" actId="700"/>
          <ac:spMkLst>
            <pc:docMk/>
            <pc:sldMk cId="374322546" sldId="272"/>
            <ac:spMk id="8" creationId="{65AA0208-8932-315F-57B8-2D9212F7817B}"/>
          </ac:spMkLst>
        </pc:spChg>
      </pc:sldChg>
      <pc:sldChg chg="addSp delSp modSp new del mod modClrScheme chgLayout">
        <pc:chgData name="James Petty" userId="d2fe4e0d-5651-4d13-8a68-5a37405efc6c" providerId="ADAL" clId="{B39B79D4-5C61-4B67-A047-4218C64F33D5}" dt="2024-01-25T16:28:44.270" v="571" actId="47"/>
        <pc:sldMkLst>
          <pc:docMk/>
          <pc:sldMk cId="2129951694" sldId="272"/>
        </pc:sldMkLst>
        <pc:spChg chg="del">
          <ac:chgData name="James Petty" userId="d2fe4e0d-5651-4d13-8a68-5a37405efc6c" providerId="ADAL" clId="{B39B79D4-5C61-4B67-A047-4218C64F33D5}" dt="2024-01-25T16:28:37.273" v="570" actId="700"/>
          <ac:spMkLst>
            <pc:docMk/>
            <pc:sldMk cId="2129951694" sldId="272"/>
            <ac:spMk id="2" creationId="{FC5EB940-7AEF-DA10-0B00-F994B449B2FF}"/>
          </ac:spMkLst>
        </pc:spChg>
        <pc:spChg chg="del">
          <ac:chgData name="James Petty" userId="d2fe4e0d-5651-4d13-8a68-5a37405efc6c" providerId="ADAL" clId="{B39B79D4-5C61-4B67-A047-4218C64F33D5}" dt="2024-01-25T16:28:37.273" v="570" actId="700"/>
          <ac:spMkLst>
            <pc:docMk/>
            <pc:sldMk cId="2129951694" sldId="272"/>
            <ac:spMk id="3" creationId="{BF043F25-09F3-1BF5-FF52-B2038EC7046B}"/>
          </ac:spMkLst>
        </pc:spChg>
        <pc:spChg chg="del mod ord">
          <ac:chgData name="James Petty" userId="d2fe4e0d-5651-4d13-8a68-5a37405efc6c" providerId="ADAL" clId="{B39B79D4-5C61-4B67-A047-4218C64F33D5}" dt="2024-01-25T16:28:37.273" v="570" actId="700"/>
          <ac:spMkLst>
            <pc:docMk/>
            <pc:sldMk cId="2129951694" sldId="272"/>
            <ac:spMk id="4" creationId="{776B18CB-1244-A3C5-3A46-06222DAE3944}"/>
          </ac:spMkLst>
        </pc:spChg>
        <pc:spChg chg="add mod ord">
          <ac:chgData name="James Petty" userId="d2fe4e0d-5651-4d13-8a68-5a37405efc6c" providerId="ADAL" clId="{B39B79D4-5C61-4B67-A047-4218C64F33D5}" dt="2024-01-25T16:28:37.273" v="570" actId="700"/>
          <ac:spMkLst>
            <pc:docMk/>
            <pc:sldMk cId="2129951694" sldId="272"/>
            <ac:spMk id="5" creationId="{D2CF40E6-4B69-D5B6-37E4-DB7D486CC673}"/>
          </ac:spMkLst>
        </pc:spChg>
      </pc:sldChg>
      <pc:sldChg chg="addSp delSp modSp new del mod modClrScheme chgLayout">
        <pc:chgData name="James Petty" userId="d2fe4e0d-5651-4d13-8a68-5a37405efc6c" providerId="ADAL" clId="{B39B79D4-5C61-4B67-A047-4218C64F33D5}" dt="2024-01-25T16:23:01.526" v="515" actId="47"/>
        <pc:sldMkLst>
          <pc:docMk/>
          <pc:sldMk cId="2199640647" sldId="273"/>
        </pc:sldMkLst>
        <pc:spChg chg="del">
          <ac:chgData name="James Petty" userId="d2fe4e0d-5651-4d13-8a68-5a37405efc6c" providerId="ADAL" clId="{B39B79D4-5C61-4B67-A047-4218C64F33D5}" dt="2024-01-25T16:20:17.780" v="500" actId="700"/>
          <ac:spMkLst>
            <pc:docMk/>
            <pc:sldMk cId="2199640647" sldId="273"/>
            <ac:spMk id="2" creationId="{8D392DDA-8D4E-042C-41D2-03CF17FA3D99}"/>
          </ac:spMkLst>
        </pc:spChg>
        <pc:spChg chg="del">
          <ac:chgData name="James Petty" userId="d2fe4e0d-5651-4d13-8a68-5a37405efc6c" providerId="ADAL" clId="{B39B79D4-5C61-4B67-A047-4218C64F33D5}" dt="2024-01-25T16:20:17.780" v="500" actId="700"/>
          <ac:spMkLst>
            <pc:docMk/>
            <pc:sldMk cId="2199640647" sldId="273"/>
            <ac:spMk id="3" creationId="{20A6545D-EC89-D45A-C6DB-5060442183F5}"/>
          </ac:spMkLst>
        </pc:spChg>
        <pc:spChg chg="add del mod ord">
          <ac:chgData name="James Petty" userId="d2fe4e0d-5651-4d13-8a68-5a37405efc6c" providerId="ADAL" clId="{B39B79D4-5C61-4B67-A047-4218C64F33D5}" dt="2024-01-25T16:22:57.689" v="514" actId="700"/>
          <ac:spMkLst>
            <pc:docMk/>
            <pc:sldMk cId="2199640647" sldId="273"/>
            <ac:spMk id="4" creationId="{84DE08EE-D4E8-A547-40AB-2F1E5C8F46DA}"/>
          </ac:spMkLst>
        </pc:spChg>
        <pc:spChg chg="add del mod ord">
          <ac:chgData name="James Petty" userId="d2fe4e0d-5651-4d13-8a68-5a37405efc6c" providerId="ADAL" clId="{B39B79D4-5C61-4B67-A047-4218C64F33D5}" dt="2024-01-25T16:22:57.689" v="514" actId="700"/>
          <ac:spMkLst>
            <pc:docMk/>
            <pc:sldMk cId="2199640647" sldId="273"/>
            <ac:spMk id="5" creationId="{C18EED36-45CE-4EFB-BCF7-932CC3E1DD56}"/>
          </ac:spMkLst>
        </pc:spChg>
        <pc:spChg chg="add mod ord">
          <ac:chgData name="James Petty" userId="d2fe4e0d-5651-4d13-8a68-5a37405efc6c" providerId="ADAL" clId="{B39B79D4-5C61-4B67-A047-4218C64F33D5}" dt="2024-01-25T16:22:57.689" v="514" actId="700"/>
          <ac:spMkLst>
            <pc:docMk/>
            <pc:sldMk cId="2199640647" sldId="273"/>
            <ac:spMk id="6" creationId="{0B060BB6-87F0-A57B-5DA6-C4B9E2077A3B}"/>
          </ac:spMkLst>
        </pc:spChg>
        <pc:spChg chg="add mod ord">
          <ac:chgData name="James Petty" userId="d2fe4e0d-5651-4d13-8a68-5a37405efc6c" providerId="ADAL" clId="{B39B79D4-5C61-4B67-A047-4218C64F33D5}" dt="2024-01-25T16:22:57.689" v="514" actId="700"/>
          <ac:spMkLst>
            <pc:docMk/>
            <pc:sldMk cId="2199640647" sldId="273"/>
            <ac:spMk id="7" creationId="{3E7833E8-6C81-08F1-CC8B-604B198C720B}"/>
          </ac:spMkLst>
        </pc:spChg>
        <pc:spChg chg="add mod ord">
          <ac:chgData name="James Petty" userId="d2fe4e0d-5651-4d13-8a68-5a37405efc6c" providerId="ADAL" clId="{B39B79D4-5C61-4B67-A047-4218C64F33D5}" dt="2024-01-25T16:22:57.689" v="514" actId="700"/>
          <ac:spMkLst>
            <pc:docMk/>
            <pc:sldMk cId="2199640647" sldId="273"/>
            <ac:spMk id="8" creationId="{E8B1007C-6F04-6F3B-F538-F2A913BC34FD}"/>
          </ac:spMkLst>
        </pc:spChg>
      </pc:sldChg>
      <pc:sldMasterChg chg="addSp delSp modSp mod addSldLayout delSldLayout modSldLayout">
        <pc:chgData name="James Petty" userId="d2fe4e0d-5651-4d13-8a68-5a37405efc6c" providerId="ADAL" clId="{B39B79D4-5C61-4B67-A047-4218C64F33D5}" dt="2024-01-25T16:34:55.170" v="622" actId="113"/>
        <pc:sldMasterMkLst>
          <pc:docMk/>
          <pc:sldMasterMk cId="306822565" sldId="2147483648"/>
        </pc:sldMasterMkLst>
        <pc:spChg chg="add mod">
          <ac:chgData name="James Petty" userId="d2fe4e0d-5651-4d13-8a68-5a37405efc6c" providerId="ADAL" clId="{B39B79D4-5C61-4B67-A047-4218C64F33D5}" dt="2024-01-25T15:45:48.166" v="176" actId="20577"/>
          <ac:spMkLst>
            <pc:docMk/>
            <pc:sldMasterMk cId="306822565" sldId="2147483648"/>
            <ac:spMk id="4" creationId="{A737BFD9-1464-4228-FCE9-787B77E2F4BB}"/>
          </ac:spMkLst>
        </pc:spChg>
        <pc:spChg chg="del mod">
          <ac:chgData name="James Petty" userId="d2fe4e0d-5651-4d13-8a68-5a37405efc6c" providerId="ADAL" clId="{B39B79D4-5C61-4B67-A047-4218C64F33D5}" dt="2024-01-25T16:24:13.860" v="524" actId="478"/>
          <ac:spMkLst>
            <pc:docMk/>
            <pc:sldMasterMk cId="306822565" sldId="2147483648"/>
            <ac:spMk id="5" creationId="{87A090DB-6B33-772F-1523-2CFF8DD006E8}"/>
          </ac:spMkLst>
        </pc:spChg>
        <pc:spChg chg="del mod">
          <ac:chgData name="James Petty" userId="d2fe4e0d-5651-4d13-8a68-5a37405efc6c" providerId="ADAL" clId="{B39B79D4-5C61-4B67-A047-4218C64F33D5}" dt="2024-01-25T16:29:05.475" v="574" actId="478"/>
          <ac:spMkLst>
            <pc:docMk/>
            <pc:sldMasterMk cId="306822565" sldId="2147483648"/>
            <ac:spMk id="7" creationId="{B21AF33D-A31C-0EB5-6DDD-2980CD20018F}"/>
          </ac:spMkLst>
        </pc:spChg>
        <pc:picChg chg="mod">
          <ac:chgData name="James Petty" userId="d2fe4e0d-5651-4d13-8a68-5a37405efc6c" providerId="ADAL" clId="{B39B79D4-5C61-4B67-A047-4218C64F33D5}" dt="2024-01-25T15:49:54.625" v="184" actId="166"/>
          <ac:picMkLst>
            <pc:docMk/>
            <pc:sldMasterMk cId="306822565" sldId="2147483648"/>
            <ac:picMk id="2" creationId="{8BC9188D-0421-911F-9F07-68606BC9BD12}"/>
          </ac:picMkLst>
        </pc:picChg>
        <pc:picChg chg="add mod">
          <ac:chgData name="James Petty" userId="d2fe4e0d-5651-4d13-8a68-5a37405efc6c" providerId="ADAL" clId="{B39B79D4-5C61-4B67-A047-4218C64F33D5}" dt="2024-01-25T15:48:41.006" v="183" actId="1076"/>
          <ac:picMkLst>
            <pc:docMk/>
            <pc:sldMasterMk cId="306822565" sldId="2147483648"/>
            <ac:picMk id="6" creationId="{EDC90464-A84D-2C36-9921-169F53A0B11D}"/>
          </ac:picMkLst>
        </pc:picChg>
        <pc:sldLayoutChg chg="modSp mod">
          <pc:chgData name="James Petty" userId="d2fe4e0d-5651-4d13-8a68-5a37405efc6c" providerId="ADAL" clId="{B39B79D4-5C61-4B67-A047-4218C64F33D5}" dt="2024-01-25T15:50:33.241" v="185" actId="167"/>
          <pc:sldLayoutMkLst>
            <pc:docMk/>
            <pc:sldMasterMk cId="306822565" sldId="2147483648"/>
            <pc:sldLayoutMk cId="2631427968" sldId="2147483649"/>
          </pc:sldLayoutMkLst>
          <pc:grpChg chg="ord">
            <ac:chgData name="James Petty" userId="d2fe4e0d-5651-4d13-8a68-5a37405efc6c" providerId="ADAL" clId="{B39B79D4-5C61-4B67-A047-4218C64F33D5}" dt="2024-01-25T15:50:33.241" v="185" actId="167"/>
            <ac:grpSpMkLst>
              <pc:docMk/>
              <pc:sldMasterMk cId="306822565" sldId="2147483648"/>
              <pc:sldLayoutMk cId="2631427968" sldId="2147483649"/>
              <ac:grpSpMk id="4" creationId="{75E41935-A6BA-C59A-85AA-973BED0C276C}"/>
            </ac:grpSpMkLst>
          </pc:grpChg>
        </pc:sldLayoutChg>
        <pc:sldLayoutChg chg="addSp delSp modSp mod">
          <pc:chgData name="James Petty" userId="d2fe4e0d-5651-4d13-8a68-5a37405efc6c" providerId="ADAL" clId="{B39B79D4-5C61-4B67-A047-4218C64F33D5}" dt="2024-01-25T16:31:36.180" v="609" actId="207"/>
          <pc:sldLayoutMkLst>
            <pc:docMk/>
            <pc:sldMasterMk cId="306822565" sldId="2147483648"/>
            <pc:sldLayoutMk cId="3845294658" sldId="2147483650"/>
          </pc:sldLayoutMkLst>
          <pc:spChg chg="add del mod">
            <ac:chgData name="James Petty" userId="d2fe4e0d-5651-4d13-8a68-5a37405efc6c" providerId="ADAL" clId="{B39B79D4-5C61-4B67-A047-4218C64F33D5}" dt="2024-01-25T15:52:29.777" v="285"/>
            <ac:spMkLst>
              <pc:docMk/>
              <pc:sldMasterMk cId="306822565" sldId="2147483648"/>
              <pc:sldLayoutMk cId="3845294658" sldId="2147483650"/>
              <ac:spMk id="2" creationId="{4FA5D030-94E8-0BD4-B449-396872FF4358}"/>
            </ac:spMkLst>
          </pc:spChg>
          <pc:spChg chg="add del">
            <ac:chgData name="James Petty" userId="d2fe4e0d-5651-4d13-8a68-5a37405efc6c" providerId="ADAL" clId="{B39B79D4-5C61-4B67-A047-4218C64F33D5}" dt="2024-01-25T16:16:09.030" v="395" actId="11529"/>
            <ac:spMkLst>
              <pc:docMk/>
              <pc:sldMasterMk cId="306822565" sldId="2147483648"/>
              <pc:sldLayoutMk cId="3845294658" sldId="2147483650"/>
              <ac:spMk id="2" creationId="{7B8DC363-F157-A52A-8237-28D886B8AC9A}"/>
            </ac:spMkLst>
          </pc:spChg>
          <pc:spChg chg="add mod">
            <ac:chgData name="James Petty" userId="d2fe4e0d-5651-4d13-8a68-5a37405efc6c" providerId="ADAL" clId="{B39B79D4-5C61-4B67-A047-4218C64F33D5}" dt="2024-01-25T16:21:27.301" v="503" actId="207"/>
            <ac:spMkLst>
              <pc:docMk/>
              <pc:sldMasterMk cId="306822565" sldId="2147483648"/>
              <pc:sldLayoutMk cId="3845294658" sldId="2147483650"/>
              <ac:spMk id="3" creationId="{0924E4FC-5965-0866-ABE5-FCF5ACA99BD4}"/>
            </ac:spMkLst>
          </pc:spChg>
          <pc:spChg chg="mod">
            <ac:chgData name="James Petty" userId="d2fe4e0d-5651-4d13-8a68-5a37405efc6c" providerId="ADAL" clId="{B39B79D4-5C61-4B67-A047-4218C64F33D5}" dt="2024-01-25T16:31:36.180" v="609" actId="207"/>
            <ac:spMkLst>
              <pc:docMk/>
              <pc:sldMasterMk cId="306822565" sldId="2147483648"/>
              <pc:sldLayoutMk cId="3845294658" sldId="2147483650"/>
              <ac:spMk id="6" creationId="{2D3504F6-8EDE-4217-910B-79DB465C12C3}"/>
            </ac:spMkLst>
          </pc:spChg>
          <pc:spChg chg="add mod">
            <ac:chgData name="James Petty" userId="d2fe4e0d-5651-4d13-8a68-5a37405efc6c" providerId="ADAL" clId="{B39B79D4-5C61-4B67-A047-4218C64F33D5}" dt="2024-01-25T16:19:20.158" v="472"/>
            <ac:spMkLst>
              <pc:docMk/>
              <pc:sldMasterMk cId="306822565" sldId="2147483648"/>
              <pc:sldLayoutMk cId="3845294658" sldId="2147483650"/>
              <ac:spMk id="25" creationId="{0E4913D5-50CF-76F6-2AB4-8F894A7B2747}"/>
            </ac:spMkLst>
          </pc:spChg>
          <pc:spChg chg="add del mod">
            <ac:chgData name="James Petty" userId="d2fe4e0d-5651-4d13-8a68-5a37405efc6c" providerId="ADAL" clId="{B39B79D4-5C61-4B67-A047-4218C64F33D5}" dt="2024-01-25T15:54:00.292" v="292" actId="478"/>
            <ac:spMkLst>
              <pc:docMk/>
              <pc:sldMasterMk cId="306822565" sldId="2147483648"/>
              <pc:sldLayoutMk cId="3845294658" sldId="2147483650"/>
              <ac:spMk id="26" creationId="{C8881703-0FE1-B2E2-AFD3-7DF829CFE6C9}"/>
            </ac:spMkLst>
          </pc:spChg>
          <pc:spChg chg="add del mod">
            <ac:chgData name="James Petty" userId="d2fe4e0d-5651-4d13-8a68-5a37405efc6c" providerId="ADAL" clId="{B39B79D4-5C61-4B67-A047-4218C64F33D5}" dt="2024-01-25T16:16:02.142" v="394" actId="478"/>
            <ac:spMkLst>
              <pc:docMk/>
              <pc:sldMasterMk cId="306822565" sldId="2147483648"/>
              <pc:sldLayoutMk cId="3845294658" sldId="2147483650"/>
              <ac:spMk id="27" creationId="{A5CE1300-3929-6266-0927-C2790F5D0108}"/>
            </ac:spMkLst>
          </pc:spChg>
          <pc:picChg chg="add del">
            <ac:chgData name="James Petty" userId="d2fe4e0d-5651-4d13-8a68-5a37405efc6c" providerId="ADAL" clId="{B39B79D4-5C61-4B67-A047-4218C64F33D5}" dt="2024-01-25T15:53:17.015" v="289" actId="22"/>
            <ac:picMkLst>
              <pc:docMk/>
              <pc:sldMasterMk cId="306822565" sldId="2147483648"/>
              <pc:sldLayoutMk cId="3845294658" sldId="2147483650"/>
              <ac:picMk id="25" creationId="{9B2B9C19-A96B-3342-92E3-4A75A56D763B}"/>
            </ac:picMkLst>
          </pc:picChg>
        </pc:sldLayoutChg>
        <pc:sldLayoutChg chg="addSp delSp modSp mod">
          <pc:chgData name="James Petty" userId="d2fe4e0d-5651-4d13-8a68-5a37405efc6c" providerId="ADAL" clId="{B39B79D4-5C61-4B67-A047-4218C64F33D5}" dt="2024-01-25T16:31:40.443" v="610" actId="207"/>
          <pc:sldLayoutMkLst>
            <pc:docMk/>
            <pc:sldMasterMk cId="306822565" sldId="2147483648"/>
            <pc:sldLayoutMk cId="3449852787" sldId="2147483651"/>
          </pc:sldLayoutMkLst>
          <pc:spChg chg="add del mod">
            <ac:chgData name="James Petty" userId="d2fe4e0d-5651-4d13-8a68-5a37405efc6c" providerId="ADAL" clId="{B39B79D4-5C61-4B67-A047-4218C64F33D5}" dt="2024-01-25T16:16:24.781" v="400" actId="478"/>
            <ac:spMkLst>
              <pc:docMk/>
              <pc:sldMasterMk cId="306822565" sldId="2147483648"/>
              <pc:sldLayoutMk cId="3449852787" sldId="2147483651"/>
              <ac:spMk id="2" creationId="{C733DD1E-27D7-E3BE-0253-BC87B1F12FE4}"/>
            </ac:spMkLst>
          </pc:spChg>
          <pc:spChg chg="add mod">
            <ac:chgData name="James Petty" userId="d2fe4e0d-5651-4d13-8a68-5a37405efc6c" providerId="ADAL" clId="{B39B79D4-5C61-4B67-A047-4218C64F33D5}" dt="2024-01-25T16:21:31.311" v="504" actId="207"/>
            <ac:spMkLst>
              <pc:docMk/>
              <pc:sldMasterMk cId="306822565" sldId="2147483648"/>
              <pc:sldLayoutMk cId="3449852787" sldId="2147483651"/>
              <ac:spMk id="3" creationId="{4A695162-40C1-C894-1E34-62B2690F2B31}"/>
            </ac:spMkLst>
          </pc:spChg>
          <pc:spChg chg="add mod">
            <ac:chgData name="James Petty" userId="d2fe4e0d-5651-4d13-8a68-5a37405efc6c" providerId="ADAL" clId="{B39B79D4-5C61-4B67-A047-4218C64F33D5}" dt="2024-01-25T16:31:40.443" v="610" actId="207"/>
            <ac:spMkLst>
              <pc:docMk/>
              <pc:sldMasterMk cId="306822565" sldId="2147483648"/>
              <pc:sldLayoutMk cId="3449852787" sldId="2147483651"/>
              <ac:spMk id="4" creationId="{72C930D0-80DD-075B-7012-F7DC64864154}"/>
            </ac:spMkLst>
          </pc:spChg>
        </pc:sldLayoutChg>
        <pc:sldLayoutChg chg="del">
          <pc:chgData name="James Petty" userId="d2fe4e0d-5651-4d13-8a68-5a37405efc6c" providerId="ADAL" clId="{B39B79D4-5C61-4B67-A047-4218C64F33D5}" dt="2024-01-25T15:58:51.842" v="376" actId="2696"/>
          <pc:sldLayoutMkLst>
            <pc:docMk/>
            <pc:sldMasterMk cId="306822565" sldId="2147483648"/>
            <pc:sldLayoutMk cId="4087852120" sldId="2147483652"/>
          </pc:sldLayoutMkLst>
        </pc:sldLayoutChg>
        <pc:sldLayoutChg chg="addSp delSp modSp mod">
          <pc:chgData name="James Petty" userId="d2fe4e0d-5651-4d13-8a68-5a37405efc6c" providerId="ADAL" clId="{B39B79D4-5C61-4B67-A047-4218C64F33D5}" dt="2024-01-25T16:31:45.318" v="611" actId="207"/>
          <pc:sldLayoutMkLst>
            <pc:docMk/>
            <pc:sldMasterMk cId="306822565" sldId="2147483648"/>
            <pc:sldLayoutMk cId="276149728" sldId="2147483653"/>
          </pc:sldLayoutMkLst>
          <pc:spChg chg="add del mod">
            <ac:chgData name="James Petty" userId="d2fe4e0d-5651-4d13-8a68-5a37405efc6c" providerId="ADAL" clId="{B39B79D4-5C61-4B67-A047-4218C64F33D5}" dt="2024-01-25T16:16:36.502" v="402" actId="478"/>
            <ac:spMkLst>
              <pc:docMk/>
              <pc:sldMasterMk cId="306822565" sldId="2147483648"/>
              <pc:sldLayoutMk cId="276149728" sldId="2147483653"/>
              <ac:spMk id="2" creationId="{4F9FB7FC-CD9E-D6C5-BF61-540F96DDB773}"/>
            </ac:spMkLst>
          </pc:spChg>
          <pc:spChg chg="add mod">
            <ac:chgData name="James Petty" userId="d2fe4e0d-5651-4d13-8a68-5a37405efc6c" providerId="ADAL" clId="{B39B79D4-5C61-4B67-A047-4218C64F33D5}" dt="2024-01-25T16:23:39.810" v="517" actId="207"/>
            <ac:spMkLst>
              <pc:docMk/>
              <pc:sldMasterMk cId="306822565" sldId="2147483648"/>
              <pc:sldLayoutMk cId="276149728" sldId="2147483653"/>
              <ac:spMk id="3" creationId="{F5528A7B-8F36-BCD5-EB88-CE71FB138520}"/>
            </ac:spMkLst>
          </pc:spChg>
          <pc:spChg chg="add mod">
            <ac:chgData name="James Petty" userId="d2fe4e0d-5651-4d13-8a68-5a37405efc6c" providerId="ADAL" clId="{B39B79D4-5C61-4B67-A047-4218C64F33D5}" dt="2024-01-25T16:31:45.318" v="611" actId="207"/>
            <ac:spMkLst>
              <pc:docMk/>
              <pc:sldMasterMk cId="306822565" sldId="2147483648"/>
              <pc:sldLayoutMk cId="276149728" sldId="2147483653"/>
              <ac:spMk id="4" creationId="{4C924AE6-77D0-6A32-BB61-3F1F1063A611}"/>
            </ac:spMkLst>
          </pc:spChg>
        </pc:sldLayoutChg>
        <pc:sldLayoutChg chg="addSp modSp">
          <pc:chgData name="James Petty" userId="d2fe4e0d-5651-4d13-8a68-5a37405efc6c" providerId="ADAL" clId="{B39B79D4-5C61-4B67-A047-4218C64F33D5}" dt="2024-01-25T16:31:50.600" v="612" actId="207"/>
          <pc:sldLayoutMkLst>
            <pc:docMk/>
            <pc:sldMasterMk cId="306822565" sldId="2147483648"/>
            <pc:sldLayoutMk cId="3258909250" sldId="2147483654"/>
          </pc:sldLayoutMkLst>
          <pc:spChg chg="add mod">
            <ac:chgData name="James Petty" userId="d2fe4e0d-5651-4d13-8a68-5a37405efc6c" providerId="ADAL" clId="{B39B79D4-5C61-4B67-A047-4218C64F33D5}" dt="2024-01-25T16:31:50.600" v="612" actId="207"/>
            <ac:spMkLst>
              <pc:docMk/>
              <pc:sldMasterMk cId="306822565" sldId="2147483648"/>
              <pc:sldLayoutMk cId="3258909250" sldId="2147483654"/>
              <ac:spMk id="2" creationId="{E443B165-ECAF-619E-A68C-F32C4416CEA3}"/>
            </ac:spMkLst>
          </pc:spChg>
          <pc:spChg chg="add mod">
            <ac:chgData name="James Petty" userId="d2fe4e0d-5651-4d13-8a68-5a37405efc6c" providerId="ADAL" clId="{B39B79D4-5C61-4B67-A047-4218C64F33D5}" dt="2024-01-25T16:23:48.291" v="518"/>
            <ac:spMkLst>
              <pc:docMk/>
              <pc:sldMasterMk cId="306822565" sldId="2147483648"/>
              <pc:sldLayoutMk cId="3258909250" sldId="2147483654"/>
              <ac:spMk id="3" creationId="{C904DFE7-A742-D8FD-6DBB-EB753C5CEE22}"/>
            </ac:spMkLst>
          </pc:spChg>
        </pc:sldLayoutChg>
        <pc:sldLayoutChg chg="addSp delSp modSp mod">
          <pc:chgData name="James Petty" userId="d2fe4e0d-5651-4d13-8a68-5a37405efc6c" providerId="ADAL" clId="{B39B79D4-5C61-4B67-A047-4218C64F33D5}" dt="2024-01-25T16:31:55.256" v="613" actId="207"/>
          <pc:sldLayoutMkLst>
            <pc:docMk/>
            <pc:sldMasterMk cId="306822565" sldId="2147483648"/>
            <pc:sldLayoutMk cId="376985894" sldId="2147483655"/>
          </pc:sldLayoutMkLst>
          <pc:spChg chg="add del mod">
            <ac:chgData name="James Petty" userId="d2fe4e0d-5651-4d13-8a68-5a37405efc6c" providerId="ADAL" clId="{B39B79D4-5C61-4B67-A047-4218C64F33D5}" dt="2024-01-25T16:16:48.557" v="405" actId="478"/>
            <ac:spMkLst>
              <pc:docMk/>
              <pc:sldMasterMk cId="306822565" sldId="2147483648"/>
              <pc:sldLayoutMk cId="376985894" sldId="2147483655"/>
              <ac:spMk id="2" creationId="{4C4E97CF-DD86-045C-1E21-8CDDDA15AC0E}"/>
            </ac:spMkLst>
          </pc:spChg>
          <pc:spChg chg="add mod">
            <ac:chgData name="James Petty" userId="d2fe4e0d-5651-4d13-8a68-5a37405efc6c" providerId="ADAL" clId="{B39B79D4-5C61-4B67-A047-4218C64F33D5}" dt="2024-01-25T16:23:52.070" v="519" actId="207"/>
            <ac:spMkLst>
              <pc:docMk/>
              <pc:sldMasterMk cId="306822565" sldId="2147483648"/>
              <pc:sldLayoutMk cId="376985894" sldId="2147483655"/>
              <ac:spMk id="3" creationId="{D0B6815D-2F29-945D-3464-0CC04A4BDD9C}"/>
            </ac:spMkLst>
          </pc:spChg>
          <pc:spChg chg="add mod">
            <ac:chgData name="James Petty" userId="d2fe4e0d-5651-4d13-8a68-5a37405efc6c" providerId="ADAL" clId="{B39B79D4-5C61-4B67-A047-4218C64F33D5}" dt="2024-01-25T16:31:55.256" v="613" actId="207"/>
            <ac:spMkLst>
              <pc:docMk/>
              <pc:sldMasterMk cId="306822565" sldId="2147483648"/>
              <pc:sldLayoutMk cId="376985894" sldId="2147483655"/>
              <ac:spMk id="5" creationId="{F076F1D8-FF55-2842-0A94-7A72939057A8}"/>
            </ac:spMkLst>
          </pc:spChg>
        </pc:sldLayoutChg>
        <pc:sldLayoutChg chg="addSp delSp modSp mod">
          <pc:chgData name="James Petty" userId="d2fe4e0d-5651-4d13-8a68-5a37405efc6c" providerId="ADAL" clId="{B39B79D4-5C61-4B67-A047-4218C64F33D5}" dt="2024-01-25T16:31:58.508" v="614" actId="207"/>
          <pc:sldLayoutMkLst>
            <pc:docMk/>
            <pc:sldMasterMk cId="306822565" sldId="2147483648"/>
            <pc:sldLayoutMk cId="2578147275" sldId="2147483656"/>
          </pc:sldLayoutMkLst>
          <pc:spChg chg="add del mod">
            <ac:chgData name="James Petty" userId="d2fe4e0d-5651-4d13-8a68-5a37405efc6c" providerId="ADAL" clId="{B39B79D4-5C61-4B67-A047-4218C64F33D5}" dt="2024-01-25T16:16:56.653" v="408" actId="478"/>
            <ac:spMkLst>
              <pc:docMk/>
              <pc:sldMasterMk cId="306822565" sldId="2147483648"/>
              <pc:sldLayoutMk cId="2578147275" sldId="2147483656"/>
              <ac:spMk id="2" creationId="{7BC5030F-AC54-3CCE-C49B-3E140E2C54B2}"/>
            </ac:spMkLst>
          </pc:spChg>
          <pc:spChg chg="add mod">
            <ac:chgData name="James Petty" userId="d2fe4e0d-5651-4d13-8a68-5a37405efc6c" providerId="ADAL" clId="{B39B79D4-5C61-4B67-A047-4218C64F33D5}" dt="2024-01-25T16:23:54.959" v="520" actId="207"/>
            <ac:spMkLst>
              <pc:docMk/>
              <pc:sldMasterMk cId="306822565" sldId="2147483648"/>
              <pc:sldLayoutMk cId="2578147275" sldId="2147483656"/>
              <ac:spMk id="3" creationId="{F2C98A8C-A243-F1B0-CF7C-A8504A15F522}"/>
            </ac:spMkLst>
          </pc:spChg>
          <pc:spChg chg="add mod">
            <ac:chgData name="James Petty" userId="d2fe4e0d-5651-4d13-8a68-5a37405efc6c" providerId="ADAL" clId="{B39B79D4-5C61-4B67-A047-4218C64F33D5}" dt="2024-01-25T16:31:58.508" v="614" actId="207"/>
            <ac:spMkLst>
              <pc:docMk/>
              <pc:sldMasterMk cId="306822565" sldId="2147483648"/>
              <pc:sldLayoutMk cId="2578147275" sldId="2147483656"/>
              <ac:spMk id="4" creationId="{96052890-F062-A301-BC29-834B47D1326D}"/>
            </ac:spMkLst>
          </pc:spChg>
        </pc:sldLayoutChg>
        <pc:sldLayoutChg chg="addSp modSp mod">
          <pc:chgData name="James Petty" userId="d2fe4e0d-5651-4d13-8a68-5a37405efc6c" providerId="ADAL" clId="{B39B79D4-5C61-4B67-A047-4218C64F33D5}" dt="2024-01-25T16:32:02.945" v="615" actId="207"/>
          <pc:sldLayoutMkLst>
            <pc:docMk/>
            <pc:sldMasterMk cId="306822565" sldId="2147483648"/>
            <pc:sldLayoutMk cId="3013274392" sldId="2147483658"/>
          </pc:sldLayoutMkLst>
          <pc:spChg chg="add mod">
            <ac:chgData name="James Petty" userId="d2fe4e0d-5651-4d13-8a68-5a37405efc6c" providerId="ADAL" clId="{B39B79D4-5C61-4B67-A047-4218C64F33D5}" dt="2024-01-25T16:32:02.945" v="615" actId="207"/>
            <ac:spMkLst>
              <pc:docMk/>
              <pc:sldMasterMk cId="306822565" sldId="2147483648"/>
              <pc:sldLayoutMk cId="3013274392" sldId="2147483658"/>
              <ac:spMk id="2" creationId="{B4600D8C-AA8C-EA2C-7606-F17F7B157D7F}"/>
            </ac:spMkLst>
          </pc:spChg>
          <pc:spChg chg="mod">
            <ac:chgData name="James Petty" userId="d2fe4e0d-5651-4d13-8a68-5a37405efc6c" providerId="ADAL" clId="{B39B79D4-5C61-4B67-A047-4218C64F33D5}" dt="2024-01-25T16:19:37.496" v="479" actId="14100"/>
            <ac:spMkLst>
              <pc:docMk/>
              <pc:sldMasterMk cId="306822565" sldId="2147483648"/>
              <pc:sldLayoutMk cId="3013274392" sldId="2147483658"/>
              <ac:spMk id="16" creationId="{5FB9C39B-02F3-4BBE-8840-6427287ABFED}"/>
            </ac:spMkLst>
          </pc:spChg>
        </pc:sldLayoutChg>
        <pc:sldLayoutChg chg="addSp delSp modSp mod">
          <pc:chgData name="James Petty" userId="d2fe4e0d-5651-4d13-8a68-5a37405efc6c" providerId="ADAL" clId="{B39B79D4-5C61-4B67-A047-4218C64F33D5}" dt="2024-01-25T16:32:12.232" v="617" actId="207"/>
          <pc:sldLayoutMkLst>
            <pc:docMk/>
            <pc:sldMasterMk cId="306822565" sldId="2147483648"/>
            <pc:sldLayoutMk cId="3016926916" sldId="2147483659"/>
          </pc:sldLayoutMkLst>
          <pc:spChg chg="add del mod">
            <ac:chgData name="James Petty" userId="d2fe4e0d-5651-4d13-8a68-5a37405efc6c" providerId="ADAL" clId="{B39B79D4-5C61-4B67-A047-4218C64F33D5}" dt="2024-01-25T16:17:04.502" v="410" actId="478"/>
            <ac:spMkLst>
              <pc:docMk/>
              <pc:sldMasterMk cId="306822565" sldId="2147483648"/>
              <pc:sldLayoutMk cId="3016926916" sldId="2147483659"/>
              <ac:spMk id="2" creationId="{5394248A-635B-CC17-3361-42E64A8E38BC}"/>
            </ac:spMkLst>
          </pc:spChg>
          <pc:spChg chg="add mod">
            <ac:chgData name="James Petty" userId="d2fe4e0d-5651-4d13-8a68-5a37405efc6c" providerId="ADAL" clId="{B39B79D4-5C61-4B67-A047-4218C64F33D5}" dt="2024-01-25T16:23:59.017" v="521" actId="207"/>
            <ac:spMkLst>
              <pc:docMk/>
              <pc:sldMasterMk cId="306822565" sldId="2147483648"/>
              <pc:sldLayoutMk cId="3016926916" sldId="2147483659"/>
              <ac:spMk id="3" creationId="{720E9AF0-7616-21E3-5C98-061DF965BA99}"/>
            </ac:spMkLst>
          </pc:spChg>
          <pc:spChg chg="add mod">
            <ac:chgData name="James Petty" userId="d2fe4e0d-5651-4d13-8a68-5a37405efc6c" providerId="ADAL" clId="{B39B79D4-5C61-4B67-A047-4218C64F33D5}" dt="2024-01-25T16:32:12.232" v="617" actId="207"/>
            <ac:spMkLst>
              <pc:docMk/>
              <pc:sldMasterMk cId="306822565" sldId="2147483648"/>
              <pc:sldLayoutMk cId="3016926916" sldId="2147483659"/>
              <ac:spMk id="4" creationId="{F7126D28-1710-8B0A-9FE3-780C7BDB2F0B}"/>
            </ac:spMkLst>
          </pc:spChg>
        </pc:sldLayoutChg>
        <pc:sldLayoutChg chg="addSp modSp">
          <pc:chgData name="James Petty" userId="d2fe4e0d-5651-4d13-8a68-5a37405efc6c" providerId="ADAL" clId="{B39B79D4-5C61-4B67-A047-4218C64F33D5}" dt="2024-01-25T16:32:08.221" v="616" actId="207"/>
          <pc:sldLayoutMkLst>
            <pc:docMk/>
            <pc:sldMasterMk cId="306822565" sldId="2147483648"/>
            <pc:sldLayoutMk cId="3431890948" sldId="2147483660"/>
          </pc:sldLayoutMkLst>
          <pc:spChg chg="add mod">
            <ac:chgData name="James Petty" userId="d2fe4e0d-5651-4d13-8a68-5a37405efc6c" providerId="ADAL" clId="{B39B79D4-5C61-4B67-A047-4218C64F33D5}" dt="2024-01-25T16:32:08.221" v="616" actId="207"/>
            <ac:spMkLst>
              <pc:docMk/>
              <pc:sldMasterMk cId="306822565" sldId="2147483648"/>
              <pc:sldLayoutMk cId="3431890948" sldId="2147483660"/>
              <ac:spMk id="2" creationId="{9DC799F2-E3CE-CBB6-743F-AF3DED8F5771}"/>
            </ac:spMkLst>
          </pc:spChg>
        </pc:sldLayoutChg>
        <pc:sldLayoutChg chg="addSp modSp">
          <pc:chgData name="James Petty" userId="d2fe4e0d-5651-4d13-8a68-5a37405efc6c" providerId="ADAL" clId="{B39B79D4-5C61-4B67-A047-4218C64F33D5}" dt="2024-01-25T16:32:15.763" v="618" actId="207"/>
          <pc:sldLayoutMkLst>
            <pc:docMk/>
            <pc:sldMasterMk cId="306822565" sldId="2147483648"/>
            <pc:sldLayoutMk cId="4274588361" sldId="2147483661"/>
          </pc:sldLayoutMkLst>
          <pc:spChg chg="add mod">
            <ac:chgData name="James Petty" userId="d2fe4e0d-5651-4d13-8a68-5a37405efc6c" providerId="ADAL" clId="{B39B79D4-5C61-4B67-A047-4218C64F33D5}" dt="2024-01-25T16:24:02.378" v="522" actId="207"/>
            <ac:spMkLst>
              <pc:docMk/>
              <pc:sldMasterMk cId="306822565" sldId="2147483648"/>
              <pc:sldLayoutMk cId="4274588361" sldId="2147483661"/>
              <ac:spMk id="2" creationId="{58C236A3-B433-0AE0-6F6C-ADA9651FE5F7}"/>
            </ac:spMkLst>
          </pc:spChg>
          <pc:spChg chg="add mod">
            <ac:chgData name="James Petty" userId="d2fe4e0d-5651-4d13-8a68-5a37405efc6c" providerId="ADAL" clId="{B39B79D4-5C61-4B67-A047-4218C64F33D5}" dt="2024-01-25T16:32:15.763" v="618" actId="207"/>
            <ac:spMkLst>
              <pc:docMk/>
              <pc:sldMasterMk cId="306822565" sldId="2147483648"/>
              <pc:sldLayoutMk cId="4274588361" sldId="2147483661"/>
              <ac:spMk id="3" creationId="{179E1205-A18D-C19B-8A8D-DE6B6F8A76DF}"/>
            </ac:spMkLst>
          </pc:spChg>
        </pc:sldLayoutChg>
        <pc:sldLayoutChg chg="addSp modSp mod">
          <pc:chgData name="James Petty" userId="d2fe4e0d-5651-4d13-8a68-5a37405efc6c" providerId="ADAL" clId="{B39B79D4-5C61-4B67-A047-4218C64F33D5}" dt="2024-01-25T16:32:18.768" v="619" actId="207"/>
          <pc:sldLayoutMkLst>
            <pc:docMk/>
            <pc:sldMasterMk cId="306822565" sldId="2147483648"/>
            <pc:sldLayoutMk cId="1632391298" sldId="2147483662"/>
          </pc:sldLayoutMkLst>
          <pc:spChg chg="add mod">
            <ac:chgData name="James Petty" userId="d2fe4e0d-5651-4d13-8a68-5a37405efc6c" providerId="ADAL" clId="{B39B79D4-5C61-4B67-A047-4218C64F33D5}" dt="2024-01-25T16:24:06.148" v="523" actId="207"/>
            <ac:spMkLst>
              <pc:docMk/>
              <pc:sldMasterMk cId="306822565" sldId="2147483648"/>
              <pc:sldLayoutMk cId="1632391298" sldId="2147483662"/>
              <ac:spMk id="2" creationId="{ED2D6CE0-6ED7-9932-A25D-6C78B96C04D1}"/>
            </ac:spMkLst>
          </pc:spChg>
          <pc:spChg chg="add mod">
            <ac:chgData name="James Petty" userId="d2fe4e0d-5651-4d13-8a68-5a37405efc6c" providerId="ADAL" clId="{B39B79D4-5C61-4B67-A047-4218C64F33D5}" dt="2024-01-25T16:32:18.768" v="619" actId="207"/>
            <ac:spMkLst>
              <pc:docMk/>
              <pc:sldMasterMk cId="306822565" sldId="2147483648"/>
              <pc:sldLayoutMk cId="1632391298" sldId="2147483662"/>
              <ac:spMk id="3" creationId="{B67DA887-9F84-22FB-B421-0661EAAC2FB9}"/>
            </ac:spMkLst>
          </pc:spChg>
        </pc:sldLayoutChg>
        <pc:sldLayoutChg chg="addSp modSp mod">
          <pc:chgData name="James Petty" userId="d2fe4e0d-5651-4d13-8a68-5a37405efc6c" providerId="ADAL" clId="{B39B79D4-5C61-4B67-A047-4218C64F33D5}" dt="2024-01-25T16:32:23.877" v="620" actId="207"/>
          <pc:sldLayoutMkLst>
            <pc:docMk/>
            <pc:sldMasterMk cId="306822565" sldId="2147483648"/>
            <pc:sldLayoutMk cId="1734433434" sldId="2147483663"/>
          </pc:sldLayoutMkLst>
          <pc:spChg chg="add mod">
            <ac:chgData name="James Petty" userId="d2fe4e0d-5651-4d13-8a68-5a37405efc6c" providerId="ADAL" clId="{B39B79D4-5C61-4B67-A047-4218C64F33D5}" dt="2024-01-25T16:32:23.877" v="620" actId="207"/>
            <ac:spMkLst>
              <pc:docMk/>
              <pc:sldMasterMk cId="306822565" sldId="2147483648"/>
              <pc:sldLayoutMk cId="1734433434" sldId="2147483663"/>
              <ac:spMk id="2" creationId="{3018D256-3379-1261-2756-0E03D91FD6A0}"/>
            </ac:spMkLst>
          </pc:spChg>
        </pc:sldLayoutChg>
        <pc:sldLayoutChg chg="addSp delSp modSp new mod">
          <pc:chgData name="James Petty" userId="d2fe4e0d-5651-4d13-8a68-5a37405efc6c" providerId="ADAL" clId="{B39B79D4-5C61-4B67-A047-4218C64F33D5}" dt="2024-01-25T16:34:55.170" v="622" actId="113"/>
          <pc:sldLayoutMkLst>
            <pc:docMk/>
            <pc:sldMasterMk cId="306822565" sldId="2147483648"/>
            <pc:sldLayoutMk cId="448844757" sldId="2147483664"/>
          </pc:sldLayoutMkLst>
          <pc:spChg chg="del mod">
            <ac:chgData name="James Petty" userId="d2fe4e0d-5651-4d13-8a68-5a37405efc6c" providerId="ADAL" clId="{B39B79D4-5C61-4B67-A047-4218C64F33D5}" dt="2024-01-25T16:18:04.966" v="433" actId="478"/>
            <ac:spMkLst>
              <pc:docMk/>
              <pc:sldMasterMk cId="306822565" sldId="2147483648"/>
              <pc:sldLayoutMk cId="448844757" sldId="2147483664"/>
              <ac:spMk id="2" creationId="{588F8166-ED4F-44C5-C55C-46E73FB3D9E0}"/>
            </ac:spMkLst>
          </pc:spChg>
          <pc:spChg chg="add del mod">
            <ac:chgData name="James Petty" userId="d2fe4e0d-5651-4d13-8a68-5a37405efc6c" providerId="ADAL" clId="{B39B79D4-5C61-4B67-A047-4218C64F33D5}" dt="2024-01-25T16:15:47.369" v="390" actId="478"/>
            <ac:spMkLst>
              <pc:docMk/>
              <pc:sldMasterMk cId="306822565" sldId="2147483648"/>
              <pc:sldLayoutMk cId="448844757" sldId="2147483664"/>
              <ac:spMk id="3" creationId="{050DA938-2E41-13F5-ED9C-D83185A0961C}"/>
            </ac:spMkLst>
          </pc:spChg>
          <pc:spChg chg="add del">
            <ac:chgData name="James Petty" userId="d2fe4e0d-5651-4d13-8a68-5a37405efc6c" providerId="ADAL" clId="{B39B79D4-5C61-4B67-A047-4218C64F33D5}" dt="2024-01-25T16:15:54.214" v="391" actId="11529"/>
            <ac:spMkLst>
              <pc:docMk/>
              <pc:sldMasterMk cId="306822565" sldId="2147483648"/>
              <pc:sldLayoutMk cId="448844757" sldId="2147483664"/>
              <ac:spMk id="4" creationId="{DB59E319-AF25-B32D-E052-633408373140}"/>
            </ac:spMkLst>
          </pc:spChg>
          <pc:spChg chg="add mod">
            <ac:chgData name="James Petty" userId="d2fe4e0d-5651-4d13-8a68-5a37405efc6c" providerId="ADAL" clId="{B39B79D4-5C61-4B67-A047-4218C64F33D5}" dt="2024-01-25T16:21:22.222" v="502" actId="207"/>
            <ac:spMkLst>
              <pc:docMk/>
              <pc:sldMasterMk cId="306822565" sldId="2147483648"/>
              <pc:sldLayoutMk cId="448844757" sldId="2147483664"/>
              <ac:spMk id="5" creationId="{63F29BCF-C1AD-D2CE-316E-E61C94A28046}"/>
            </ac:spMkLst>
          </pc:spChg>
          <pc:spChg chg="add del">
            <ac:chgData name="James Petty" userId="d2fe4e0d-5651-4d13-8a68-5a37405efc6c" providerId="ADAL" clId="{B39B79D4-5C61-4B67-A047-4218C64F33D5}" dt="2024-01-25T16:18:27.344" v="434" actId="11529"/>
            <ac:spMkLst>
              <pc:docMk/>
              <pc:sldMasterMk cId="306822565" sldId="2147483648"/>
              <pc:sldLayoutMk cId="448844757" sldId="2147483664"/>
              <ac:spMk id="6" creationId="{D1E9EFDE-EDBF-4B30-5C61-574401B287E5}"/>
            </ac:spMkLst>
          </pc:spChg>
          <pc:spChg chg="add del mod">
            <ac:chgData name="James Petty" userId="d2fe4e0d-5651-4d13-8a68-5a37405efc6c" providerId="ADAL" clId="{B39B79D4-5C61-4B67-A047-4218C64F33D5}" dt="2024-01-25T16:18:30.548" v="435" actId="478"/>
            <ac:spMkLst>
              <pc:docMk/>
              <pc:sldMasterMk cId="306822565" sldId="2147483648"/>
              <pc:sldLayoutMk cId="448844757" sldId="2147483664"/>
              <ac:spMk id="7" creationId="{433DCF89-BE03-D724-5DE0-EE2A6D23DF0D}"/>
            </ac:spMkLst>
          </pc:spChg>
          <pc:spChg chg="add del mod">
            <ac:chgData name="James Petty" userId="d2fe4e0d-5651-4d13-8a68-5a37405efc6c" providerId="ADAL" clId="{B39B79D4-5C61-4B67-A047-4218C64F33D5}" dt="2024-01-25T16:24:16.443" v="525" actId="478"/>
            <ac:spMkLst>
              <pc:docMk/>
              <pc:sldMasterMk cId="306822565" sldId="2147483648"/>
              <pc:sldLayoutMk cId="448844757" sldId="2147483664"/>
              <ac:spMk id="8" creationId="{0C7A8B70-3F1C-9AAF-B408-F3D2D54D54B1}"/>
            </ac:spMkLst>
          </pc:spChg>
          <pc:spChg chg="add del mod">
            <ac:chgData name="James Petty" userId="d2fe4e0d-5651-4d13-8a68-5a37405efc6c" providerId="ADAL" clId="{B39B79D4-5C61-4B67-A047-4218C64F33D5}" dt="2024-01-25T16:26:57.195" v="534" actId="478"/>
            <ac:spMkLst>
              <pc:docMk/>
              <pc:sldMasterMk cId="306822565" sldId="2147483648"/>
              <pc:sldLayoutMk cId="448844757" sldId="2147483664"/>
              <ac:spMk id="9" creationId="{D3CF5C5D-59EF-5BDA-240B-A5524CF94220}"/>
            </ac:spMkLst>
          </pc:spChg>
          <pc:spChg chg="add mod">
            <ac:chgData name="James Petty" userId="d2fe4e0d-5651-4d13-8a68-5a37405efc6c" providerId="ADAL" clId="{B39B79D4-5C61-4B67-A047-4218C64F33D5}" dt="2024-01-25T16:34:55.170" v="622" actId="113"/>
            <ac:spMkLst>
              <pc:docMk/>
              <pc:sldMasterMk cId="306822565" sldId="2147483648"/>
              <pc:sldLayoutMk cId="448844757" sldId="2147483664"/>
              <ac:spMk id="10" creationId="{F35E6322-336D-EE32-D30A-D2DF0148FF61}"/>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DD7AA7-6947-46DE-8F8D-972DE75C4888}" type="datetimeFigureOut">
              <a:rPr lang="en-US" smtClean="0"/>
              <a:t>4/9/2024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D6F596-DFBB-42B8-ADCC-5FC29CF5B495}" type="slidenum">
              <a:rPr lang="en-US" smtClean="0"/>
              <a:t>‹#›</a:t>
            </a:fld>
            <a:endParaRPr lang="en-US"/>
          </a:p>
        </p:txBody>
      </p:sp>
    </p:spTree>
    <p:extLst>
      <p:ext uri="{BB962C8B-B14F-4D97-AF65-F5344CB8AC3E}">
        <p14:creationId xmlns:p14="http://schemas.microsoft.com/office/powerpoint/2010/main" val="4252066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D6F596-DFBB-42B8-ADCC-5FC29CF5B495}" type="slidenum">
              <a:rPr lang="en-US" smtClean="0"/>
              <a:t>1</a:t>
            </a:fld>
            <a:endParaRPr lang="en-US"/>
          </a:p>
        </p:txBody>
      </p:sp>
    </p:spTree>
    <p:extLst>
      <p:ext uri="{BB962C8B-B14F-4D97-AF65-F5344CB8AC3E}">
        <p14:creationId xmlns:p14="http://schemas.microsoft.com/office/powerpoint/2010/main" val="4186294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Let’s</a:t>
            </a:r>
            <a:r>
              <a:rPr lang="en-US" baseline="0" dirty="0"/>
              <a:t> talk source control.</a:t>
            </a:r>
          </a:p>
          <a:p>
            <a:pPr marL="0" indent="0">
              <a:buFont typeface="Arial" panose="020B0604020202020204" pitchFamily="34" charset="0"/>
              <a:buNone/>
            </a:pPr>
            <a:endParaRPr lang="en-US" baseline="0" dirty="0"/>
          </a:p>
          <a:p>
            <a:pPr marL="171450" indent="-171450">
              <a:buFont typeface="Arial" panose="020B0604020202020204" pitchFamily="34" charset="0"/>
              <a:buChar char="•"/>
            </a:pPr>
            <a:r>
              <a:rPr lang="en-US" baseline="0" dirty="0"/>
              <a:t>Where do you currently store your PowerShell scripts?</a:t>
            </a:r>
          </a:p>
          <a:p>
            <a:pPr marL="171450" indent="-171450">
              <a:buFont typeface="Arial" panose="020B0604020202020204" pitchFamily="34" charset="0"/>
              <a:buChar char="•"/>
            </a:pPr>
            <a:r>
              <a:rPr lang="en-US" baseline="0" dirty="0"/>
              <a:t>Do they have filenames with v2, v3, or timestamps in them?</a:t>
            </a:r>
          </a:p>
          <a:p>
            <a:pPr marL="171450" indent="-171450">
              <a:buFont typeface="Arial" panose="020B0604020202020204" pitchFamily="34" charset="0"/>
              <a:buChar char="•"/>
            </a:pPr>
            <a:r>
              <a:rPr lang="en-US" baseline="0" dirty="0"/>
              <a:t>Can you easily revert to previous versions?</a:t>
            </a:r>
          </a:p>
          <a:p>
            <a:pPr marL="171450" indent="-171450">
              <a:buFont typeface="Arial" panose="020B0604020202020204" pitchFamily="34" charset="0"/>
              <a:buChar char="•"/>
            </a:pPr>
            <a:r>
              <a:rPr lang="en-US" baseline="0" dirty="0"/>
              <a:t>How do you handle multiple team members updating complex scripts?</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You need source control. I wished I had seen the multiple benefits of it sooner.</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There are several source control</a:t>
            </a:r>
            <a:r>
              <a:rPr lang="en-US" baseline="0" dirty="0"/>
              <a:t> types, with the 3 most widely used being git, subversion (or </a:t>
            </a:r>
            <a:r>
              <a:rPr lang="en-US" baseline="0" dirty="0" err="1"/>
              <a:t>svn</a:t>
            </a:r>
            <a:r>
              <a:rPr lang="en-US" baseline="0" dirty="0"/>
              <a:t>), and mercurial.</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I’ve worked in shops that have used git, which uses decentralized repositories, and subversion, which is centralized.</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Though git is decentralized, there are many cloud or self hosted web-based services that shares git repositories with code maintainers. Others can fork a repo, creating their own copy of the repo, create a feature branch in which they will add their own code to the repo, and then create a pull request upstream for the repo’s owner to either merge or reject.</a:t>
            </a:r>
          </a:p>
        </p:txBody>
      </p:sp>
      <p:sp>
        <p:nvSpPr>
          <p:cNvPr id="4" name="Slide Number Placeholder 3"/>
          <p:cNvSpPr>
            <a:spLocks noGrp="1"/>
          </p:cNvSpPr>
          <p:nvPr>
            <p:ph type="sldNum" sz="quarter" idx="5"/>
          </p:nvPr>
        </p:nvSpPr>
        <p:spPr/>
        <p:txBody>
          <a:bodyPr/>
          <a:lstStyle/>
          <a:p>
            <a:fld id="{86D6F596-DFBB-42B8-ADCC-5FC29CF5B495}" type="slidenum">
              <a:rPr lang="en-US" smtClean="0"/>
              <a:t>12</a:t>
            </a:fld>
            <a:endParaRPr lang="en-US"/>
          </a:p>
        </p:txBody>
      </p:sp>
    </p:spTree>
    <p:extLst>
      <p:ext uri="{BB962C8B-B14F-4D97-AF65-F5344CB8AC3E}">
        <p14:creationId xmlns:p14="http://schemas.microsoft.com/office/powerpoint/2010/main" val="4213003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Just-in-Time</a:t>
            </a:r>
            <a:r>
              <a:rPr lang="en-US" baseline="0" dirty="0"/>
              <a:t> Infrastructure, or Agile Infrastructure</a:t>
            </a:r>
          </a:p>
          <a:p>
            <a:endParaRPr lang="en-US" baseline="0" dirty="0"/>
          </a:p>
          <a:p>
            <a:r>
              <a:rPr lang="en-US" baseline="0" dirty="0"/>
              <a:t>Describes tightly integrated infrastructure – networks, servers, storage, and security – that can be easily scaled up or scaled down.</a:t>
            </a:r>
          </a:p>
          <a:p>
            <a:endParaRPr lang="en-US" baseline="0" dirty="0"/>
          </a:p>
          <a:p>
            <a:r>
              <a:rPr lang="en-US" baseline="0" dirty="0"/>
              <a:t>This essentially is the cloud slider that allows you to increase or decreases resources.</a:t>
            </a:r>
          </a:p>
          <a:p>
            <a:endParaRPr lang="en-US" baseline="0" dirty="0"/>
          </a:p>
          <a:p>
            <a:r>
              <a:rPr lang="en-US" baseline="0" dirty="0"/>
              <a:t>It starts with Infrastructure as Code (</a:t>
            </a:r>
            <a:r>
              <a:rPr lang="en-US" baseline="0" dirty="0" err="1"/>
              <a:t>IaC</a:t>
            </a:r>
            <a:r>
              <a:rPr lang="en-US" baseline="0" dirty="0"/>
              <a:t>), typically with cloud providers, though there are several private cloud solutions.</a:t>
            </a:r>
          </a:p>
          <a:p>
            <a:endParaRPr lang="en-US" baseline="0" dirty="0"/>
          </a:p>
          <a:p>
            <a:r>
              <a:rPr lang="en-US" baseline="0" dirty="0"/>
              <a:t>Lab environments could also be provisioned using either of these PowerShell modules.</a:t>
            </a:r>
          </a:p>
          <a:p>
            <a:endParaRPr lang="en-US" baseline="0" dirty="0"/>
          </a:p>
          <a:p>
            <a:r>
              <a:rPr lang="en-US" baseline="0" dirty="0"/>
              <a:t>Within your provider, you could further containers, such as Docker or Vagrant. Containers are specialized VM’s which come fully assembled and can be provisioned and discarded easily. Unless you provide access to external resources like a database or a volume, when the container is deprovisioned, everything contained within it would be removed as well.</a:t>
            </a:r>
          </a:p>
          <a:p>
            <a:endParaRPr lang="en-US" baseline="0" dirty="0"/>
          </a:p>
          <a:p>
            <a:r>
              <a:rPr lang="en-US" baseline="0" dirty="0"/>
              <a:t>To manage the container environment, you use orchestration engines such as the Kubernetes.</a:t>
            </a:r>
          </a:p>
        </p:txBody>
      </p:sp>
      <p:sp>
        <p:nvSpPr>
          <p:cNvPr id="4" name="Slide Number Placeholder 3"/>
          <p:cNvSpPr>
            <a:spLocks noGrp="1"/>
          </p:cNvSpPr>
          <p:nvPr>
            <p:ph type="sldNum" sz="quarter" idx="5"/>
          </p:nvPr>
        </p:nvSpPr>
        <p:spPr/>
        <p:txBody>
          <a:bodyPr/>
          <a:lstStyle/>
          <a:p>
            <a:fld id="{86D6F596-DFBB-42B8-ADCC-5FC29CF5B495}" type="slidenum">
              <a:rPr lang="en-US" smtClean="0"/>
              <a:t>13</a:t>
            </a:fld>
            <a:endParaRPr lang="en-US"/>
          </a:p>
        </p:txBody>
      </p:sp>
    </p:spTree>
    <p:extLst>
      <p:ext uri="{BB962C8B-B14F-4D97-AF65-F5344CB8AC3E}">
        <p14:creationId xmlns:p14="http://schemas.microsoft.com/office/powerpoint/2010/main" val="519463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Now that</a:t>
            </a:r>
            <a:r>
              <a:rPr lang="en-US" sz="1200" b="0" i="0" u="none" strike="noStrike" kern="1200" baseline="0" dirty="0">
                <a:solidFill>
                  <a:schemeClr val="tx1"/>
                </a:solidFill>
                <a:effectLst/>
                <a:latin typeface="+mn-lt"/>
                <a:ea typeface="+mn-ea"/>
                <a:cs typeface="+mn-cs"/>
              </a:rPr>
              <a:t> you have can easily provision and deprovision your required infrastructure, you need some tool that allows you to configure these containers or full VMs.</a:t>
            </a: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If they</a:t>
            </a:r>
            <a:r>
              <a:rPr lang="en-US" sz="1200" b="0" i="0" u="none" strike="noStrike" kern="1200" baseline="0" dirty="0">
                <a:solidFill>
                  <a:schemeClr val="tx1"/>
                </a:solidFill>
                <a:effectLst/>
                <a:latin typeface="+mn-lt"/>
                <a:ea typeface="+mn-ea"/>
                <a:cs typeface="+mn-cs"/>
              </a:rPr>
              <a:t> are Windows based, you can use </a:t>
            </a:r>
            <a:r>
              <a:rPr lang="en-US" sz="1200" b="0" i="0" u="none" strike="noStrike" kern="1200" dirty="0">
                <a:solidFill>
                  <a:schemeClr val="tx1"/>
                </a:solidFill>
                <a:effectLst/>
                <a:latin typeface="+mn-lt"/>
                <a:ea typeface="+mn-ea"/>
                <a:cs typeface="+mn-cs"/>
              </a:rPr>
              <a:t>PowerShell Desired State Configuration (DSC) to enforce a specific</a:t>
            </a:r>
            <a:r>
              <a:rPr lang="en-US" sz="1200" b="0" i="0" u="none" strike="noStrike" kern="1200" baseline="0" dirty="0">
                <a:solidFill>
                  <a:schemeClr val="tx1"/>
                </a:solidFill>
                <a:effectLst/>
                <a:latin typeface="+mn-lt"/>
                <a:ea typeface="+mn-ea"/>
                <a:cs typeface="+mn-cs"/>
              </a:rPr>
              <a:t> configuration.</a:t>
            </a:r>
            <a:endParaRPr lang="en-US" b="0" dirty="0">
              <a:effectLst/>
            </a:endParaRP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You can also use Puppet or Chef, both of which are a Ruby</a:t>
            </a:r>
            <a:r>
              <a:rPr lang="en-US" sz="1200" b="0" i="0" u="none" strike="noStrike" kern="1200" baseline="0" dirty="0">
                <a:solidFill>
                  <a:schemeClr val="tx1"/>
                </a:solidFill>
                <a:effectLst/>
                <a:latin typeface="+mn-lt"/>
                <a:ea typeface="+mn-ea"/>
                <a:cs typeface="+mn-cs"/>
              </a:rPr>
              <a:t> based.</a:t>
            </a:r>
          </a:p>
          <a:p>
            <a:pPr rtl="0"/>
            <a:endParaRPr lang="en-US" sz="1200" b="0" i="0" u="none" strike="noStrike" kern="1200" baseline="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You can also</a:t>
            </a:r>
            <a:r>
              <a:rPr lang="en-US" sz="1200" b="0" i="0" u="none" strike="noStrike" kern="1200" baseline="0" dirty="0">
                <a:solidFill>
                  <a:schemeClr val="tx1"/>
                </a:solidFill>
                <a:effectLst/>
                <a:latin typeface="+mn-lt"/>
                <a:ea typeface="+mn-ea"/>
                <a:cs typeface="+mn-cs"/>
              </a:rPr>
              <a:t> use </a:t>
            </a:r>
            <a:r>
              <a:rPr lang="en-US" sz="1200" b="0" i="0" u="none" strike="noStrike" kern="1200" dirty="0">
                <a:solidFill>
                  <a:schemeClr val="tx1"/>
                </a:solidFill>
                <a:effectLst/>
                <a:latin typeface="+mn-lt"/>
                <a:ea typeface="+mn-ea"/>
                <a:cs typeface="+mn-cs"/>
              </a:rPr>
              <a:t>Ansible or Terraform.</a:t>
            </a:r>
            <a:endParaRPr lang="en-US" b="0" dirty="0">
              <a:effectLst/>
            </a:endParaRPr>
          </a:p>
        </p:txBody>
      </p:sp>
      <p:sp>
        <p:nvSpPr>
          <p:cNvPr id="4" name="Slide Number Placeholder 3"/>
          <p:cNvSpPr>
            <a:spLocks noGrp="1"/>
          </p:cNvSpPr>
          <p:nvPr>
            <p:ph type="sldNum" sz="quarter" idx="5"/>
          </p:nvPr>
        </p:nvSpPr>
        <p:spPr/>
        <p:txBody>
          <a:bodyPr/>
          <a:lstStyle/>
          <a:p>
            <a:fld id="{86D6F596-DFBB-42B8-ADCC-5FC29CF5B495}" type="slidenum">
              <a:rPr lang="en-US" smtClean="0"/>
              <a:t>14</a:t>
            </a:fld>
            <a:endParaRPr lang="en-US"/>
          </a:p>
        </p:txBody>
      </p:sp>
    </p:spTree>
    <p:extLst>
      <p:ext uri="{BB962C8B-B14F-4D97-AF65-F5344CB8AC3E}">
        <p14:creationId xmlns:p14="http://schemas.microsoft.com/office/powerpoint/2010/main" val="1068746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order to ensure quality, code must be tested.</a:t>
            </a:r>
          </a:p>
          <a:p>
            <a:pPr rtl="0"/>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Typically, you would have unit tests which test specific pieces of code, such as a function. The type of tests could be </a:t>
            </a:r>
            <a:r>
              <a:rPr lang="en-US" dirty="0"/>
              <a:t>white or black box, depending on how you write your tests.</a:t>
            </a:r>
            <a:endParaRPr lang="en-US" sz="1200" b="0" i="0" u="none" strike="noStrike" kern="1200" dirty="0">
              <a:solidFill>
                <a:schemeClr val="tx1"/>
              </a:solidFill>
              <a:effectLst/>
              <a:latin typeface="+mn-lt"/>
              <a:ea typeface="+mn-ea"/>
              <a:cs typeface="+mn-cs"/>
            </a:endParaRP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You would then have integration tests which validate that the components interface with each other correctly. This requires white and black box testing.</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System tests validate functionality of all the components. It also includes performance, usability, security, and scalability tests. It’s entirely black box testing since you are testing the functional requirements.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Lastly, you have user acceptance testing which gets the application in front of actual users. Sometimes this can be handled by a separate test environment, or it could be handled by rolling out to a subset of users based on feature flags or other audience selection methods.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In the PowerShell world Pester and </a:t>
            </a:r>
            <a:r>
              <a:rPr lang="en-US" sz="1200" b="0" i="0" u="none" strike="noStrike" kern="1200" dirty="0" err="1">
                <a:solidFill>
                  <a:schemeClr val="tx1"/>
                </a:solidFill>
                <a:effectLst/>
                <a:latin typeface="+mn-lt"/>
                <a:ea typeface="+mn-ea"/>
                <a:cs typeface="+mn-cs"/>
              </a:rPr>
              <a:t>PSScriptAnalyzer</a:t>
            </a:r>
            <a:r>
              <a:rPr lang="en-US" sz="1200" b="0" i="0" u="none" strike="noStrike" kern="1200" dirty="0">
                <a:solidFill>
                  <a:schemeClr val="tx1"/>
                </a:solidFill>
                <a:effectLst/>
                <a:latin typeface="+mn-lt"/>
                <a:ea typeface="+mn-ea"/>
                <a:cs typeface="+mn-cs"/>
              </a:rPr>
              <a:t> are the two primary methods for testing.</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Pester tests can be written for unit, integration, and system testing. You can even test module metadata and the help files.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err="1">
                <a:solidFill>
                  <a:schemeClr val="tx1"/>
                </a:solidFill>
                <a:effectLst/>
                <a:latin typeface="+mn-lt"/>
                <a:ea typeface="+mn-ea"/>
                <a:cs typeface="+mn-cs"/>
              </a:rPr>
              <a:t>PSScriptAnalyzer</a:t>
            </a:r>
            <a:r>
              <a:rPr lang="en-US" sz="1200" b="0" i="0" u="none" strike="noStrike" kern="1200" dirty="0">
                <a:solidFill>
                  <a:schemeClr val="tx1"/>
                </a:solidFill>
                <a:effectLst/>
                <a:latin typeface="+mn-lt"/>
                <a:ea typeface="+mn-ea"/>
                <a:cs typeface="+mn-cs"/>
              </a:rPr>
              <a:t> can ensure you are using best practices for your PowerShell code.</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Programs (or scripts) like </a:t>
            </a:r>
            <a:r>
              <a:rPr lang="en-US" sz="1200" b="0" i="0" u="none" strike="noStrike" kern="1200" dirty="0" err="1">
                <a:solidFill>
                  <a:schemeClr val="tx1"/>
                </a:solidFill>
                <a:effectLst/>
                <a:latin typeface="+mn-lt"/>
                <a:ea typeface="+mn-ea"/>
                <a:cs typeface="+mn-cs"/>
              </a:rPr>
              <a:t>PSScriptAnalyzer</a:t>
            </a:r>
            <a:r>
              <a:rPr lang="en-US" sz="1200" b="0" i="0" u="none" strike="noStrike" kern="1200" dirty="0">
                <a:solidFill>
                  <a:schemeClr val="tx1"/>
                </a:solidFill>
                <a:effectLst/>
                <a:latin typeface="+mn-lt"/>
                <a:ea typeface="+mn-ea"/>
                <a:cs typeface="+mn-cs"/>
              </a:rPr>
              <a:t> that check code for consistency are called linters and the process of checking code is called linting.</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Selenium is a web application testing platform that can interact with the controls on webpages.</a:t>
            </a:r>
            <a:endParaRPr lang="en-US" b="0" dirty="0">
              <a:effectLst/>
            </a:endParaRPr>
          </a:p>
        </p:txBody>
      </p:sp>
      <p:sp>
        <p:nvSpPr>
          <p:cNvPr id="4" name="Slide Number Placeholder 3"/>
          <p:cNvSpPr>
            <a:spLocks noGrp="1"/>
          </p:cNvSpPr>
          <p:nvPr>
            <p:ph type="sldNum" sz="quarter" idx="5"/>
          </p:nvPr>
        </p:nvSpPr>
        <p:spPr/>
        <p:txBody>
          <a:bodyPr/>
          <a:lstStyle/>
          <a:p>
            <a:fld id="{86D6F596-DFBB-42B8-ADCC-5FC29CF5B495}" type="slidenum">
              <a:rPr lang="en-US" smtClean="0"/>
              <a:t>15</a:t>
            </a:fld>
            <a:endParaRPr lang="en-US"/>
          </a:p>
        </p:txBody>
      </p:sp>
    </p:spTree>
    <p:extLst>
      <p:ext uri="{BB962C8B-B14F-4D97-AF65-F5344CB8AC3E}">
        <p14:creationId xmlns:p14="http://schemas.microsoft.com/office/powerpoint/2010/main" val="1747849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Continuous integration involves checking in code and having it validated through testing.</a:t>
            </a:r>
          </a:p>
          <a:p>
            <a:pPr rtl="0"/>
            <a:endParaRPr lang="en-US" b="0" dirty="0">
              <a:effectLst/>
            </a:endParaRPr>
          </a:p>
          <a:p>
            <a:pPr rtl="0"/>
            <a:r>
              <a:rPr lang="en-US" sz="1200" b="0" i="0" u="none" strike="noStrike" kern="1200" dirty="0">
                <a:solidFill>
                  <a:schemeClr val="tx1"/>
                </a:solidFill>
                <a:effectLst/>
                <a:latin typeface="+mn-lt"/>
                <a:ea typeface="+mn-ea"/>
                <a:cs typeface="+mn-cs"/>
              </a:rPr>
              <a:t>Continuous delivery takes this code and saves the executables or scripts, called releases, to a central location.</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Continuous deployment takes the releases and pushes them into test or production environments.</a:t>
            </a:r>
            <a:endParaRPr lang="en-US" b="0" dirty="0">
              <a:effectLst/>
            </a:endParaRPr>
          </a:p>
          <a:p>
            <a:pPr rtl="0"/>
            <a:endParaRPr lang="en-US" b="0" dirty="0">
              <a:effectLst/>
            </a:endParaRPr>
          </a:p>
          <a:p>
            <a:pPr rtl="0"/>
            <a:r>
              <a:rPr lang="en-US" b="0" dirty="0">
                <a:effectLst/>
              </a:rPr>
              <a:t>There are several CI/CD products available, for PaaS and some offer on-premises servers.</a:t>
            </a:r>
          </a:p>
          <a:p>
            <a:pPr rtl="0"/>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Jenkins</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Azure DevOps</a:t>
            </a:r>
            <a:endParaRPr lang="en-US" b="0" dirty="0">
              <a:effectLst/>
            </a:endParaRPr>
          </a:p>
          <a:p>
            <a:pPr marL="171450" indent="-171450" rtl="0">
              <a:buFont typeface="Arial" panose="020B0604020202020204" pitchFamily="34" charset="0"/>
              <a:buChar char="•"/>
            </a:pPr>
            <a:r>
              <a:rPr lang="en-US" sz="1200" b="0" i="0" u="none" strike="noStrike" kern="1200" dirty="0" err="1">
                <a:solidFill>
                  <a:schemeClr val="tx1"/>
                </a:solidFill>
                <a:effectLst/>
                <a:latin typeface="+mn-lt"/>
                <a:ea typeface="+mn-ea"/>
                <a:cs typeface="+mn-cs"/>
              </a:rPr>
              <a:t>TravisCI</a:t>
            </a:r>
            <a:endParaRPr lang="en-US" sz="1200" b="0" i="0" u="none" strike="noStrike" kern="1200" dirty="0">
              <a:solidFill>
                <a:schemeClr val="tx1"/>
              </a:solidFill>
              <a:effectLst/>
              <a:latin typeface="+mn-lt"/>
              <a:ea typeface="+mn-ea"/>
              <a:cs typeface="+mn-cs"/>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TeamCity</a:t>
            </a:r>
            <a:endParaRPr lang="en-US" b="0" dirty="0">
              <a:effectLst/>
            </a:endParaRPr>
          </a:p>
          <a:p>
            <a:pPr marL="171450" indent="-171450" rtl="0">
              <a:buFont typeface="Arial" panose="020B0604020202020204" pitchFamily="34" charset="0"/>
              <a:buChar char="•"/>
            </a:pPr>
            <a:r>
              <a:rPr lang="en-US" sz="1200" b="0" i="0" u="none" strike="noStrike" kern="1200" dirty="0" err="1">
                <a:solidFill>
                  <a:schemeClr val="tx1"/>
                </a:solidFill>
                <a:effectLst/>
                <a:latin typeface="+mn-lt"/>
                <a:ea typeface="+mn-ea"/>
                <a:cs typeface="+mn-cs"/>
              </a:rPr>
              <a:t>AppVeyor</a:t>
            </a:r>
            <a:endParaRPr lang="en-US" sz="1200" b="0" i="0" u="none" strike="noStrike" kern="1200" dirty="0">
              <a:solidFill>
                <a:schemeClr val="tx1"/>
              </a:solidFill>
              <a:effectLst/>
              <a:latin typeface="+mn-lt"/>
              <a:ea typeface="+mn-ea"/>
              <a:cs typeface="+mn-cs"/>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GitHub Actions</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AWS </a:t>
            </a:r>
            <a:r>
              <a:rPr lang="en-US" sz="1200" b="0" i="0" u="none" strike="noStrike" kern="1200" dirty="0" err="1">
                <a:solidFill>
                  <a:schemeClr val="tx1"/>
                </a:solidFill>
                <a:effectLst/>
                <a:latin typeface="+mn-lt"/>
                <a:ea typeface="+mn-ea"/>
                <a:cs typeface="+mn-cs"/>
              </a:rPr>
              <a:t>CodeBuild</a:t>
            </a:r>
            <a:r>
              <a:rPr lang="en-US" sz="1200" b="0" i="0" u="none" strike="noStrike" kern="1200" dirty="0">
                <a:solidFill>
                  <a:schemeClr val="tx1"/>
                </a:solidFill>
                <a:effectLst/>
                <a:latin typeface="+mn-lt"/>
                <a:ea typeface="+mn-ea"/>
                <a:cs typeface="+mn-cs"/>
              </a:rPr>
              <a:t> and AWS </a:t>
            </a:r>
            <a:r>
              <a:rPr lang="en-US" sz="1200" b="0" i="0" u="none" strike="noStrike" kern="1200" dirty="0" err="1">
                <a:solidFill>
                  <a:schemeClr val="tx1"/>
                </a:solidFill>
                <a:effectLst/>
                <a:latin typeface="+mn-lt"/>
                <a:ea typeface="+mn-ea"/>
                <a:cs typeface="+mn-cs"/>
              </a:rPr>
              <a:t>CodePipeline</a:t>
            </a:r>
            <a:endParaRPr lang="en-US" sz="1200" b="0" i="0" u="none" strike="noStrike" kern="1200" dirty="0">
              <a:solidFill>
                <a:schemeClr val="tx1"/>
              </a:solidFill>
              <a:effectLst/>
              <a:latin typeface="+mn-lt"/>
              <a:ea typeface="+mn-ea"/>
              <a:cs typeface="+mn-cs"/>
            </a:endParaRPr>
          </a:p>
          <a:p>
            <a:pPr marL="171450" indent="-171450" rtl="0">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marL="0" indent="0" rtl="0">
              <a:buFont typeface="Arial" panose="020B0604020202020204" pitchFamily="34" charset="0"/>
              <a:buNone/>
            </a:pPr>
            <a:r>
              <a:rPr lang="en-US" sz="1200" b="0" i="0" u="none" strike="noStrike" kern="1200" dirty="0">
                <a:solidFill>
                  <a:schemeClr val="tx1"/>
                </a:solidFill>
                <a:effectLst/>
                <a:latin typeface="+mn-lt"/>
                <a:ea typeface="+mn-ea"/>
                <a:cs typeface="+mn-cs"/>
              </a:rPr>
              <a:t>A fully automated CI/CD pipeline is the goal. It provides the fastest way from code to release to deployment.</a:t>
            </a:r>
          </a:p>
        </p:txBody>
      </p:sp>
      <p:sp>
        <p:nvSpPr>
          <p:cNvPr id="4" name="Slide Number Placeholder 3"/>
          <p:cNvSpPr>
            <a:spLocks noGrp="1"/>
          </p:cNvSpPr>
          <p:nvPr>
            <p:ph type="sldNum" sz="quarter" idx="5"/>
          </p:nvPr>
        </p:nvSpPr>
        <p:spPr/>
        <p:txBody>
          <a:bodyPr/>
          <a:lstStyle/>
          <a:p>
            <a:fld id="{86D6F596-DFBB-42B8-ADCC-5FC29CF5B495}" type="slidenum">
              <a:rPr lang="en-US" smtClean="0"/>
              <a:t>16</a:t>
            </a:fld>
            <a:endParaRPr lang="en-US"/>
          </a:p>
        </p:txBody>
      </p:sp>
    </p:spTree>
    <p:extLst>
      <p:ext uri="{BB962C8B-B14F-4D97-AF65-F5344CB8AC3E}">
        <p14:creationId xmlns:p14="http://schemas.microsoft.com/office/powerpoint/2010/main" val="2708544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CALMS assessment component of Lean comes largely from the Toyota Production System, created by Taiichi Ohno.</a:t>
            </a:r>
          </a:p>
        </p:txBody>
      </p:sp>
      <p:sp>
        <p:nvSpPr>
          <p:cNvPr id="4" name="Slide Number Placeholder 3"/>
          <p:cNvSpPr>
            <a:spLocks noGrp="1"/>
          </p:cNvSpPr>
          <p:nvPr>
            <p:ph type="sldNum" sz="quarter" idx="5"/>
          </p:nvPr>
        </p:nvSpPr>
        <p:spPr/>
        <p:txBody>
          <a:bodyPr/>
          <a:lstStyle/>
          <a:p>
            <a:fld id="{86D6F596-DFBB-42B8-ADCC-5FC29CF5B495}" type="slidenum">
              <a:rPr lang="en-US" smtClean="0"/>
              <a:t>17</a:t>
            </a:fld>
            <a:endParaRPr lang="en-US"/>
          </a:p>
        </p:txBody>
      </p:sp>
    </p:spTree>
    <p:extLst>
      <p:ext uri="{BB962C8B-B14F-4D97-AF65-F5344CB8AC3E}">
        <p14:creationId xmlns:p14="http://schemas.microsoft.com/office/powerpoint/2010/main" val="4102644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Measure all the things!</a:t>
            </a:r>
            <a:endParaRPr lang="en-US" b="0" dirty="0">
              <a:effectLst/>
            </a:endParaRPr>
          </a:p>
          <a:p>
            <a:pPr rtl="0"/>
            <a:r>
              <a:rPr lang="en-US" sz="1200" b="0" i="0" u="none" strike="noStrike" kern="1200" dirty="0">
                <a:solidFill>
                  <a:schemeClr val="tx1"/>
                </a:solidFill>
                <a:effectLst/>
                <a:latin typeface="+mn-lt"/>
                <a:ea typeface="+mn-ea"/>
                <a:cs typeface="+mn-cs"/>
              </a:rPr>
              <a:t>Build</a:t>
            </a:r>
            <a:r>
              <a:rPr lang="en-US" sz="1200" b="0" i="0" u="none" strike="noStrike" kern="1200" baseline="0" dirty="0">
                <a:solidFill>
                  <a:schemeClr val="tx1"/>
                </a:solidFill>
                <a:effectLst/>
                <a:latin typeface="+mn-lt"/>
                <a:ea typeface="+mn-ea"/>
                <a:cs typeface="+mn-cs"/>
              </a:rPr>
              <a:t> v</a:t>
            </a:r>
            <a:r>
              <a:rPr lang="en-US" sz="1200" b="0" i="0" u="none" strike="noStrike" kern="1200" dirty="0">
                <a:solidFill>
                  <a:schemeClr val="tx1"/>
                </a:solidFill>
                <a:effectLst/>
                <a:latin typeface="+mn-lt"/>
                <a:ea typeface="+mn-ea"/>
                <a:cs typeface="+mn-cs"/>
              </a:rPr>
              <a:t>isibility into systems.</a:t>
            </a:r>
            <a:endParaRPr lang="en-US" b="0" dirty="0">
              <a:effectLst/>
            </a:endParaRPr>
          </a:p>
          <a:p>
            <a:endParaRPr lang="en-US" dirty="0"/>
          </a:p>
          <a:p>
            <a:r>
              <a:rPr lang="en-US" dirty="0"/>
              <a:t>Application Performance Monitoring (APM), otherwise called tracing.</a:t>
            </a:r>
          </a:p>
          <a:p>
            <a:endParaRPr lang="en-US" dirty="0"/>
          </a:p>
          <a:p>
            <a:r>
              <a:rPr lang="en-US" dirty="0"/>
              <a:t>Log analytics and management.</a:t>
            </a:r>
          </a:p>
          <a:p>
            <a:endParaRPr lang="en-US" dirty="0"/>
          </a:p>
        </p:txBody>
      </p:sp>
      <p:sp>
        <p:nvSpPr>
          <p:cNvPr id="4" name="Slide Number Placeholder 3"/>
          <p:cNvSpPr>
            <a:spLocks noGrp="1"/>
          </p:cNvSpPr>
          <p:nvPr>
            <p:ph type="sldNum" sz="quarter" idx="5"/>
          </p:nvPr>
        </p:nvSpPr>
        <p:spPr/>
        <p:txBody>
          <a:bodyPr/>
          <a:lstStyle/>
          <a:p>
            <a:fld id="{86D6F596-DFBB-42B8-ADCC-5FC29CF5B495}" type="slidenum">
              <a:rPr lang="en-US" smtClean="0"/>
              <a:t>18</a:t>
            </a:fld>
            <a:endParaRPr lang="en-US"/>
          </a:p>
        </p:txBody>
      </p:sp>
    </p:spTree>
    <p:extLst>
      <p:ext uri="{BB962C8B-B14F-4D97-AF65-F5344CB8AC3E}">
        <p14:creationId xmlns:p14="http://schemas.microsoft.com/office/powerpoint/2010/main" val="201341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final part of the CALMS framework is Sharing.</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Share your knowledge. Share your journey.</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You don’t have to be foremost authority on a topic. There will always be someone that knows less that you, and someone that knows more than you. Always.</a:t>
            </a:r>
          </a:p>
          <a:p>
            <a:pPr rtl="0"/>
            <a:endParaRPr lang="en-US" b="0" dirty="0">
              <a:effectLst/>
            </a:endParaRPr>
          </a:p>
          <a:p>
            <a:pPr rtl="0"/>
            <a:r>
              <a:rPr lang="en-US" sz="1200" b="0" i="0" u="none" strike="noStrike" kern="1200" dirty="0">
                <a:solidFill>
                  <a:schemeClr val="tx1"/>
                </a:solidFill>
                <a:effectLst/>
                <a:latin typeface="+mn-lt"/>
                <a:ea typeface="+mn-ea"/>
                <a:cs typeface="+mn-cs"/>
              </a:rPr>
              <a:t>One of the downfalls that easily happens to us all is being too busy to document completely.</a:t>
            </a:r>
          </a:p>
          <a:p>
            <a:pPr rtl="0"/>
            <a:endParaRPr lang="en-US" b="0" dirty="0">
              <a:effectLst/>
            </a:endParaRPr>
          </a:p>
          <a:p>
            <a:pPr rtl="0"/>
            <a:r>
              <a:rPr lang="en-US" sz="1200" b="0" i="0" u="none" strike="noStrike" kern="1200" dirty="0">
                <a:solidFill>
                  <a:schemeClr val="tx1"/>
                </a:solidFill>
                <a:effectLst/>
                <a:latin typeface="+mn-lt"/>
                <a:ea typeface="+mn-ea"/>
                <a:cs typeface="+mn-cs"/>
              </a:rPr>
              <a:t>Markdown is a relatively simple way to create documentation using text-based indicators for headings, emphasis, tables, hyperlinks, and other text formatting. There are several flavors for markdown, but they are largely interchangeable. For instance, </a:t>
            </a:r>
            <a:r>
              <a:rPr lang="en-US" sz="1200" b="0" i="0" u="none" strike="noStrike" kern="1200" dirty="0" err="1">
                <a:solidFill>
                  <a:schemeClr val="tx1"/>
                </a:solidFill>
                <a:effectLst/>
                <a:latin typeface="+mn-lt"/>
                <a:ea typeface="+mn-ea"/>
                <a:cs typeface="+mn-cs"/>
              </a:rPr>
              <a:t>Leanpub</a:t>
            </a:r>
            <a:r>
              <a:rPr lang="en-US" sz="1200" b="0" i="0" u="none" strike="noStrike" kern="1200" dirty="0">
                <a:solidFill>
                  <a:schemeClr val="tx1"/>
                </a:solidFill>
                <a:effectLst/>
                <a:latin typeface="+mn-lt"/>
                <a:ea typeface="+mn-ea"/>
                <a:cs typeface="+mn-cs"/>
              </a:rPr>
              <a:t> uses their own implementation and GitHub has their own.</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You can use the PowerShell </a:t>
            </a:r>
            <a:r>
              <a:rPr lang="en-US" sz="1200" b="0" i="0" u="none" strike="noStrike" kern="1200" dirty="0" err="1">
                <a:solidFill>
                  <a:schemeClr val="tx1"/>
                </a:solidFill>
                <a:effectLst/>
                <a:latin typeface="+mn-lt"/>
                <a:ea typeface="+mn-ea"/>
                <a:cs typeface="+mn-cs"/>
              </a:rPr>
              <a:t>platyPS</a:t>
            </a:r>
            <a:r>
              <a:rPr lang="en-US" sz="1200" b="0" i="0" u="none" strike="noStrike" kern="1200" dirty="0">
                <a:solidFill>
                  <a:schemeClr val="tx1"/>
                </a:solidFill>
                <a:effectLst/>
                <a:latin typeface="+mn-lt"/>
                <a:ea typeface="+mn-ea"/>
                <a:cs typeface="+mn-cs"/>
              </a:rPr>
              <a:t> module to turn markdown into an external help file for a module.</a:t>
            </a:r>
          </a:p>
          <a:p>
            <a:pPr rtl="0"/>
            <a:endParaRPr lang="en-US" b="0" dirty="0">
              <a:effectLst/>
            </a:endParaRPr>
          </a:p>
          <a:p>
            <a:pPr rtl="0"/>
            <a:r>
              <a:rPr lang="en-US" b="0" dirty="0">
                <a:effectLst/>
              </a:rPr>
              <a:t>Simply having documentation is not enough. You must be able to find the documentation when you are looking for it.</a:t>
            </a:r>
          </a:p>
          <a:p>
            <a:pPr rtl="0"/>
            <a:endParaRPr lang="en-US" b="0" dirty="0">
              <a:effectLst/>
            </a:endParaRPr>
          </a:p>
          <a:p>
            <a:pPr rtl="0"/>
            <a:r>
              <a:rPr lang="en-US" b="0" dirty="0">
                <a:effectLst/>
              </a:rPr>
              <a:t>In the middle of outage, you shouldn’t be desperately hunting documentation on troubleshooting or even design documents. And when you do find it, how can you be sure that it is the latest?</a:t>
            </a:r>
          </a:p>
          <a:p>
            <a:pPr rtl="0"/>
            <a:endParaRPr lang="en-US" b="0" dirty="0">
              <a:effectLst/>
            </a:endParaRPr>
          </a:p>
          <a:p>
            <a:pPr rtl="0"/>
            <a:r>
              <a:rPr lang="en-US" b="0" dirty="0">
                <a:effectLst/>
              </a:rPr>
              <a:t>In my last job, I created a repo in our internal GitLab instance for documentation. Everyone could see the latest and greatest. And they could see what I changed.</a:t>
            </a:r>
          </a:p>
          <a:p>
            <a:pPr rtl="0"/>
            <a:endParaRPr lang="en-US" b="0" dirty="0">
              <a:effectLst/>
            </a:endParaRPr>
          </a:p>
          <a:p>
            <a:pPr rtl="0"/>
            <a:r>
              <a:rPr lang="en-US" b="0" dirty="0">
                <a:effectLst/>
              </a:rPr>
              <a:t>Use something centralized with proper versioning. Whether it’s GitLab, GitHub, wikis, or </a:t>
            </a:r>
            <a:r>
              <a:rPr lang="en-US" b="0" dirty="0" err="1">
                <a:effectLst/>
              </a:rPr>
              <a:t>Sharepoint</a:t>
            </a:r>
            <a:r>
              <a:rPr lang="en-US" b="0" dirty="0">
                <a:effectLst/>
              </a:rPr>
              <a:t>, pick something and begin using it. And please don’t upload Word docs with filenames that have timestamps or versioning. If you want to use Word, use the built-in version tracking. Please.</a:t>
            </a:r>
          </a:p>
          <a:p>
            <a:pPr rtl="0"/>
            <a:endParaRPr lang="en-US" b="0" dirty="0">
              <a:effectLst/>
            </a:endParaRPr>
          </a:p>
          <a:p>
            <a:pPr rtl="0"/>
            <a:r>
              <a:rPr lang="en-US" b="0" dirty="0">
                <a:effectLst/>
              </a:rPr>
              <a:t>Another way to share is through presentations. That’s one of the reasons you are here today.</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You can also blog your adventures in PowerShell or your own journey to DevOps. Your approach to a topic may provide someone else with the aha! moment.</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Lastly, by attending meetups or ignites or birds-of-a-feather mini-sessions, you can help each other overcome issues or learn something new.</a:t>
            </a:r>
            <a:endParaRPr lang="en-US" b="0" dirty="0">
              <a:effectLst/>
            </a:endParaRPr>
          </a:p>
        </p:txBody>
      </p:sp>
      <p:sp>
        <p:nvSpPr>
          <p:cNvPr id="4" name="Slide Number Placeholder 3"/>
          <p:cNvSpPr>
            <a:spLocks noGrp="1"/>
          </p:cNvSpPr>
          <p:nvPr>
            <p:ph type="sldNum" sz="quarter" idx="5"/>
          </p:nvPr>
        </p:nvSpPr>
        <p:spPr/>
        <p:txBody>
          <a:bodyPr/>
          <a:lstStyle/>
          <a:p>
            <a:fld id="{86D6F596-DFBB-42B8-ADCC-5FC29CF5B495}" type="slidenum">
              <a:rPr lang="en-US" smtClean="0"/>
              <a:t>19</a:t>
            </a:fld>
            <a:endParaRPr lang="en-US"/>
          </a:p>
        </p:txBody>
      </p:sp>
    </p:spTree>
    <p:extLst>
      <p:ext uri="{BB962C8B-B14F-4D97-AF65-F5344CB8AC3E}">
        <p14:creationId xmlns:p14="http://schemas.microsoft.com/office/powerpoint/2010/main" val="18922301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effectLst/>
                <a:latin typeface="+mn-lt"/>
                <a:ea typeface="+mn-ea"/>
                <a:cs typeface="+mn-cs"/>
              </a:rPr>
              <a:t>Most importantly, you need to adapt to the open - we’re all in this together, it’s everyone’s job - culture.</a:t>
            </a:r>
            <a:endParaRPr lang="en-US" dirty="0"/>
          </a:p>
        </p:txBody>
      </p:sp>
      <p:sp>
        <p:nvSpPr>
          <p:cNvPr id="4" name="Slide Number Placeholder 3"/>
          <p:cNvSpPr>
            <a:spLocks noGrp="1"/>
          </p:cNvSpPr>
          <p:nvPr>
            <p:ph type="sldNum" sz="quarter" idx="5"/>
          </p:nvPr>
        </p:nvSpPr>
        <p:spPr/>
        <p:txBody>
          <a:bodyPr/>
          <a:lstStyle/>
          <a:p>
            <a:fld id="{86D6F596-DFBB-42B8-ADCC-5FC29CF5B495}" type="slidenum">
              <a:rPr lang="en-US" smtClean="0"/>
              <a:t>21</a:t>
            </a:fld>
            <a:endParaRPr lang="en-US"/>
          </a:p>
        </p:txBody>
      </p:sp>
    </p:spTree>
    <p:extLst>
      <p:ext uri="{BB962C8B-B14F-4D97-AF65-F5344CB8AC3E}">
        <p14:creationId xmlns:p14="http://schemas.microsoft.com/office/powerpoint/2010/main" val="3290206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And what does a DevOps Engineer do day-to-day?</a:t>
            </a:r>
            <a:endParaRPr lang="en-US" b="0" dirty="0">
              <a:effectLst/>
            </a:endParaRPr>
          </a:p>
          <a:p>
            <a:pPr rtl="0"/>
            <a:r>
              <a:rPr lang="en-US" sz="1200" b="0" i="0" u="none" strike="noStrike" kern="1200" dirty="0">
                <a:solidFill>
                  <a:schemeClr val="tx1"/>
                </a:solidFill>
                <a:effectLst/>
                <a:latin typeface="+mn-lt"/>
                <a:ea typeface="+mn-ea"/>
                <a:cs typeface="+mn-cs"/>
              </a:rPr>
              <a:t>What does DevOps really mean?</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For the last question, for every 10 people you ask, you could get 12 or more different responses. It’s not because they don’t know the definition of DevOps, it’s because the definition is subjective. It means something different to virtually everyone.</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One of Jeffrey </a:t>
            </a:r>
            <a:r>
              <a:rPr lang="en-US" sz="1200" b="0" i="0" u="none" strike="noStrike" kern="1200" dirty="0" err="1">
                <a:solidFill>
                  <a:schemeClr val="tx1"/>
                </a:solidFill>
                <a:effectLst/>
                <a:latin typeface="+mn-lt"/>
                <a:ea typeface="+mn-ea"/>
                <a:cs typeface="+mn-cs"/>
              </a:rPr>
              <a:t>Snover’s</a:t>
            </a:r>
            <a:r>
              <a:rPr lang="en-US" sz="1200" b="0" i="0" u="none" strike="noStrike" kern="1200" dirty="0">
                <a:solidFill>
                  <a:schemeClr val="tx1"/>
                </a:solidFill>
                <a:effectLst/>
                <a:latin typeface="+mn-lt"/>
                <a:ea typeface="+mn-ea"/>
                <a:cs typeface="+mn-cs"/>
              </a:rPr>
              <a:t> Twitter quotes that I like a lot is this:</a:t>
            </a:r>
            <a:endParaRPr lang="en-US" b="0" dirty="0">
              <a:effectLst/>
            </a:endParaRPr>
          </a:p>
          <a:p>
            <a:pPr lvl="1" rtl="0"/>
            <a:r>
              <a:rPr lang="en-US" sz="1200" b="0" i="0" u="none" strike="noStrike" kern="1200" dirty="0">
                <a:solidFill>
                  <a:schemeClr val="tx1"/>
                </a:solidFill>
                <a:effectLst/>
                <a:latin typeface="+mn-lt"/>
                <a:ea typeface="+mn-ea"/>
                <a:cs typeface="+mn-cs"/>
              </a:rPr>
              <a:t>“DevOps is really just:</a:t>
            </a:r>
            <a:endParaRPr lang="en-US" b="0" dirty="0">
              <a:effectLst/>
            </a:endParaRPr>
          </a:p>
          <a:p>
            <a:pPr marL="628650" lvl="1"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do work in small batches and</a:t>
            </a:r>
            <a:endParaRPr lang="en-US" b="0" dirty="0">
              <a:effectLst/>
            </a:endParaRPr>
          </a:p>
          <a:p>
            <a:pPr marL="628650" lvl="1"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don't be a jerk”</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DevOps is a framework, a set of practices and principles that focuses on the rapid release of applications into production and the care and feeding of them throughout their lifecycle. It’s about having all the necessary skills required to do this and the collaboration between team members and other teams.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“You build it, you run it” - Werner </a:t>
            </a:r>
            <a:r>
              <a:rPr lang="en-US" sz="1200" b="0" i="0" u="none" strike="noStrike" kern="1200" dirty="0" err="1">
                <a:solidFill>
                  <a:schemeClr val="tx1"/>
                </a:solidFill>
                <a:effectLst/>
                <a:latin typeface="+mn-lt"/>
                <a:ea typeface="+mn-ea"/>
                <a:cs typeface="+mn-cs"/>
              </a:rPr>
              <a:t>Vogels</a:t>
            </a:r>
            <a:r>
              <a:rPr lang="en-US" sz="1200" b="0" i="0" u="none" strike="noStrike" kern="1200" dirty="0">
                <a:solidFill>
                  <a:schemeClr val="tx1"/>
                </a:solidFill>
                <a:effectLst/>
                <a:latin typeface="+mn-lt"/>
                <a:ea typeface="+mn-ea"/>
                <a:cs typeface="+mn-cs"/>
              </a:rPr>
              <a:t>, Amazon CTO</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DevOps starts as a mindset which turns to habits which eventually forms a culture.</a:t>
            </a:r>
            <a:endParaRPr lang="en-US" b="0" dirty="0">
              <a:effectLst/>
            </a:endParaRPr>
          </a:p>
          <a:p>
            <a:endParaRPr lang="en-US" dirty="0"/>
          </a:p>
        </p:txBody>
      </p:sp>
      <p:sp>
        <p:nvSpPr>
          <p:cNvPr id="4" name="Slide Number Placeholder 3"/>
          <p:cNvSpPr>
            <a:spLocks noGrp="1"/>
          </p:cNvSpPr>
          <p:nvPr>
            <p:ph type="sldNum" sz="quarter" idx="5"/>
          </p:nvPr>
        </p:nvSpPr>
        <p:spPr/>
        <p:txBody>
          <a:bodyPr/>
          <a:lstStyle/>
          <a:p>
            <a:fld id="{86D6F596-DFBB-42B8-ADCC-5FC29CF5B495}" type="slidenum">
              <a:rPr lang="en-US" smtClean="0"/>
              <a:t>4</a:t>
            </a:fld>
            <a:endParaRPr lang="en-US"/>
          </a:p>
        </p:txBody>
      </p:sp>
    </p:spTree>
    <p:extLst>
      <p:ext uri="{BB962C8B-B14F-4D97-AF65-F5344CB8AC3E}">
        <p14:creationId xmlns:p14="http://schemas.microsoft.com/office/powerpoint/2010/main" val="2457929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the 2008 Agile Conference in Toronto, Andrew Shafer held a “birds-of-a-feather” session called “Agile Infrastructure”.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Only one person attended, Patrick </a:t>
            </a:r>
            <a:r>
              <a:rPr lang="en-US" baseline="0" dirty="0" err="1"/>
              <a:t>Debois</a:t>
            </a:r>
            <a:r>
              <a:rPr lang="en-US" baseline="0" dirty="0"/>
              <a:t>, a Belgium consultant. He was frustrated dealing with the walls of separation between dev and ops.</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At the </a:t>
            </a:r>
            <a:r>
              <a:rPr lang="en-US" dirty="0"/>
              <a:t>O’Reilly Velocity Conference 2009,</a:t>
            </a:r>
            <a:r>
              <a:rPr lang="en-US" baseline="0" dirty="0"/>
              <a:t> </a:t>
            </a:r>
            <a:r>
              <a:rPr lang="en-US" dirty="0"/>
              <a:t>John </a:t>
            </a:r>
            <a:r>
              <a:rPr lang="en-US" dirty="0" err="1"/>
              <a:t>Allspaw</a:t>
            </a:r>
            <a:r>
              <a:rPr lang="en-US" dirty="0"/>
              <a:t> and Paul Hammond</a:t>
            </a:r>
            <a:r>
              <a:rPr lang="en-US" baseline="0" dirty="0"/>
              <a:t> gave their presentation called</a:t>
            </a:r>
            <a:r>
              <a:rPr lang="en-US" dirty="0"/>
              <a:t> “10+ Deploys per Day: Dev and Ops Cooperation at Flickr”.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Debois</a:t>
            </a:r>
            <a:r>
              <a:rPr lang="en-US" baseline="0" dirty="0"/>
              <a:t> streamed this and was inspired. He coined the term DevOps when he organized the first </a:t>
            </a:r>
            <a:r>
              <a:rPr lang="en-US" baseline="0" dirty="0" err="1"/>
              <a:t>DevOpsDays</a:t>
            </a:r>
            <a:r>
              <a:rPr lang="en-US" baseline="0" dirty="0"/>
              <a:t> in Ghent, Belgium in 2009.</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What is telling is that several people across the globe were coming to the same conclusion – there had to be a better way.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They may have met face-to-face, but the reality is that they shared ideas on social media (I think Twitter was the predominant service) and individual tech blogs.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They gave each other confidence that the idea of developers and system administrators could work side-by-side to deploy faster and more resilient services.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 friend suggested </a:t>
            </a:r>
            <a:r>
              <a:rPr lang="en-US" dirty="0"/>
              <a:t>that I read The</a:t>
            </a:r>
            <a:r>
              <a:rPr lang="en-US" baseline="0" dirty="0"/>
              <a:t> Phoenix Project. I’m glad I did.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ideas that it shared through a fictional narrative using the Socratic method helped change my mindset and was my turning point in understanding what a DevOps culture could achieve.</a:t>
            </a:r>
            <a:endParaRPr lang="en-US" dirty="0"/>
          </a:p>
        </p:txBody>
      </p:sp>
      <p:sp>
        <p:nvSpPr>
          <p:cNvPr id="4" name="Slide Number Placeholder 3"/>
          <p:cNvSpPr>
            <a:spLocks noGrp="1"/>
          </p:cNvSpPr>
          <p:nvPr>
            <p:ph type="sldNum" sz="quarter" idx="5"/>
          </p:nvPr>
        </p:nvSpPr>
        <p:spPr/>
        <p:txBody>
          <a:bodyPr/>
          <a:lstStyle/>
          <a:p>
            <a:fld id="{86D6F596-DFBB-42B8-ADCC-5FC29CF5B495}" type="slidenum">
              <a:rPr lang="en-US" smtClean="0"/>
              <a:t>5</a:t>
            </a:fld>
            <a:endParaRPr lang="en-US"/>
          </a:p>
        </p:txBody>
      </p:sp>
    </p:spTree>
    <p:extLst>
      <p:ext uri="{BB962C8B-B14F-4D97-AF65-F5344CB8AC3E}">
        <p14:creationId xmlns:p14="http://schemas.microsoft.com/office/powerpoint/2010/main" val="1039177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aseline="0" dirty="0"/>
              <a:t>Gene Kim, co-author of the Phoenix Project and other DevOps books, developed </a:t>
            </a:r>
            <a:r>
              <a:rPr lang="en-US" sz="1200" dirty="0"/>
              <a:t>The Three</a:t>
            </a:r>
            <a:r>
              <a:rPr lang="en-US" sz="1200" baseline="0" dirty="0"/>
              <a:t> Ways which he wanted to use as the guiding principles of DevOps.</a:t>
            </a:r>
          </a:p>
          <a:p>
            <a:endParaRPr lang="en-US" sz="1200" dirty="0"/>
          </a:p>
          <a:p>
            <a:r>
              <a:rPr lang="en-US" sz="1200" dirty="0"/>
              <a:t>Systems Thinking</a:t>
            </a:r>
          </a:p>
          <a:p>
            <a:r>
              <a:rPr lang="en-US" sz="1200" dirty="0"/>
              <a:t>Focus on the performance</a:t>
            </a:r>
            <a:r>
              <a:rPr lang="en-US" sz="1200" baseline="0" dirty="0"/>
              <a:t> for the entire system, not just individual components.</a:t>
            </a:r>
          </a:p>
          <a:p>
            <a:endParaRPr lang="en-US" sz="1200" baseline="0" dirty="0"/>
          </a:p>
          <a:p>
            <a:r>
              <a:rPr lang="en-US" sz="1200" dirty="0"/>
              <a:t>Amplify Feedback</a:t>
            </a:r>
            <a:r>
              <a:rPr lang="en-US" sz="1200" baseline="0" dirty="0"/>
              <a:t> Loops</a:t>
            </a:r>
          </a:p>
          <a:p>
            <a:r>
              <a:rPr lang="en-US" sz="1200" baseline="0" dirty="0"/>
              <a:t>To improve the performance of the process, the upstream components must provide feedback to downstream components. Right to left feedback loops are created.</a:t>
            </a:r>
          </a:p>
          <a:p>
            <a:endParaRPr lang="en-US" sz="1200" baseline="0" dirty="0"/>
          </a:p>
          <a:p>
            <a:r>
              <a:rPr lang="en-US" sz="1200" baseline="0" dirty="0"/>
              <a:t>Continual Experimentation and Learning</a:t>
            </a:r>
          </a:p>
          <a:p>
            <a:r>
              <a:rPr lang="en-US" sz="1200" baseline="0" dirty="0"/>
              <a:t>Fosters risk taking and learning from mistakes.</a:t>
            </a:r>
          </a:p>
          <a:p>
            <a:r>
              <a:rPr lang="en-US" sz="1200" baseline="0" dirty="0"/>
              <a:t>Repetition and practice are required for mastery.</a:t>
            </a:r>
            <a:endParaRPr lang="en-US" sz="1200" dirty="0"/>
          </a:p>
          <a:p>
            <a:endParaRPr lang="en-US" sz="800" dirty="0"/>
          </a:p>
          <a:p>
            <a:endParaRPr lang="en-US" dirty="0"/>
          </a:p>
        </p:txBody>
      </p:sp>
      <p:sp>
        <p:nvSpPr>
          <p:cNvPr id="4" name="Slide Number Placeholder 3"/>
          <p:cNvSpPr>
            <a:spLocks noGrp="1"/>
          </p:cNvSpPr>
          <p:nvPr>
            <p:ph type="sldNum" sz="quarter" idx="5"/>
          </p:nvPr>
        </p:nvSpPr>
        <p:spPr/>
        <p:txBody>
          <a:bodyPr/>
          <a:lstStyle/>
          <a:p>
            <a:fld id="{86D6F596-DFBB-42B8-ADCC-5FC29CF5B495}" type="slidenum">
              <a:rPr lang="en-US" smtClean="0"/>
              <a:t>6</a:t>
            </a:fld>
            <a:endParaRPr lang="en-US"/>
          </a:p>
        </p:txBody>
      </p:sp>
    </p:spTree>
    <p:extLst>
      <p:ext uri="{BB962C8B-B14F-4D97-AF65-F5344CB8AC3E}">
        <p14:creationId xmlns:p14="http://schemas.microsoft.com/office/powerpoint/2010/main" val="3245250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baseline="0" dirty="0">
                <a:solidFill>
                  <a:schemeClr val="tx1"/>
                </a:solidFill>
                <a:effectLst/>
                <a:latin typeface="+mn-lt"/>
                <a:ea typeface="+mn-ea"/>
                <a:cs typeface="+mn-cs"/>
              </a:rPr>
              <a:t>You can assess the DevOps culture of your organization by a couple different methods.</a:t>
            </a:r>
          </a:p>
          <a:p>
            <a:pPr rtl="0"/>
            <a:endParaRPr lang="en-US" sz="1200" b="0" i="0" u="none" strike="noStrike" kern="1200" baseline="0" dirty="0">
              <a:solidFill>
                <a:schemeClr val="tx1"/>
              </a:solidFill>
              <a:effectLst/>
              <a:latin typeface="+mn-lt"/>
              <a:ea typeface="+mn-ea"/>
              <a:cs typeface="+mn-cs"/>
            </a:endParaRPr>
          </a:p>
          <a:p>
            <a:pPr rtl="0"/>
            <a:r>
              <a:rPr lang="en-US" sz="1200" b="0" i="0" u="none" strike="noStrike" kern="1200" baseline="0" dirty="0">
                <a:solidFill>
                  <a:schemeClr val="tx1"/>
                </a:solidFill>
                <a:effectLst/>
                <a:latin typeface="+mn-lt"/>
                <a:ea typeface="+mn-ea"/>
                <a:cs typeface="+mn-cs"/>
              </a:rPr>
              <a:t>The primary method is the CALMS framework.</a:t>
            </a:r>
          </a:p>
          <a:p>
            <a:pPr rtl="0"/>
            <a:endParaRPr lang="en-US" sz="1200" b="0" i="0" u="none" strike="noStrike" kern="1200" dirty="0">
              <a:solidFill>
                <a:schemeClr val="tx1"/>
              </a:solidFill>
              <a:effectLst/>
              <a:latin typeface="+mn-lt"/>
              <a:ea typeface="+mn-ea"/>
              <a:cs typeface="+mn-cs"/>
            </a:endParaRPr>
          </a:p>
          <a:p>
            <a:pPr rtl="0"/>
            <a:r>
              <a:rPr lang="en-US" sz="1200" b="1" i="0" u="none" strike="noStrike" kern="1200" dirty="0">
                <a:solidFill>
                  <a:schemeClr val="tx1"/>
                </a:solidFill>
                <a:effectLst/>
                <a:latin typeface="+mn-lt"/>
                <a:ea typeface="+mn-ea"/>
                <a:cs typeface="+mn-cs"/>
              </a:rPr>
              <a:t>Collaboration</a:t>
            </a:r>
          </a:p>
          <a:p>
            <a:pPr rtl="0"/>
            <a:r>
              <a:rPr lang="en-US" sz="1200" b="0" i="0" u="none" strike="noStrike" kern="1200" dirty="0">
                <a:solidFill>
                  <a:schemeClr val="tx1"/>
                </a:solidFill>
                <a:effectLst/>
                <a:latin typeface="+mn-lt"/>
                <a:ea typeface="+mn-ea"/>
                <a:cs typeface="+mn-cs"/>
              </a:rPr>
              <a:t>There is a culture of shared responsibility. Trust</a:t>
            </a:r>
            <a:r>
              <a:rPr lang="en-US" sz="1200" b="0" i="0" u="none" strike="noStrike" kern="1200" baseline="0" dirty="0">
                <a:solidFill>
                  <a:schemeClr val="tx1"/>
                </a:solidFill>
                <a:effectLst/>
                <a:latin typeface="+mn-lt"/>
                <a:ea typeface="+mn-ea"/>
                <a:cs typeface="+mn-cs"/>
              </a:rPr>
              <a:t> has to be regained. It’s not Us vs Them, it’s just Us.</a:t>
            </a:r>
            <a:endParaRPr lang="en-US" b="0" dirty="0">
              <a:effectLst/>
            </a:endParaRPr>
          </a:p>
          <a:p>
            <a:pPr rtl="0"/>
            <a:br>
              <a:rPr lang="en-US" b="0" dirty="0">
                <a:effectLst/>
              </a:rPr>
            </a:br>
            <a:r>
              <a:rPr lang="en-US" sz="1200" b="1" i="0" u="none" strike="noStrike" kern="1200" dirty="0">
                <a:solidFill>
                  <a:schemeClr val="tx1"/>
                </a:solidFill>
                <a:effectLst/>
                <a:latin typeface="+mn-lt"/>
                <a:ea typeface="+mn-ea"/>
                <a:cs typeface="+mn-cs"/>
              </a:rPr>
              <a:t>Automation</a:t>
            </a:r>
          </a:p>
          <a:p>
            <a:pPr rtl="0"/>
            <a:r>
              <a:rPr lang="en-US" sz="1200" b="0" i="0" u="none" strike="noStrike" kern="1200" dirty="0">
                <a:solidFill>
                  <a:schemeClr val="tx1"/>
                </a:solidFill>
                <a:effectLst/>
                <a:latin typeface="+mn-lt"/>
                <a:ea typeface="+mn-ea"/>
                <a:cs typeface="+mn-cs"/>
              </a:rPr>
              <a:t>Team members seek out ways to automate as many tasks as possible and must be comfortable with the idea of continuous delivery.</a:t>
            </a:r>
            <a:endParaRPr lang="en-US" b="0" dirty="0">
              <a:effectLst/>
            </a:endParaRPr>
          </a:p>
          <a:p>
            <a:pPr rtl="0"/>
            <a:br>
              <a:rPr lang="en-US" b="0" dirty="0">
                <a:effectLst/>
              </a:rPr>
            </a:br>
            <a:r>
              <a:rPr lang="en-US" sz="1200" b="1" i="0" u="none" strike="noStrike" kern="1200" dirty="0">
                <a:solidFill>
                  <a:schemeClr val="tx1"/>
                </a:solidFill>
                <a:effectLst/>
                <a:latin typeface="+mn-lt"/>
                <a:ea typeface="+mn-ea"/>
                <a:cs typeface="+mn-cs"/>
              </a:rPr>
              <a:t>Lean</a:t>
            </a:r>
          </a:p>
          <a:p>
            <a:pPr rtl="0"/>
            <a:r>
              <a:rPr lang="en-US" sz="1200" b="0" i="0" u="none" strike="noStrike" kern="1200" dirty="0">
                <a:solidFill>
                  <a:schemeClr val="tx1"/>
                </a:solidFill>
                <a:effectLst/>
                <a:latin typeface="+mn-lt"/>
                <a:ea typeface="+mn-ea"/>
                <a:cs typeface="+mn-cs"/>
              </a:rPr>
              <a:t>Team members can visualize work in progress (WIP), limit batch sizes and manage queue lengths.</a:t>
            </a:r>
            <a:endParaRPr lang="en-US" sz="1200" b="0" i="0" u="none" strike="noStrike" kern="1200" baseline="0" dirty="0">
              <a:solidFill>
                <a:schemeClr val="tx1"/>
              </a:solidFill>
              <a:effectLst/>
              <a:latin typeface="+mn-lt"/>
              <a:ea typeface="+mn-ea"/>
              <a:cs typeface="+mn-cs"/>
            </a:endParaRPr>
          </a:p>
          <a:p>
            <a:pPr rtl="0"/>
            <a:r>
              <a:rPr lang="en-US" sz="1200" b="0" i="0" u="none" strike="noStrike" kern="1200" baseline="0" dirty="0">
                <a:solidFill>
                  <a:schemeClr val="tx1"/>
                </a:solidFill>
                <a:effectLst/>
                <a:latin typeface="+mn-lt"/>
                <a:ea typeface="+mn-ea"/>
                <a:cs typeface="+mn-cs"/>
              </a:rPr>
              <a:t>Quick feedback is critical.</a:t>
            </a:r>
            <a:endParaRPr lang="en-US" b="0" dirty="0">
              <a:effectLst/>
            </a:endParaRPr>
          </a:p>
          <a:p>
            <a:pPr rtl="0"/>
            <a:br>
              <a:rPr lang="en-US" b="0" dirty="0">
                <a:effectLst/>
              </a:rPr>
            </a:br>
            <a:r>
              <a:rPr lang="en-US" sz="1200" b="1" i="0" u="none" strike="noStrike" kern="1200" dirty="0">
                <a:solidFill>
                  <a:schemeClr val="tx1"/>
                </a:solidFill>
                <a:effectLst/>
                <a:latin typeface="+mn-lt"/>
                <a:ea typeface="+mn-ea"/>
                <a:cs typeface="+mn-cs"/>
              </a:rPr>
              <a:t>Metrics</a:t>
            </a:r>
          </a:p>
          <a:p>
            <a:pPr rtl="0"/>
            <a:r>
              <a:rPr lang="en-US" sz="1200" b="0" i="0" u="none" strike="noStrike" kern="1200" dirty="0">
                <a:solidFill>
                  <a:schemeClr val="tx1"/>
                </a:solidFill>
                <a:effectLst/>
                <a:latin typeface="+mn-lt"/>
                <a:ea typeface="+mn-ea"/>
                <a:cs typeface="+mn-cs"/>
              </a:rPr>
              <a:t>Data is collected on everything and there are mechanisms in place that provide visibility into all systems.</a:t>
            </a:r>
            <a:endParaRPr lang="en-US" b="0" dirty="0">
              <a:effectLst/>
            </a:endParaRPr>
          </a:p>
          <a:p>
            <a:pPr rtl="0"/>
            <a:br>
              <a:rPr lang="en-US" b="0" dirty="0">
                <a:effectLst/>
              </a:rPr>
            </a:br>
            <a:r>
              <a:rPr lang="en-US" sz="1200" b="1" i="0" u="none" strike="noStrike" kern="1200" dirty="0">
                <a:solidFill>
                  <a:schemeClr val="tx1"/>
                </a:solidFill>
                <a:effectLst/>
                <a:latin typeface="+mn-lt"/>
                <a:ea typeface="+mn-ea"/>
                <a:cs typeface="+mn-cs"/>
              </a:rPr>
              <a:t>Sharing</a:t>
            </a:r>
          </a:p>
          <a:p>
            <a:pPr rtl="0"/>
            <a:r>
              <a:rPr lang="en-US" sz="1200" b="0" i="0" u="none" strike="noStrike" kern="1200" dirty="0">
                <a:solidFill>
                  <a:schemeClr val="tx1"/>
                </a:solidFill>
                <a:effectLst/>
                <a:latin typeface="+mn-lt"/>
                <a:ea typeface="+mn-ea"/>
                <a:cs typeface="+mn-cs"/>
              </a:rPr>
              <a:t>User-friendly communication channels that encourage ongoing communication between development and operations.</a:t>
            </a:r>
            <a:endParaRPr lang="en-US" dirty="0"/>
          </a:p>
        </p:txBody>
      </p:sp>
      <p:sp>
        <p:nvSpPr>
          <p:cNvPr id="4" name="Slide Number Placeholder 3"/>
          <p:cNvSpPr>
            <a:spLocks noGrp="1"/>
          </p:cNvSpPr>
          <p:nvPr>
            <p:ph type="sldNum" sz="quarter" idx="5"/>
          </p:nvPr>
        </p:nvSpPr>
        <p:spPr/>
        <p:txBody>
          <a:bodyPr/>
          <a:lstStyle/>
          <a:p>
            <a:fld id="{86D6F596-DFBB-42B8-ADCC-5FC29CF5B495}" type="slidenum">
              <a:rPr lang="en-US" smtClean="0"/>
              <a:t>7</a:t>
            </a:fld>
            <a:endParaRPr lang="en-US"/>
          </a:p>
        </p:txBody>
      </p:sp>
    </p:spTree>
    <p:extLst>
      <p:ext uri="{BB962C8B-B14F-4D97-AF65-F5344CB8AC3E}">
        <p14:creationId xmlns:p14="http://schemas.microsoft.com/office/powerpoint/2010/main" val="3571056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C</a:t>
            </a:r>
            <a:r>
              <a:rPr lang="en-US" sz="1200" b="0" i="0" u="none" strike="noStrike" kern="1200" baseline="0" dirty="0">
                <a:solidFill>
                  <a:schemeClr val="tx1"/>
                </a:solidFill>
                <a:effectLst/>
                <a:latin typeface="+mn-lt"/>
                <a:ea typeface="+mn-ea"/>
                <a:cs typeface="+mn-cs"/>
              </a:rPr>
              <a:t>ollaboration begins with a small team focusing on a single goal. That goal is normally a product or application, but it could also be just a feature of either.</a:t>
            </a:r>
          </a:p>
          <a:p>
            <a:pPr rtl="0"/>
            <a:endParaRPr lang="en-US" sz="1200" b="0" i="0" u="none" strike="noStrike" kern="1200" baseline="0" dirty="0">
              <a:solidFill>
                <a:schemeClr val="tx1"/>
              </a:solidFill>
              <a:effectLst/>
              <a:latin typeface="+mn-lt"/>
              <a:ea typeface="+mn-ea"/>
              <a:cs typeface="+mn-cs"/>
            </a:endParaRPr>
          </a:p>
          <a:p>
            <a:pPr rtl="0"/>
            <a:r>
              <a:rPr lang="en-US" sz="1200" b="0" i="0" u="none" strike="noStrike" kern="1200" baseline="0" dirty="0">
                <a:solidFill>
                  <a:schemeClr val="tx1"/>
                </a:solidFill>
                <a:effectLst/>
                <a:latin typeface="+mn-lt"/>
                <a:ea typeface="+mn-ea"/>
                <a:cs typeface="+mn-cs"/>
              </a:rPr>
              <a:t>Before DevOps, a project team would own the product until deployment where it’s handed off to the operations team which maintains it until they leave the company. Because, let’s face it, technical debt grows for a reason.</a:t>
            </a:r>
          </a:p>
          <a:p>
            <a:pPr rtl="0"/>
            <a:endParaRPr lang="en-US" sz="1200" b="0" i="0" u="none" strike="noStrike" kern="1200" baseline="0" dirty="0">
              <a:solidFill>
                <a:schemeClr val="tx1"/>
              </a:solidFill>
              <a:effectLst/>
              <a:latin typeface="+mn-lt"/>
              <a:ea typeface="+mn-ea"/>
              <a:cs typeface="+mn-cs"/>
            </a:endParaRPr>
          </a:p>
          <a:p>
            <a:pPr rtl="0"/>
            <a:r>
              <a:rPr lang="en-US" sz="1200" b="0" i="0" u="none" strike="noStrike" kern="1200" baseline="0" dirty="0">
                <a:solidFill>
                  <a:schemeClr val="tx1"/>
                </a:solidFill>
                <a:effectLst/>
                <a:latin typeface="+mn-lt"/>
                <a:ea typeface="+mn-ea"/>
                <a:cs typeface="+mn-cs"/>
              </a:rPr>
              <a:t>With DevOps, the team owns the product from the start and maintains it during its complete lifecycle.</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Speaking of a</a:t>
            </a:r>
            <a:r>
              <a:rPr lang="en-US" sz="1200" b="0" i="0" u="none" strike="noStrike" kern="1200" baseline="0" dirty="0">
                <a:solidFill>
                  <a:schemeClr val="tx1"/>
                </a:solidFill>
                <a:effectLst/>
                <a:latin typeface="+mn-lt"/>
                <a:ea typeface="+mn-ea"/>
                <a:cs typeface="+mn-cs"/>
              </a:rPr>
              <a:t> DevOps team, h</a:t>
            </a:r>
            <a:r>
              <a:rPr lang="en-US" sz="1200" b="0" i="0" u="none" strike="noStrike" kern="1200" dirty="0">
                <a:solidFill>
                  <a:schemeClr val="tx1"/>
                </a:solidFill>
                <a:effectLst/>
                <a:latin typeface="+mn-lt"/>
                <a:ea typeface="+mn-ea"/>
                <a:cs typeface="+mn-cs"/>
              </a:rPr>
              <a:t>ow</a:t>
            </a:r>
            <a:r>
              <a:rPr lang="en-US" sz="1200" b="0" i="0" u="none" strike="noStrike" kern="1200" baseline="0" dirty="0">
                <a:solidFill>
                  <a:schemeClr val="tx1"/>
                </a:solidFill>
                <a:effectLst/>
                <a:latin typeface="+mn-lt"/>
                <a:ea typeface="+mn-ea"/>
                <a:cs typeface="+mn-cs"/>
              </a:rPr>
              <a:t> big should that be?</a:t>
            </a:r>
          </a:p>
          <a:p>
            <a:pPr rtl="0"/>
            <a:endParaRPr lang="en-US" sz="1200" b="0" i="0" u="none" strike="noStrike" kern="1200" baseline="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Jeff</a:t>
            </a:r>
            <a:r>
              <a:rPr lang="en-US" sz="1200" b="0" i="0" u="none" strike="noStrike" kern="1200" baseline="0" dirty="0">
                <a:solidFill>
                  <a:schemeClr val="tx1"/>
                </a:solidFill>
                <a:effectLst/>
                <a:latin typeface="+mn-lt"/>
                <a:ea typeface="+mn-ea"/>
                <a:cs typeface="+mn-cs"/>
              </a:rPr>
              <a:t> Bezos of Amazon instituted a “2 pizza rule” which states the optimum size for an individual team should be determined by how many people 2 pizzas can feed. Typically this is about 8.</a:t>
            </a:r>
          </a:p>
          <a:p>
            <a:pPr rtl="0"/>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Just</a:t>
            </a:r>
            <a:r>
              <a:rPr lang="en-US" sz="1200" b="0" i="0" u="none" strike="noStrike" kern="1200" baseline="0" dirty="0">
                <a:solidFill>
                  <a:schemeClr val="tx1"/>
                </a:solidFill>
                <a:effectLst/>
                <a:latin typeface="+mn-lt"/>
                <a:ea typeface="+mn-ea"/>
                <a:cs typeface="+mn-cs"/>
              </a:rPr>
              <a:t> remember, we are all in this together and we need to focus on the same goal.</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People &gt; Process &gt; Tools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effectLst/>
                <a:latin typeface="+mn-lt"/>
                <a:ea typeface="+mn-ea"/>
                <a:cs typeface="+mn-cs"/>
              </a:rPr>
              <a:t>The People must change first. Then the Process can change. </a:t>
            </a:r>
            <a:r>
              <a:rPr lang="en-US" sz="1200" b="0" i="0" u="none" strike="noStrike" kern="1200" dirty="0">
                <a:solidFill>
                  <a:schemeClr val="tx1"/>
                </a:solidFill>
                <a:effectLst/>
                <a:latin typeface="+mn-lt"/>
                <a:ea typeface="+mn-ea"/>
                <a:cs typeface="+mn-cs"/>
              </a:rPr>
              <a:t>The</a:t>
            </a:r>
            <a:r>
              <a:rPr lang="en-US" sz="1200" b="0" i="0" u="none" strike="noStrike" kern="1200" baseline="0" dirty="0">
                <a:solidFill>
                  <a:schemeClr val="tx1"/>
                </a:solidFill>
                <a:effectLst/>
                <a:latin typeface="+mn-lt"/>
                <a:ea typeface="+mn-ea"/>
                <a:cs typeface="+mn-cs"/>
              </a:rPr>
              <a:t> tools like Azure DevOps or whatever, will NOT make a team DevOps.</a:t>
            </a:r>
          </a:p>
          <a:p>
            <a:endParaRPr lang="en-US" dirty="0"/>
          </a:p>
        </p:txBody>
      </p:sp>
      <p:sp>
        <p:nvSpPr>
          <p:cNvPr id="4" name="Slide Number Placeholder 3"/>
          <p:cNvSpPr>
            <a:spLocks noGrp="1"/>
          </p:cNvSpPr>
          <p:nvPr>
            <p:ph type="sldNum" sz="quarter" idx="5"/>
          </p:nvPr>
        </p:nvSpPr>
        <p:spPr/>
        <p:txBody>
          <a:bodyPr/>
          <a:lstStyle/>
          <a:p>
            <a:fld id="{86D6F596-DFBB-42B8-ADCC-5FC29CF5B495}" type="slidenum">
              <a:rPr lang="en-US" smtClean="0"/>
              <a:t>8</a:t>
            </a:fld>
            <a:endParaRPr lang="en-US"/>
          </a:p>
        </p:txBody>
      </p:sp>
    </p:spTree>
    <p:extLst>
      <p:ext uri="{BB962C8B-B14F-4D97-AF65-F5344CB8AC3E}">
        <p14:creationId xmlns:p14="http://schemas.microsoft.com/office/powerpoint/2010/main" val="2134628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goal of automation is continuous delivery.</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End-to-end automation is usually</a:t>
            </a:r>
            <a:r>
              <a:rPr lang="en-US" sz="1200" b="0" i="0" u="none" strike="noStrike" kern="1200" baseline="0" dirty="0">
                <a:solidFill>
                  <a:schemeClr val="tx1"/>
                </a:solidFill>
                <a:effectLst/>
                <a:latin typeface="+mn-lt"/>
                <a:ea typeface="+mn-ea"/>
                <a:cs typeface="+mn-cs"/>
              </a:rPr>
              <a:t> triggered via source control commits, which use </a:t>
            </a:r>
            <a:r>
              <a:rPr lang="en-US" sz="1200" b="0" i="0" u="none" strike="noStrike" kern="1200" dirty="0">
                <a:solidFill>
                  <a:schemeClr val="tx1"/>
                </a:solidFill>
                <a:effectLst/>
                <a:latin typeface="+mn-lt"/>
                <a:ea typeface="+mn-ea"/>
                <a:cs typeface="+mn-cs"/>
              </a:rPr>
              <a:t>scripting languages and configuration management tools </a:t>
            </a:r>
            <a:r>
              <a:rPr lang="en-US" sz="1200" b="0" i="0" u="none" strike="noStrike" kern="1200" baseline="0" dirty="0">
                <a:solidFill>
                  <a:schemeClr val="tx1"/>
                </a:solidFill>
                <a:effectLst/>
                <a:latin typeface="+mn-lt"/>
                <a:ea typeface="+mn-ea"/>
                <a:cs typeface="+mn-cs"/>
              </a:rPr>
              <a:t>that tests code and pushes it </a:t>
            </a:r>
            <a:r>
              <a:rPr lang="en-US" sz="1200" b="0" i="0" u="none" strike="noStrike" kern="1200" dirty="0">
                <a:solidFill>
                  <a:schemeClr val="tx1"/>
                </a:solidFill>
                <a:effectLst/>
                <a:latin typeface="+mn-lt"/>
                <a:ea typeface="+mn-ea"/>
                <a:cs typeface="+mn-cs"/>
              </a:rPr>
              <a:t>through the deployment pipeline. Eventually, the</a:t>
            </a:r>
            <a:r>
              <a:rPr lang="en-US" sz="1200" b="0" i="0" u="none" strike="noStrike" kern="1200" baseline="0" dirty="0">
                <a:solidFill>
                  <a:schemeClr val="tx1"/>
                </a:solidFill>
                <a:effectLst/>
                <a:latin typeface="+mn-lt"/>
                <a:ea typeface="+mn-ea"/>
                <a:cs typeface="+mn-cs"/>
              </a:rPr>
              <a:t> application or artifacts are </a:t>
            </a:r>
            <a:r>
              <a:rPr lang="en-US" sz="1200" b="0" i="0" u="none" strike="noStrike" kern="1200" dirty="0">
                <a:solidFill>
                  <a:schemeClr val="tx1"/>
                </a:solidFill>
                <a:effectLst/>
                <a:latin typeface="+mn-lt"/>
                <a:ea typeface="+mn-ea"/>
                <a:cs typeface="+mn-cs"/>
              </a:rPr>
              <a:t>delivered and/or deployed to production assuming all the tests have passed. Ideally, this includes standing up a pristine testing environment</a:t>
            </a:r>
            <a:r>
              <a:rPr lang="en-US" sz="1200" b="0" i="0" u="none" strike="noStrike" kern="1200" baseline="0" dirty="0">
                <a:solidFill>
                  <a:schemeClr val="tx1"/>
                </a:solidFill>
                <a:effectLst/>
                <a:latin typeface="+mn-lt"/>
                <a:ea typeface="+mn-ea"/>
                <a:cs typeface="+mn-cs"/>
              </a:rPr>
              <a:t> in which to deploy the code to test.</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There are a tremendous number of tools that can help with automation,</a:t>
            </a:r>
            <a:r>
              <a:rPr lang="en-US" sz="1200" b="0" i="0" u="none" strike="noStrike" kern="1200" baseline="0" dirty="0">
                <a:solidFill>
                  <a:schemeClr val="tx1"/>
                </a:solidFill>
                <a:effectLst/>
                <a:latin typeface="+mn-lt"/>
                <a:ea typeface="+mn-ea"/>
                <a:cs typeface="+mn-cs"/>
              </a:rPr>
              <a:t> and it seems like more are added every day.</a:t>
            </a:r>
            <a:endParaRPr lang="en-US" b="0" dirty="0">
              <a:effectLst/>
            </a:endParaRPr>
          </a:p>
        </p:txBody>
      </p:sp>
      <p:sp>
        <p:nvSpPr>
          <p:cNvPr id="4" name="Slide Number Placeholder 3"/>
          <p:cNvSpPr>
            <a:spLocks noGrp="1"/>
          </p:cNvSpPr>
          <p:nvPr>
            <p:ph type="sldNum" sz="quarter" idx="5"/>
          </p:nvPr>
        </p:nvSpPr>
        <p:spPr/>
        <p:txBody>
          <a:bodyPr/>
          <a:lstStyle/>
          <a:p>
            <a:fld id="{86D6F596-DFBB-42B8-ADCC-5FC29CF5B495}" type="slidenum">
              <a:rPr lang="en-US" smtClean="0"/>
              <a:t>9</a:t>
            </a:fld>
            <a:endParaRPr lang="en-US"/>
          </a:p>
        </p:txBody>
      </p:sp>
    </p:spTree>
    <p:extLst>
      <p:ext uri="{BB962C8B-B14F-4D97-AF65-F5344CB8AC3E}">
        <p14:creationId xmlns:p14="http://schemas.microsoft.com/office/powerpoint/2010/main" val="3354957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not going to</a:t>
            </a:r>
            <a:r>
              <a:rPr lang="en-US" baseline="0" dirty="0"/>
              <a:t> spend a lot of time on scripting languages. We all should know about the big players, like PowerShell, Python, Go, and Ruby.</a:t>
            </a:r>
          </a:p>
          <a:p>
            <a:endParaRPr lang="en-US" baseline="0" dirty="0"/>
          </a:p>
          <a:p>
            <a:r>
              <a:rPr lang="en-US" baseline="0" dirty="0"/>
              <a:t>In DevOps though, you should really be proficient in at least two of these.</a:t>
            </a:r>
          </a:p>
          <a:p>
            <a:endParaRPr lang="en-US" baseline="0" dirty="0"/>
          </a:p>
          <a:p>
            <a:r>
              <a:rPr lang="en-US" dirty="0"/>
              <a:t>Though not</a:t>
            </a:r>
            <a:r>
              <a:rPr lang="en-US" baseline="0" dirty="0"/>
              <a:t> </a:t>
            </a:r>
            <a:r>
              <a:rPr lang="en-US" dirty="0"/>
              <a:t>scripting</a:t>
            </a:r>
            <a:r>
              <a:rPr lang="en-US" baseline="0" dirty="0"/>
              <a:t> languages, I want to mention a few file types. Most of you have seen XML and JSON. We have PowerShell cmdlets to Convert or Export/Import them.</a:t>
            </a:r>
          </a:p>
          <a:p>
            <a:endParaRPr lang="en-US" baseline="0" dirty="0"/>
          </a:p>
          <a:p>
            <a:r>
              <a:rPr lang="en-US" baseline="0" dirty="0"/>
              <a:t>YAML, or yet another markup language, is used a lot in the CI pipeline. We will talk more about this one a little later.</a:t>
            </a:r>
            <a:endParaRPr lang="en-US" dirty="0"/>
          </a:p>
        </p:txBody>
      </p:sp>
      <p:sp>
        <p:nvSpPr>
          <p:cNvPr id="4" name="Slide Number Placeholder 3"/>
          <p:cNvSpPr>
            <a:spLocks noGrp="1"/>
          </p:cNvSpPr>
          <p:nvPr>
            <p:ph type="sldNum" sz="quarter" idx="5"/>
          </p:nvPr>
        </p:nvSpPr>
        <p:spPr/>
        <p:txBody>
          <a:bodyPr/>
          <a:lstStyle/>
          <a:p>
            <a:fld id="{86D6F596-DFBB-42B8-ADCC-5FC29CF5B495}" type="slidenum">
              <a:rPr lang="en-US" smtClean="0"/>
              <a:t>10</a:t>
            </a:fld>
            <a:endParaRPr lang="en-US"/>
          </a:p>
        </p:txBody>
      </p:sp>
    </p:spTree>
    <p:extLst>
      <p:ext uri="{BB962C8B-B14F-4D97-AF65-F5344CB8AC3E}">
        <p14:creationId xmlns:p14="http://schemas.microsoft.com/office/powerpoint/2010/main" val="1267766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The Key Differences</a:t>
            </a:r>
          </a:p>
          <a:p>
            <a:pPr>
              <a:buFont typeface="Arial" panose="020B0604020202020204" pitchFamily="34" charset="0"/>
              <a:buChar char="•"/>
            </a:pPr>
            <a:r>
              <a:rPr lang="en-US" b="1" dirty="0">
                <a:effectLst/>
              </a:rPr>
              <a:t>Scope</a:t>
            </a:r>
            <a:r>
              <a:rPr lang="en-US" dirty="0">
                <a:effectLst/>
              </a:rPr>
              <a:t>: Generative AI is a broad category that encompasses any AI capable of generating new data, including but not limited to text. LLMs are a subset of generative AI specifically designed for tasks involving human language.</a:t>
            </a:r>
          </a:p>
          <a:p>
            <a:pPr>
              <a:buFont typeface="Arial" panose="020B0604020202020204" pitchFamily="34" charset="0"/>
              <a:buChar char="•"/>
            </a:pPr>
            <a:endParaRPr lang="en-US" dirty="0">
              <a:effectLst/>
            </a:endParaRPr>
          </a:p>
          <a:p>
            <a:pPr>
              <a:buFont typeface="Arial" panose="020B0604020202020204" pitchFamily="34" charset="0"/>
              <a:buChar char="•"/>
            </a:pPr>
            <a:r>
              <a:rPr lang="en-US" b="1" dirty="0">
                <a:effectLst/>
              </a:rPr>
              <a:t>Functionality</a:t>
            </a:r>
            <a:r>
              <a:rPr lang="en-US" dirty="0">
                <a:effectLst/>
              </a:rPr>
              <a:t>: While generative AI can create a wide range of outputs, LLMs specialize in producing and understanding text. The design and training of LLMs are optimized for natural language processing (NLP) tasks.</a:t>
            </a:r>
          </a:p>
          <a:p>
            <a:pPr>
              <a:buFont typeface="Arial" panose="020B0604020202020204" pitchFamily="34" charset="0"/>
              <a:buChar char="•"/>
            </a:pPr>
            <a:endParaRPr lang="en-US" dirty="0">
              <a:effectLst/>
            </a:endParaRPr>
          </a:p>
          <a:p>
            <a:pPr>
              <a:buFont typeface="Arial" panose="020B0604020202020204" pitchFamily="34" charset="0"/>
              <a:buChar char="•"/>
            </a:pPr>
            <a:r>
              <a:rPr lang="en-US" b="1" dirty="0">
                <a:effectLst/>
              </a:rPr>
              <a:t>Applications</a:t>
            </a:r>
            <a:r>
              <a:rPr lang="en-US" dirty="0">
                <a:effectLst/>
              </a:rPr>
              <a:t>: Generative AI's applications span across various media types and use cases, from content creation to synthetic data generation. In contrast, LLMs are primarily utilized for text-based applications, such as chatbots, content generation, and language analysis.</a:t>
            </a:r>
          </a:p>
          <a:p>
            <a:endParaRPr lang="en-US" dirty="0">
              <a:effectLst/>
            </a:endParaRPr>
          </a:p>
          <a:p>
            <a:r>
              <a:rPr lang="en-US" dirty="0">
                <a:effectLst/>
              </a:rPr>
              <a:t>In summary, while all LLMs can be considered a form of generative AI, not all generative AI are LLMs. The distinction lies in their specific capabilities and the nature of the data they generate or manipulate.</a:t>
            </a:r>
          </a:p>
        </p:txBody>
      </p:sp>
      <p:sp>
        <p:nvSpPr>
          <p:cNvPr id="4" name="Slide Number Placeholder 3"/>
          <p:cNvSpPr>
            <a:spLocks noGrp="1"/>
          </p:cNvSpPr>
          <p:nvPr>
            <p:ph type="sldNum" sz="quarter" idx="5"/>
          </p:nvPr>
        </p:nvSpPr>
        <p:spPr/>
        <p:txBody>
          <a:bodyPr/>
          <a:lstStyle/>
          <a:p>
            <a:fld id="{86D6F596-DFBB-42B8-ADCC-5FC29CF5B495}" type="slidenum">
              <a:rPr lang="en-US" smtClean="0"/>
              <a:t>11</a:t>
            </a:fld>
            <a:endParaRPr lang="en-US"/>
          </a:p>
        </p:txBody>
      </p:sp>
    </p:spTree>
    <p:extLst>
      <p:ext uri="{BB962C8B-B14F-4D97-AF65-F5344CB8AC3E}">
        <p14:creationId xmlns:p14="http://schemas.microsoft.com/office/powerpoint/2010/main" val="111834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5E41935-A6BA-C59A-85AA-973BED0C276C}"/>
              </a:ext>
            </a:extLst>
          </p:cNvPr>
          <p:cNvGrpSpPr/>
          <p:nvPr userDrawn="1"/>
        </p:nvGrpSpPr>
        <p:grpSpPr>
          <a:xfrm>
            <a:off x="309324" y="3273040"/>
            <a:ext cx="11573353" cy="3587612"/>
            <a:chOff x="309324" y="4684536"/>
            <a:chExt cx="11573353" cy="2176115"/>
          </a:xfrm>
        </p:grpSpPr>
        <p:sp>
          <p:nvSpPr>
            <p:cNvPr id="5" name="Freeform 10">
              <a:extLst>
                <a:ext uri="{FF2B5EF4-FFF2-40B4-BE49-F238E27FC236}">
                  <a16:creationId xmlns:a16="http://schemas.microsoft.com/office/drawing/2014/main" id="{26D6A40A-4A1C-A796-F8EE-E028FC658B91}"/>
                </a:ext>
              </a:extLst>
            </p:cNvPr>
            <p:cNvSpPr>
              <a:spLocks noChangeAspect="1"/>
            </p:cNvSpPr>
            <p:nvPr userDrawn="1"/>
          </p:nvSpPr>
          <p:spPr>
            <a:xfrm>
              <a:off x="1580452" y="4684536"/>
              <a:ext cx="61200" cy="1615679"/>
            </a:xfrm>
            <a:custGeom>
              <a:avLst/>
              <a:gdLst>
                <a:gd name="connsiteX0" fmla="*/ 18000 w 61200"/>
                <a:gd name="connsiteY0" fmla="*/ 0 h 1615679"/>
                <a:gd name="connsiteX1" fmla="*/ 43200 w 61200"/>
                <a:gd name="connsiteY1" fmla="*/ 0 h 1615679"/>
                <a:gd name="connsiteX2" fmla="*/ 43200 w 61200"/>
                <a:gd name="connsiteY2" fmla="*/ 1559698 h 1615679"/>
                <a:gd name="connsiteX3" fmla="*/ 52238 w 61200"/>
                <a:gd name="connsiteY3" fmla="*/ 1563442 h 1615679"/>
                <a:gd name="connsiteX4" fmla="*/ 61200 w 61200"/>
                <a:gd name="connsiteY4" fmla="*/ 1585079 h 1615679"/>
                <a:gd name="connsiteX5" fmla="*/ 30600 w 61200"/>
                <a:gd name="connsiteY5" fmla="*/ 1615679 h 1615679"/>
                <a:gd name="connsiteX6" fmla="*/ 0 w 61200"/>
                <a:gd name="connsiteY6" fmla="*/ 1585079 h 1615679"/>
                <a:gd name="connsiteX7" fmla="*/ 8963 w 61200"/>
                <a:gd name="connsiteY7" fmla="*/ 1563442 h 1615679"/>
                <a:gd name="connsiteX8" fmla="*/ 18000 w 61200"/>
                <a:gd name="connsiteY8" fmla="*/ 1559698 h 1615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200" h="1615679">
                  <a:moveTo>
                    <a:pt x="18000" y="0"/>
                  </a:moveTo>
                  <a:lnTo>
                    <a:pt x="43200" y="0"/>
                  </a:lnTo>
                  <a:lnTo>
                    <a:pt x="43200" y="1559698"/>
                  </a:lnTo>
                  <a:lnTo>
                    <a:pt x="52238" y="1563442"/>
                  </a:lnTo>
                  <a:cubicBezTo>
                    <a:pt x="57775" y="1568979"/>
                    <a:pt x="61200" y="1576629"/>
                    <a:pt x="61200" y="1585079"/>
                  </a:cubicBezTo>
                  <a:cubicBezTo>
                    <a:pt x="61200" y="1601979"/>
                    <a:pt x="47500" y="1615679"/>
                    <a:pt x="30600" y="1615679"/>
                  </a:cubicBezTo>
                  <a:cubicBezTo>
                    <a:pt x="13700" y="1615679"/>
                    <a:pt x="0" y="1601979"/>
                    <a:pt x="0" y="1585079"/>
                  </a:cubicBezTo>
                  <a:cubicBezTo>
                    <a:pt x="0" y="1576629"/>
                    <a:pt x="3425" y="1568979"/>
                    <a:pt x="8963" y="1563442"/>
                  </a:cubicBezTo>
                  <a:lnTo>
                    <a:pt x="18000" y="1559698"/>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Rectangle 5">
              <a:extLst>
                <a:ext uri="{FF2B5EF4-FFF2-40B4-BE49-F238E27FC236}">
                  <a16:creationId xmlns:a16="http://schemas.microsoft.com/office/drawing/2014/main" id="{0DD3B336-811E-4F0C-18DD-95C9EDBFC7EE}"/>
                </a:ext>
              </a:extLst>
            </p:cNvPr>
            <p:cNvSpPr/>
            <p:nvPr userDrawn="1"/>
          </p:nvSpPr>
          <p:spPr>
            <a:xfrm>
              <a:off x="3523144" y="5140280"/>
              <a:ext cx="25200" cy="1566407"/>
            </a:xfrm>
            <a:prstGeom prst="rect">
              <a:avLst/>
            </a:pr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0B2F759-A522-5078-C5F5-F2D2FDBBDC08}"/>
                </a:ext>
              </a:extLst>
            </p:cNvPr>
            <p:cNvSpPr/>
            <p:nvPr userDrawn="1"/>
          </p:nvSpPr>
          <p:spPr>
            <a:xfrm>
              <a:off x="6101400" y="5294244"/>
              <a:ext cx="25200" cy="1566407"/>
            </a:xfrm>
            <a:prstGeom prst="rect">
              <a:avLst/>
            </a:pr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0CD302D2-D521-2C0C-1C51-7B1CF27EACA4}"/>
                </a:ext>
              </a:extLst>
            </p:cNvPr>
            <p:cNvSpPr/>
            <p:nvPr userDrawn="1"/>
          </p:nvSpPr>
          <p:spPr>
            <a:xfrm>
              <a:off x="309324" y="5063298"/>
              <a:ext cx="25200" cy="1566407"/>
            </a:xfrm>
            <a:prstGeom prst="rect">
              <a:avLst/>
            </a:pr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16">
              <a:extLst>
                <a:ext uri="{FF2B5EF4-FFF2-40B4-BE49-F238E27FC236}">
                  <a16:creationId xmlns:a16="http://schemas.microsoft.com/office/drawing/2014/main" id="{E43BD3B6-9AE7-5E0B-4D10-1CC73FA9F03D}"/>
                </a:ext>
              </a:extLst>
            </p:cNvPr>
            <p:cNvSpPr>
              <a:spLocks noChangeAspect="1"/>
            </p:cNvSpPr>
            <p:nvPr userDrawn="1"/>
          </p:nvSpPr>
          <p:spPr>
            <a:xfrm>
              <a:off x="5429836" y="4937044"/>
              <a:ext cx="61200" cy="1615679"/>
            </a:xfrm>
            <a:custGeom>
              <a:avLst/>
              <a:gdLst>
                <a:gd name="connsiteX0" fmla="*/ 18000 w 61200"/>
                <a:gd name="connsiteY0" fmla="*/ 0 h 1615679"/>
                <a:gd name="connsiteX1" fmla="*/ 43200 w 61200"/>
                <a:gd name="connsiteY1" fmla="*/ 0 h 1615679"/>
                <a:gd name="connsiteX2" fmla="*/ 43200 w 61200"/>
                <a:gd name="connsiteY2" fmla="*/ 1559698 h 1615679"/>
                <a:gd name="connsiteX3" fmla="*/ 52238 w 61200"/>
                <a:gd name="connsiteY3" fmla="*/ 1563442 h 1615679"/>
                <a:gd name="connsiteX4" fmla="*/ 61200 w 61200"/>
                <a:gd name="connsiteY4" fmla="*/ 1585079 h 1615679"/>
                <a:gd name="connsiteX5" fmla="*/ 30600 w 61200"/>
                <a:gd name="connsiteY5" fmla="*/ 1615679 h 1615679"/>
                <a:gd name="connsiteX6" fmla="*/ 0 w 61200"/>
                <a:gd name="connsiteY6" fmla="*/ 1585079 h 1615679"/>
                <a:gd name="connsiteX7" fmla="*/ 8963 w 61200"/>
                <a:gd name="connsiteY7" fmla="*/ 1563442 h 1615679"/>
                <a:gd name="connsiteX8" fmla="*/ 18000 w 61200"/>
                <a:gd name="connsiteY8" fmla="*/ 1559698 h 1615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200" h="1615679">
                  <a:moveTo>
                    <a:pt x="18000" y="0"/>
                  </a:moveTo>
                  <a:lnTo>
                    <a:pt x="43200" y="0"/>
                  </a:lnTo>
                  <a:lnTo>
                    <a:pt x="43200" y="1559698"/>
                  </a:lnTo>
                  <a:lnTo>
                    <a:pt x="52238" y="1563442"/>
                  </a:lnTo>
                  <a:cubicBezTo>
                    <a:pt x="57775" y="1568979"/>
                    <a:pt x="61200" y="1576629"/>
                    <a:pt x="61200" y="1585079"/>
                  </a:cubicBezTo>
                  <a:cubicBezTo>
                    <a:pt x="61200" y="1601979"/>
                    <a:pt x="47500" y="1615679"/>
                    <a:pt x="30600" y="1615679"/>
                  </a:cubicBezTo>
                  <a:cubicBezTo>
                    <a:pt x="13700" y="1615679"/>
                    <a:pt x="0" y="1601979"/>
                    <a:pt x="0" y="1585079"/>
                  </a:cubicBezTo>
                  <a:cubicBezTo>
                    <a:pt x="0" y="1576629"/>
                    <a:pt x="3425" y="1568979"/>
                    <a:pt x="8963" y="1563442"/>
                  </a:cubicBezTo>
                  <a:lnTo>
                    <a:pt x="18000" y="1559698"/>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17">
              <a:extLst>
                <a:ext uri="{FF2B5EF4-FFF2-40B4-BE49-F238E27FC236}">
                  <a16:creationId xmlns:a16="http://schemas.microsoft.com/office/drawing/2014/main" id="{6889B223-4C2E-F441-2738-B4E0870F1FC6}"/>
                </a:ext>
              </a:extLst>
            </p:cNvPr>
            <p:cNvSpPr>
              <a:spLocks noChangeAspect="1"/>
            </p:cNvSpPr>
            <p:nvPr userDrawn="1"/>
          </p:nvSpPr>
          <p:spPr>
            <a:xfrm>
              <a:off x="8643656" y="4810790"/>
              <a:ext cx="61200" cy="1615679"/>
            </a:xfrm>
            <a:custGeom>
              <a:avLst/>
              <a:gdLst>
                <a:gd name="connsiteX0" fmla="*/ 18000 w 61200"/>
                <a:gd name="connsiteY0" fmla="*/ 0 h 1615679"/>
                <a:gd name="connsiteX1" fmla="*/ 43200 w 61200"/>
                <a:gd name="connsiteY1" fmla="*/ 0 h 1615679"/>
                <a:gd name="connsiteX2" fmla="*/ 43200 w 61200"/>
                <a:gd name="connsiteY2" fmla="*/ 1559698 h 1615679"/>
                <a:gd name="connsiteX3" fmla="*/ 52238 w 61200"/>
                <a:gd name="connsiteY3" fmla="*/ 1563442 h 1615679"/>
                <a:gd name="connsiteX4" fmla="*/ 61200 w 61200"/>
                <a:gd name="connsiteY4" fmla="*/ 1585079 h 1615679"/>
                <a:gd name="connsiteX5" fmla="*/ 30600 w 61200"/>
                <a:gd name="connsiteY5" fmla="*/ 1615679 h 1615679"/>
                <a:gd name="connsiteX6" fmla="*/ 0 w 61200"/>
                <a:gd name="connsiteY6" fmla="*/ 1585079 h 1615679"/>
                <a:gd name="connsiteX7" fmla="*/ 8963 w 61200"/>
                <a:gd name="connsiteY7" fmla="*/ 1563442 h 1615679"/>
                <a:gd name="connsiteX8" fmla="*/ 18000 w 61200"/>
                <a:gd name="connsiteY8" fmla="*/ 1559698 h 1615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200" h="1615679">
                  <a:moveTo>
                    <a:pt x="18000" y="0"/>
                  </a:moveTo>
                  <a:lnTo>
                    <a:pt x="43200" y="0"/>
                  </a:lnTo>
                  <a:lnTo>
                    <a:pt x="43200" y="1559698"/>
                  </a:lnTo>
                  <a:lnTo>
                    <a:pt x="52238" y="1563442"/>
                  </a:lnTo>
                  <a:cubicBezTo>
                    <a:pt x="57775" y="1568979"/>
                    <a:pt x="61200" y="1576629"/>
                    <a:pt x="61200" y="1585079"/>
                  </a:cubicBezTo>
                  <a:cubicBezTo>
                    <a:pt x="61200" y="1601979"/>
                    <a:pt x="47500" y="1615679"/>
                    <a:pt x="30600" y="1615679"/>
                  </a:cubicBezTo>
                  <a:cubicBezTo>
                    <a:pt x="13700" y="1615679"/>
                    <a:pt x="0" y="1601979"/>
                    <a:pt x="0" y="1585079"/>
                  </a:cubicBezTo>
                  <a:cubicBezTo>
                    <a:pt x="0" y="1576629"/>
                    <a:pt x="3425" y="1568979"/>
                    <a:pt x="8963" y="1563442"/>
                  </a:cubicBezTo>
                  <a:lnTo>
                    <a:pt x="18000" y="1559698"/>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C2140262-FB6C-DD71-4C24-FF1C596755D6}"/>
                </a:ext>
              </a:extLst>
            </p:cNvPr>
            <p:cNvSpPr/>
            <p:nvPr userDrawn="1"/>
          </p:nvSpPr>
          <p:spPr>
            <a:xfrm>
              <a:off x="7372528" y="5217262"/>
              <a:ext cx="25200" cy="1566407"/>
            </a:xfrm>
            <a:prstGeom prst="rect">
              <a:avLst/>
            </a:pr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28">
              <a:extLst>
                <a:ext uri="{FF2B5EF4-FFF2-40B4-BE49-F238E27FC236}">
                  <a16:creationId xmlns:a16="http://schemas.microsoft.com/office/drawing/2014/main" id="{A31B7553-9E63-0970-4DA8-BCF8552DDD10}"/>
                </a:ext>
              </a:extLst>
            </p:cNvPr>
            <p:cNvSpPr/>
            <p:nvPr userDrawn="1"/>
          </p:nvSpPr>
          <p:spPr>
            <a:xfrm>
              <a:off x="944888" y="5679154"/>
              <a:ext cx="25200" cy="1178846"/>
            </a:xfrm>
            <a:custGeom>
              <a:avLst/>
              <a:gdLst>
                <a:gd name="connsiteX0" fmla="*/ 0 w 25200"/>
                <a:gd name="connsiteY0" fmla="*/ 0 h 1178846"/>
                <a:gd name="connsiteX1" fmla="*/ 25200 w 25200"/>
                <a:gd name="connsiteY1" fmla="*/ 0 h 1178846"/>
                <a:gd name="connsiteX2" fmla="*/ 25200 w 25200"/>
                <a:gd name="connsiteY2" fmla="*/ 1178846 h 1178846"/>
                <a:gd name="connsiteX3" fmla="*/ 0 w 25200"/>
                <a:gd name="connsiteY3" fmla="*/ 1178846 h 1178846"/>
              </a:gdLst>
              <a:ahLst/>
              <a:cxnLst>
                <a:cxn ang="0">
                  <a:pos x="connsiteX0" y="connsiteY0"/>
                </a:cxn>
                <a:cxn ang="0">
                  <a:pos x="connsiteX1" y="connsiteY1"/>
                </a:cxn>
                <a:cxn ang="0">
                  <a:pos x="connsiteX2" y="connsiteY2"/>
                </a:cxn>
                <a:cxn ang="0">
                  <a:pos x="connsiteX3" y="connsiteY3"/>
                </a:cxn>
              </a:cxnLst>
              <a:rect l="l" t="t" r="r" b="b"/>
              <a:pathLst>
                <a:path w="25200" h="1178846">
                  <a:moveTo>
                    <a:pt x="0" y="0"/>
                  </a:moveTo>
                  <a:lnTo>
                    <a:pt x="25200" y="0"/>
                  </a:lnTo>
                  <a:lnTo>
                    <a:pt x="25200" y="1178846"/>
                  </a:lnTo>
                  <a:lnTo>
                    <a:pt x="0" y="1178846"/>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30">
              <a:extLst>
                <a:ext uri="{FF2B5EF4-FFF2-40B4-BE49-F238E27FC236}">
                  <a16:creationId xmlns:a16="http://schemas.microsoft.com/office/drawing/2014/main" id="{CAC4C2F4-38F2-F605-D54A-74EE044E4DC1}"/>
                </a:ext>
              </a:extLst>
            </p:cNvPr>
            <p:cNvSpPr/>
            <p:nvPr userDrawn="1"/>
          </p:nvSpPr>
          <p:spPr>
            <a:xfrm>
              <a:off x="2252016" y="6064064"/>
              <a:ext cx="25200" cy="793936"/>
            </a:xfrm>
            <a:custGeom>
              <a:avLst/>
              <a:gdLst>
                <a:gd name="connsiteX0" fmla="*/ 0 w 25200"/>
                <a:gd name="connsiteY0" fmla="*/ 0 h 793936"/>
                <a:gd name="connsiteX1" fmla="*/ 25200 w 25200"/>
                <a:gd name="connsiteY1" fmla="*/ 0 h 793936"/>
                <a:gd name="connsiteX2" fmla="*/ 25200 w 25200"/>
                <a:gd name="connsiteY2" fmla="*/ 793936 h 793936"/>
                <a:gd name="connsiteX3" fmla="*/ 0 w 25200"/>
                <a:gd name="connsiteY3" fmla="*/ 793936 h 793936"/>
              </a:gdLst>
              <a:ahLst/>
              <a:cxnLst>
                <a:cxn ang="0">
                  <a:pos x="connsiteX0" y="connsiteY0"/>
                </a:cxn>
                <a:cxn ang="0">
                  <a:pos x="connsiteX1" y="connsiteY1"/>
                </a:cxn>
                <a:cxn ang="0">
                  <a:pos x="connsiteX2" y="connsiteY2"/>
                </a:cxn>
                <a:cxn ang="0">
                  <a:pos x="connsiteX3" y="connsiteY3"/>
                </a:cxn>
              </a:cxnLst>
              <a:rect l="l" t="t" r="r" b="b"/>
              <a:pathLst>
                <a:path w="25200" h="793936">
                  <a:moveTo>
                    <a:pt x="0" y="0"/>
                  </a:moveTo>
                  <a:lnTo>
                    <a:pt x="25200" y="0"/>
                  </a:lnTo>
                  <a:lnTo>
                    <a:pt x="25200" y="793936"/>
                  </a:lnTo>
                  <a:lnTo>
                    <a:pt x="0" y="793936"/>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32">
              <a:extLst>
                <a:ext uri="{FF2B5EF4-FFF2-40B4-BE49-F238E27FC236}">
                  <a16:creationId xmlns:a16="http://schemas.microsoft.com/office/drawing/2014/main" id="{B928D546-59DD-2F71-446F-6493A064FA4A}"/>
                </a:ext>
              </a:extLst>
            </p:cNvPr>
            <p:cNvSpPr/>
            <p:nvPr userDrawn="1"/>
          </p:nvSpPr>
          <p:spPr>
            <a:xfrm>
              <a:off x="2887580" y="5833118"/>
              <a:ext cx="25200" cy="1024882"/>
            </a:xfrm>
            <a:custGeom>
              <a:avLst/>
              <a:gdLst>
                <a:gd name="connsiteX0" fmla="*/ 0 w 25200"/>
                <a:gd name="connsiteY0" fmla="*/ 0 h 1024882"/>
                <a:gd name="connsiteX1" fmla="*/ 25200 w 25200"/>
                <a:gd name="connsiteY1" fmla="*/ 0 h 1024882"/>
                <a:gd name="connsiteX2" fmla="*/ 25200 w 25200"/>
                <a:gd name="connsiteY2" fmla="*/ 1024882 h 1024882"/>
                <a:gd name="connsiteX3" fmla="*/ 0 w 25200"/>
                <a:gd name="connsiteY3" fmla="*/ 1024882 h 1024882"/>
              </a:gdLst>
              <a:ahLst/>
              <a:cxnLst>
                <a:cxn ang="0">
                  <a:pos x="connsiteX0" y="connsiteY0"/>
                </a:cxn>
                <a:cxn ang="0">
                  <a:pos x="connsiteX1" y="connsiteY1"/>
                </a:cxn>
                <a:cxn ang="0">
                  <a:pos x="connsiteX2" y="connsiteY2"/>
                </a:cxn>
                <a:cxn ang="0">
                  <a:pos x="connsiteX3" y="connsiteY3"/>
                </a:cxn>
              </a:cxnLst>
              <a:rect l="l" t="t" r="r" b="b"/>
              <a:pathLst>
                <a:path w="25200" h="1024882">
                  <a:moveTo>
                    <a:pt x="0" y="0"/>
                  </a:moveTo>
                  <a:lnTo>
                    <a:pt x="25200" y="0"/>
                  </a:lnTo>
                  <a:lnTo>
                    <a:pt x="25200" y="1024882"/>
                  </a:lnTo>
                  <a:lnTo>
                    <a:pt x="0" y="1024882"/>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35">
              <a:extLst>
                <a:ext uri="{FF2B5EF4-FFF2-40B4-BE49-F238E27FC236}">
                  <a16:creationId xmlns:a16="http://schemas.microsoft.com/office/drawing/2014/main" id="{2D5A94F5-2B9D-6578-59FF-D52962A6910D}"/>
                </a:ext>
              </a:extLst>
            </p:cNvPr>
            <p:cNvSpPr/>
            <p:nvPr userDrawn="1"/>
          </p:nvSpPr>
          <p:spPr>
            <a:xfrm>
              <a:off x="4158708" y="5371226"/>
              <a:ext cx="25200" cy="1486774"/>
            </a:xfrm>
            <a:custGeom>
              <a:avLst/>
              <a:gdLst>
                <a:gd name="connsiteX0" fmla="*/ 0 w 25200"/>
                <a:gd name="connsiteY0" fmla="*/ 0 h 1486774"/>
                <a:gd name="connsiteX1" fmla="*/ 25200 w 25200"/>
                <a:gd name="connsiteY1" fmla="*/ 0 h 1486774"/>
                <a:gd name="connsiteX2" fmla="*/ 25200 w 25200"/>
                <a:gd name="connsiteY2" fmla="*/ 1486774 h 1486774"/>
                <a:gd name="connsiteX3" fmla="*/ 0 w 25200"/>
                <a:gd name="connsiteY3" fmla="*/ 1486774 h 1486774"/>
              </a:gdLst>
              <a:ahLst/>
              <a:cxnLst>
                <a:cxn ang="0">
                  <a:pos x="connsiteX0" y="connsiteY0"/>
                </a:cxn>
                <a:cxn ang="0">
                  <a:pos x="connsiteX1" y="connsiteY1"/>
                </a:cxn>
                <a:cxn ang="0">
                  <a:pos x="connsiteX2" y="connsiteY2"/>
                </a:cxn>
                <a:cxn ang="0">
                  <a:pos x="connsiteX3" y="connsiteY3"/>
                </a:cxn>
              </a:cxnLst>
              <a:rect l="l" t="t" r="r" b="b"/>
              <a:pathLst>
                <a:path w="25200" h="1486774">
                  <a:moveTo>
                    <a:pt x="0" y="0"/>
                  </a:moveTo>
                  <a:lnTo>
                    <a:pt x="25200" y="0"/>
                  </a:lnTo>
                  <a:lnTo>
                    <a:pt x="25200" y="1486774"/>
                  </a:lnTo>
                  <a:lnTo>
                    <a:pt x="0" y="1486774"/>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7">
              <a:extLst>
                <a:ext uri="{FF2B5EF4-FFF2-40B4-BE49-F238E27FC236}">
                  <a16:creationId xmlns:a16="http://schemas.microsoft.com/office/drawing/2014/main" id="{7E872695-F10E-0218-38ED-34C71FEF09B0}"/>
                </a:ext>
              </a:extLst>
            </p:cNvPr>
            <p:cNvSpPr/>
            <p:nvPr userDrawn="1"/>
          </p:nvSpPr>
          <p:spPr>
            <a:xfrm>
              <a:off x="4794272" y="5448208"/>
              <a:ext cx="25200" cy="1409792"/>
            </a:xfrm>
            <a:custGeom>
              <a:avLst/>
              <a:gdLst>
                <a:gd name="connsiteX0" fmla="*/ 0 w 25200"/>
                <a:gd name="connsiteY0" fmla="*/ 0 h 1409792"/>
                <a:gd name="connsiteX1" fmla="*/ 25200 w 25200"/>
                <a:gd name="connsiteY1" fmla="*/ 0 h 1409792"/>
                <a:gd name="connsiteX2" fmla="*/ 25200 w 25200"/>
                <a:gd name="connsiteY2" fmla="*/ 1409792 h 1409792"/>
                <a:gd name="connsiteX3" fmla="*/ 0 w 25200"/>
                <a:gd name="connsiteY3" fmla="*/ 1409792 h 1409792"/>
              </a:gdLst>
              <a:ahLst/>
              <a:cxnLst>
                <a:cxn ang="0">
                  <a:pos x="connsiteX0" y="connsiteY0"/>
                </a:cxn>
                <a:cxn ang="0">
                  <a:pos x="connsiteX1" y="connsiteY1"/>
                </a:cxn>
                <a:cxn ang="0">
                  <a:pos x="connsiteX2" y="connsiteY2"/>
                </a:cxn>
                <a:cxn ang="0">
                  <a:pos x="connsiteX3" y="connsiteY3"/>
                </a:cxn>
              </a:cxnLst>
              <a:rect l="l" t="t" r="r" b="b"/>
              <a:pathLst>
                <a:path w="25200" h="1409792">
                  <a:moveTo>
                    <a:pt x="0" y="0"/>
                  </a:moveTo>
                  <a:lnTo>
                    <a:pt x="25200" y="0"/>
                  </a:lnTo>
                  <a:lnTo>
                    <a:pt x="25200" y="1409792"/>
                  </a:lnTo>
                  <a:lnTo>
                    <a:pt x="0" y="1409792"/>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9">
              <a:extLst>
                <a:ext uri="{FF2B5EF4-FFF2-40B4-BE49-F238E27FC236}">
                  <a16:creationId xmlns:a16="http://schemas.microsoft.com/office/drawing/2014/main" id="{DF8BDF12-8B2C-FF80-2FD8-57DDA33DDD01}"/>
                </a:ext>
              </a:extLst>
            </p:cNvPr>
            <p:cNvSpPr/>
            <p:nvPr userDrawn="1"/>
          </p:nvSpPr>
          <p:spPr>
            <a:xfrm>
              <a:off x="6736964" y="6141046"/>
              <a:ext cx="25200" cy="716954"/>
            </a:xfrm>
            <a:custGeom>
              <a:avLst/>
              <a:gdLst>
                <a:gd name="connsiteX0" fmla="*/ 0 w 25200"/>
                <a:gd name="connsiteY0" fmla="*/ 0 h 716954"/>
                <a:gd name="connsiteX1" fmla="*/ 25200 w 25200"/>
                <a:gd name="connsiteY1" fmla="*/ 0 h 716954"/>
                <a:gd name="connsiteX2" fmla="*/ 25200 w 25200"/>
                <a:gd name="connsiteY2" fmla="*/ 716954 h 716954"/>
                <a:gd name="connsiteX3" fmla="*/ 0 w 25200"/>
                <a:gd name="connsiteY3" fmla="*/ 716954 h 716954"/>
              </a:gdLst>
              <a:ahLst/>
              <a:cxnLst>
                <a:cxn ang="0">
                  <a:pos x="connsiteX0" y="connsiteY0"/>
                </a:cxn>
                <a:cxn ang="0">
                  <a:pos x="connsiteX1" y="connsiteY1"/>
                </a:cxn>
                <a:cxn ang="0">
                  <a:pos x="connsiteX2" y="connsiteY2"/>
                </a:cxn>
                <a:cxn ang="0">
                  <a:pos x="connsiteX3" y="connsiteY3"/>
                </a:cxn>
              </a:cxnLst>
              <a:rect l="l" t="t" r="r" b="b"/>
              <a:pathLst>
                <a:path w="25200" h="716954">
                  <a:moveTo>
                    <a:pt x="0" y="0"/>
                  </a:moveTo>
                  <a:lnTo>
                    <a:pt x="25200" y="0"/>
                  </a:lnTo>
                  <a:lnTo>
                    <a:pt x="25200" y="716954"/>
                  </a:lnTo>
                  <a:lnTo>
                    <a:pt x="0" y="716954"/>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41">
              <a:extLst>
                <a:ext uri="{FF2B5EF4-FFF2-40B4-BE49-F238E27FC236}">
                  <a16:creationId xmlns:a16="http://schemas.microsoft.com/office/drawing/2014/main" id="{C1166CD3-7978-96F6-38F4-968F7B721A97}"/>
                </a:ext>
              </a:extLst>
            </p:cNvPr>
            <p:cNvSpPr/>
            <p:nvPr userDrawn="1"/>
          </p:nvSpPr>
          <p:spPr>
            <a:xfrm>
              <a:off x="8008092" y="5756136"/>
              <a:ext cx="25200" cy="1101864"/>
            </a:xfrm>
            <a:custGeom>
              <a:avLst/>
              <a:gdLst>
                <a:gd name="connsiteX0" fmla="*/ 0 w 25200"/>
                <a:gd name="connsiteY0" fmla="*/ 0 h 1101864"/>
                <a:gd name="connsiteX1" fmla="*/ 25200 w 25200"/>
                <a:gd name="connsiteY1" fmla="*/ 0 h 1101864"/>
                <a:gd name="connsiteX2" fmla="*/ 25200 w 25200"/>
                <a:gd name="connsiteY2" fmla="*/ 1101864 h 1101864"/>
                <a:gd name="connsiteX3" fmla="*/ 0 w 25200"/>
                <a:gd name="connsiteY3" fmla="*/ 1101864 h 1101864"/>
              </a:gdLst>
              <a:ahLst/>
              <a:cxnLst>
                <a:cxn ang="0">
                  <a:pos x="connsiteX0" y="connsiteY0"/>
                </a:cxn>
                <a:cxn ang="0">
                  <a:pos x="connsiteX1" y="connsiteY1"/>
                </a:cxn>
                <a:cxn ang="0">
                  <a:pos x="connsiteX2" y="connsiteY2"/>
                </a:cxn>
                <a:cxn ang="0">
                  <a:pos x="connsiteX3" y="connsiteY3"/>
                </a:cxn>
              </a:cxnLst>
              <a:rect l="l" t="t" r="r" b="b"/>
              <a:pathLst>
                <a:path w="25200" h="1101864">
                  <a:moveTo>
                    <a:pt x="0" y="0"/>
                  </a:moveTo>
                  <a:lnTo>
                    <a:pt x="25200" y="0"/>
                  </a:lnTo>
                  <a:lnTo>
                    <a:pt x="25200" y="1101864"/>
                  </a:lnTo>
                  <a:lnTo>
                    <a:pt x="0" y="1101864"/>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3">
              <a:extLst>
                <a:ext uri="{FF2B5EF4-FFF2-40B4-BE49-F238E27FC236}">
                  <a16:creationId xmlns:a16="http://schemas.microsoft.com/office/drawing/2014/main" id="{8B1F6092-D5CE-AA22-3C93-FCA2332027B1}"/>
                </a:ext>
              </a:extLst>
            </p:cNvPr>
            <p:cNvSpPr/>
            <p:nvPr userDrawn="1"/>
          </p:nvSpPr>
          <p:spPr>
            <a:xfrm>
              <a:off x="9315220" y="5602172"/>
              <a:ext cx="25200" cy="1255828"/>
            </a:xfrm>
            <a:custGeom>
              <a:avLst/>
              <a:gdLst>
                <a:gd name="connsiteX0" fmla="*/ 0 w 25200"/>
                <a:gd name="connsiteY0" fmla="*/ 0 h 1255828"/>
                <a:gd name="connsiteX1" fmla="*/ 25200 w 25200"/>
                <a:gd name="connsiteY1" fmla="*/ 0 h 1255828"/>
                <a:gd name="connsiteX2" fmla="*/ 25200 w 25200"/>
                <a:gd name="connsiteY2" fmla="*/ 1255828 h 1255828"/>
                <a:gd name="connsiteX3" fmla="*/ 0 w 25200"/>
                <a:gd name="connsiteY3" fmla="*/ 1255828 h 1255828"/>
              </a:gdLst>
              <a:ahLst/>
              <a:cxnLst>
                <a:cxn ang="0">
                  <a:pos x="connsiteX0" y="connsiteY0"/>
                </a:cxn>
                <a:cxn ang="0">
                  <a:pos x="connsiteX1" y="connsiteY1"/>
                </a:cxn>
                <a:cxn ang="0">
                  <a:pos x="connsiteX2" y="connsiteY2"/>
                </a:cxn>
                <a:cxn ang="0">
                  <a:pos x="connsiteX3" y="connsiteY3"/>
                </a:cxn>
              </a:cxnLst>
              <a:rect l="l" t="t" r="r" b="b"/>
              <a:pathLst>
                <a:path w="25200" h="1255828">
                  <a:moveTo>
                    <a:pt x="0" y="0"/>
                  </a:moveTo>
                  <a:lnTo>
                    <a:pt x="25200" y="0"/>
                  </a:lnTo>
                  <a:lnTo>
                    <a:pt x="25200" y="1255828"/>
                  </a:lnTo>
                  <a:lnTo>
                    <a:pt x="0" y="1255828"/>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5">
              <a:extLst>
                <a:ext uri="{FF2B5EF4-FFF2-40B4-BE49-F238E27FC236}">
                  <a16:creationId xmlns:a16="http://schemas.microsoft.com/office/drawing/2014/main" id="{E54594B8-EF62-933F-69FE-8E660CE8A776}"/>
                </a:ext>
              </a:extLst>
            </p:cNvPr>
            <p:cNvSpPr/>
            <p:nvPr userDrawn="1"/>
          </p:nvSpPr>
          <p:spPr>
            <a:xfrm>
              <a:off x="9950784" y="5987082"/>
              <a:ext cx="25200" cy="870918"/>
            </a:xfrm>
            <a:custGeom>
              <a:avLst/>
              <a:gdLst>
                <a:gd name="connsiteX0" fmla="*/ 0 w 25200"/>
                <a:gd name="connsiteY0" fmla="*/ 0 h 870918"/>
                <a:gd name="connsiteX1" fmla="*/ 25200 w 25200"/>
                <a:gd name="connsiteY1" fmla="*/ 0 h 870918"/>
                <a:gd name="connsiteX2" fmla="*/ 25200 w 25200"/>
                <a:gd name="connsiteY2" fmla="*/ 870918 h 870918"/>
                <a:gd name="connsiteX3" fmla="*/ 0 w 25200"/>
                <a:gd name="connsiteY3" fmla="*/ 870918 h 870918"/>
              </a:gdLst>
              <a:ahLst/>
              <a:cxnLst>
                <a:cxn ang="0">
                  <a:pos x="connsiteX0" y="connsiteY0"/>
                </a:cxn>
                <a:cxn ang="0">
                  <a:pos x="connsiteX1" y="connsiteY1"/>
                </a:cxn>
                <a:cxn ang="0">
                  <a:pos x="connsiteX2" y="connsiteY2"/>
                </a:cxn>
                <a:cxn ang="0">
                  <a:pos x="connsiteX3" y="connsiteY3"/>
                </a:cxn>
              </a:cxnLst>
              <a:rect l="l" t="t" r="r" b="b"/>
              <a:pathLst>
                <a:path w="25200" h="870918">
                  <a:moveTo>
                    <a:pt x="0" y="0"/>
                  </a:moveTo>
                  <a:lnTo>
                    <a:pt x="25200" y="0"/>
                  </a:lnTo>
                  <a:lnTo>
                    <a:pt x="25200" y="870918"/>
                  </a:lnTo>
                  <a:lnTo>
                    <a:pt x="0" y="870918"/>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7">
              <a:extLst>
                <a:ext uri="{FF2B5EF4-FFF2-40B4-BE49-F238E27FC236}">
                  <a16:creationId xmlns:a16="http://schemas.microsoft.com/office/drawing/2014/main" id="{F6C7D721-70F6-7AD7-C943-FE7FBCA029F9}"/>
                </a:ext>
              </a:extLst>
            </p:cNvPr>
            <p:cNvSpPr/>
            <p:nvPr userDrawn="1"/>
          </p:nvSpPr>
          <p:spPr>
            <a:xfrm>
              <a:off x="10586348" y="6218024"/>
              <a:ext cx="25200" cy="639977"/>
            </a:xfrm>
            <a:custGeom>
              <a:avLst/>
              <a:gdLst>
                <a:gd name="connsiteX0" fmla="*/ 0 w 25200"/>
                <a:gd name="connsiteY0" fmla="*/ 0 h 639977"/>
                <a:gd name="connsiteX1" fmla="*/ 25200 w 25200"/>
                <a:gd name="connsiteY1" fmla="*/ 0 h 639977"/>
                <a:gd name="connsiteX2" fmla="*/ 25200 w 25200"/>
                <a:gd name="connsiteY2" fmla="*/ 639977 h 639977"/>
                <a:gd name="connsiteX3" fmla="*/ 0 w 25200"/>
                <a:gd name="connsiteY3" fmla="*/ 639977 h 639977"/>
              </a:gdLst>
              <a:ahLst/>
              <a:cxnLst>
                <a:cxn ang="0">
                  <a:pos x="connsiteX0" y="connsiteY0"/>
                </a:cxn>
                <a:cxn ang="0">
                  <a:pos x="connsiteX1" y="connsiteY1"/>
                </a:cxn>
                <a:cxn ang="0">
                  <a:pos x="connsiteX2" y="connsiteY2"/>
                </a:cxn>
                <a:cxn ang="0">
                  <a:pos x="connsiteX3" y="connsiteY3"/>
                </a:cxn>
              </a:cxnLst>
              <a:rect l="l" t="t" r="r" b="b"/>
              <a:pathLst>
                <a:path w="25200" h="639977">
                  <a:moveTo>
                    <a:pt x="0" y="0"/>
                  </a:moveTo>
                  <a:lnTo>
                    <a:pt x="25200" y="0"/>
                  </a:lnTo>
                  <a:lnTo>
                    <a:pt x="25200" y="639977"/>
                  </a:lnTo>
                  <a:lnTo>
                    <a:pt x="0" y="639977"/>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9">
              <a:extLst>
                <a:ext uri="{FF2B5EF4-FFF2-40B4-BE49-F238E27FC236}">
                  <a16:creationId xmlns:a16="http://schemas.microsoft.com/office/drawing/2014/main" id="{F26AE266-962B-41B9-9606-64043F189F9C}"/>
                </a:ext>
              </a:extLst>
            </p:cNvPr>
            <p:cNvSpPr/>
            <p:nvPr userDrawn="1"/>
          </p:nvSpPr>
          <p:spPr>
            <a:xfrm>
              <a:off x="11221912" y="5525190"/>
              <a:ext cx="25200" cy="1332810"/>
            </a:xfrm>
            <a:custGeom>
              <a:avLst/>
              <a:gdLst>
                <a:gd name="connsiteX0" fmla="*/ 0 w 25200"/>
                <a:gd name="connsiteY0" fmla="*/ 0 h 1332810"/>
                <a:gd name="connsiteX1" fmla="*/ 25200 w 25200"/>
                <a:gd name="connsiteY1" fmla="*/ 0 h 1332810"/>
                <a:gd name="connsiteX2" fmla="*/ 25200 w 25200"/>
                <a:gd name="connsiteY2" fmla="*/ 1332810 h 1332810"/>
                <a:gd name="connsiteX3" fmla="*/ 0 w 25200"/>
                <a:gd name="connsiteY3" fmla="*/ 1332810 h 1332810"/>
              </a:gdLst>
              <a:ahLst/>
              <a:cxnLst>
                <a:cxn ang="0">
                  <a:pos x="connsiteX0" y="connsiteY0"/>
                </a:cxn>
                <a:cxn ang="0">
                  <a:pos x="connsiteX1" y="connsiteY1"/>
                </a:cxn>
                <a:cxn ang="0">
                  <a:pos x="connsiteX2" y="connsiteY2"/>
                </a:cxn>
                <a:cxn ang="0">
                  <a:pos x="connsiteX3" y="connsiteY3"/>
                </a:cxn>
              </a:cxnLst>
              <a:rect l="l" t="t" r="r" b="b"/>
              <a:pathLst>
                <a:path w="25200" h="1332810">
                  <a:moveTo>
                    <a:pt x="0" y="0"/>
                  </a:moveTo>
                  <a:lnTo>
                    <a:pt x="25200" y="0"/>
                  </a:lnTo>
                  <a:lnTo>
                    <a:pt x="25200" y="1332810"/>
                  </a:lnTo>
                  <a:lnTo>
                    <a:pt x="0" y="1332810"/>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51">
              <a:extLst>
                <a:ext uri="{FF2B5EF4-FFF2-40B4-BE49-F238E27FC236}">
                  <a16:creationId xmlns:a16="http://schemas.microsoft.com/office/drawing/2014/main" id="{D2E4A96E-EF12-025D-0D78-DE5E9899FA6E}"/>
                </a:ext>
              </a:extLst>
            </p:cNvPr>
            <p:cNvSpPr/>
            <p:nvPr userDrawn="1"/>
          </p:nvSpPr>
          <p:spPr>
            <a:xfrm>
              <a:off x="11857477" y="5910100"/>
              <a:ext cx="25200" cy="947900"/>
            </a:xfrm>
            <a:custGeom>
              <a:avLst/>
              <a:gdLst>
                <a:gd name="connsiteX0" fmla="*/ 0 w 25200"/>
                <a:gd name="connsiteY0" fmla="*/ 0 h 947900"/>
                <a:gd name="connsiteX1" fmla="*/ 25200 w 25200"/>
                <a:gd name="connsiteY1" fmla="*/ 0 h 947900"/>
                <a:gd name="connsiteX2" fmla="*/ 25200 w 25200"/>
                <a:gd name="connsiteY2" fmla="*/ 947900 h 947900"/>
                <a:gd name="connsiteX3" fmla="*/ 0 w 25200"/>
                <a:gd name="connsiteY3" fmla="*/ 947900 h 947900"/>
              </a:gdLst>
              <a:ahLst/>
              <a:cxnLst>
                <a:cxn ang="0">
                  <a:pos x="connsiteX0" y="connsiteY0"/>
                </a:cxn>
                <a:cxn ang="0">
                  <a:pos x="connsiteX1" y="connsiteY1"/>
                </a:cxn>
                <a:cxn ang="0">
                  <a:pos x="connsiteX2" y="connsiteY2"/>
                </a:cxn>
                <a:cxn ang="0">
                  <a:pos x="connsiteX3" y="connsiteY3"/>
                </a:cxn>
              </a:cxnLst>
              <a:rect l="l" t="t" r="r" b="b"/>
              <a:pathLst>
                <a:path w="25200" h="947900">
                  <a:moveTo>
                    <a:pt x="0" y="0"/>
                  </a:moveTo>
                  <a:lnTo>
                    <a:pt x="25200" y="0"/>
                  </a:lnTo>
                  <a:lnTo>
                    <a:pt x="25200" y="947900"/>
                  </a:lnTo>
                  <a:lnTo>
                    <a:pt x="0" y="947900"/>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2" name="Rectangle: Rounded Corners 31">
            <a:extLst>
              <a:ext uri="{FF2B5EF4-FFF2-40B4-BE49-F238E27FC236}">
                <a16:creationId xmlns:a16="http://schemas.microsoft.com/office/drawing/2014/main" id="{39D377CE-076D-C80C-A7BA-38DFC08885AD}"/>
              </a:ext>
            </a:extLst>
          </p:cNvPr>
          <p:cNvSpPr/>
          <p:nvPr userDrawn="1"/>
        </p:nvSpPr>
        <p:spPr>
          <a:xfrm>
            <a:off x="3368799" y="3984537"/>
            <a:ext cx="5285657" cy="439362"/>
          </a:xfrm>
          <a:prstGeom prst="roundRect">
            <a:avLst>
              <a:gd name="adj" fmla="val 18112"/>
            </a:avLst>
          </a:prstGeom>
          <a:noFill/>
          <a:ln>
            <a:gradFill>
              <a:gsLst>
                <a:gs pos="0">
                  <a:schemeClr val="accent1"/>
                </a:gs>
                <a:gs pos="100000">
                  <a:schemeClr val="accent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gs>
                  <a:gs pos="99000">
                    <a:schemeClr val="accent2"/>
                  </a:gs>
                </a:gsLst>
                <a:lin ang="0" scaled="1"/>
              </a:gradFill>
            </a:endParaRPr>
          </a:p>
        </p:txBody>
      </p:sp>
      <p:sp>
        <p:nvSpPr>
          <p:cNvPr id="37" name="Rectangle: Rounded Corners 36">
            <a:extLst>
              <a:ext uri="{FF2B5EF4-FFF2-40B4-BE49-F238E27FC236}">
                <a16:creationId xmlns:a16="http://schemas.microsoft.com/office/drawing/2014/main" id="{4B914A66-817E-E8D4-E30A-4254D3A3B4EA}"/>
              </a:ext>
            </a:extLst>
          </p:cNvPr>
          <p:cNvSpPr/>
          <p:nvPr userDrawn="1"/>
        </p:nvSpPr>
        <p:spPr>
          <a:xfrm>
            <a:off x="3363959" y="4686913"/>
            <a:ext cx="5340895" cy="439362"/>
          </a:xfrm>
          <a:prstGeom prst="roundRect">
            <a:avLst>
              <a:gd name="adj" fmla="val 18112"/>
            </a:avLst>
          </a:prstGeom>
          <a:gradFill flip="none" rotWithShape="1">
            <a:gsLst>
              <a:gs pos="0">
                <a:schemeClr val="accent1"/>
              </a:gs>
              <a:gs pos="100000">
                <a:schemeClr val="accent2"/>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gs>
                  <a:gs pos="99000">
                    <a:schemeClr val="accent2"/>
                  </a:gs>
                </a:gsLst>
                <a:lin ang="0" scaled="1"/>
              </a:gradFill>
            </a:endParaRPr>
          </a:p>
        </p:txBody>
      </p:sp>
    </p:spTree>
    <p:extLst>
      <p:ext uri="{BB962C8B-B14F-4D97-AF65-F5344CB8AC3E}">
        <p14:creationId xmlns:p14="http://schemas.microsoft.com/office/powerpoint/2010/main" val="26314279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5FB9C39B-02F3-4BBE-8840-6427287ABFED}"/>
              </a:ext>
            </a:extLst>
          </p:cNvPr>
          <p:cNvSpPr>
            <a:spLocks noGrp="1"/>
          </p:cNvSpPr>
          <p:nvPr>
            <p:ph type="pic" sz="quarter" idx="10"/>
          </p:nvPr>
        </p:nvSpPr>
        <p:spPr>
          <a:xfrm>
            <a:off x="4905618" y="1293962"/>
            <a:ext cx="3515830" cy="5564038"/>
          </a:xfrm>
          <a:custGeom>
            <a:avLst/>
            <a:gdLst>
              <a:gd name="connsiteX0" fmla="*/ 271352 w 3515830"/>
              <a:gd name="connsiteY0" fmla="*/ 0 h 6165850"/>
              <a:gd name="connsiteX1" fmla="*/ 3244478 w 3515830"/>
              <a:gd name="connsiteY1" fmla="*/ 0 h 6165850"/>
              <a:gd name="connsiteX2" fmla="*/ 3515830 w 3515830"/>
              <a:gd name="connsiteY2" fmla="*/ 271352 h 6165850"/>
              <a:gd name="connsiteX3" fmla="*/ 3515830 w 3515830"/>
              <a:gd name="connsiteY3" fmla="*/ 6165850 h 6165850"/>
              <a:gd name="connsiteX4" fmla="*/ 0 w 3515830"/>
              <a:gd name="connsiteY4" fmla="*/ 6165850 h 6165850"/>
              <a:gd name="connsiteX5" fmla="*/ 0 w 3515830"/>
              <a:gd name="connsiteY5" fmla="*/ 271352 h 6165850"/>
              <a:gd name="connsiteX6" fmla="*/ 271352 w 3515830"/>
              <a:gd name="connsiteY6" fmla="*/ 0 h 616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5830" h="6165850">
                <a:moveTo>
                  <a:pt x="271352" y="0"/>
                </a:moveTo>
                <a:lnTo>
                  <a:pt x="3244478" y="0"/>
                </a:lnTo>
                <a:cubicBezTo>
                  <a:pt x="3394342" y="0"/>
                  <a:pt x="3515830" y="121488"/>
                  <a:pt x="3515830" y="271352"/>
                </a:cubicBezTo>
                <a:lnTo>
                  <a:pt x="3515830" y="6165850"/>
                </a:lnTo>
                <a:lnTo>
                  <a:pt x="0" y="6165850"/>
                </a:lnTo>
                <a:lnTo>
                  <a:pt x="0" y="271352"/>
                </a:lnTo>
                <a:cubicBezTo>
                  <a:pt x="0" y="121488"/>
                  <a:pt x="121488" y="0"/>
                  <a:pt x="271352" y="0"/>
                </a:cubicBezTo>
                <a:close/>
              </a:path>
            </a:pathLst>
          </a:custGeom>
          <a:solidFill>
            <a:schemeClr val="bg1">
              <a:lumMod val="85000"/>
            </a:schemeClr>
          </a:solidFill>
        </p:spPr>
        <p:txBody>
          <a:bodyPr wrap="square">
            <a:noAutofit/>
          </a:bodyPr>
          <a:lstStyle/>
          <a:p>
            <a:endParaRPr lang="en-US"/>
          </a:p>
        </p:txBody>
      </p:sp>
      <p:sp>
        <p:nvSpPr>
          <p:cNvPr id="2" name="Title 7">
            <a:extLst>
              <a:ext uri="{FF2B5EF4-FFF2-40B4-BE49-F238E27FC236}">
                <a16:creationId xmlns:a16="http://schemas.microsoft.com/office/drawing/2014/main" id="{B4600D8C-AA8C-EA2C-7606-F17F7B157D7F}"/>
              </a:ext>
            </a:extLst>
          </p:cNvPr>
          <p:cNvSpPr>
            <a:spLocks noGrp="1"/>
          </p:cNvSpPr>
          <p:nvPr>
            <p:ph type="title" hasCustomPrompt="1"/>
          </p:nvPr>
        </p:nvSpPr>
        <p:spPr>
          <a:xfrm>
            <a:off x="2242567" y="158091"/>
            <a:ext cx="8143337" cy="1325563"/>
          </a:xfrm>
          <a:prstGeom prst="rect">
            <a:avLst/>
          </a:prstGeom>
        </p:spPr>
        <p:txBody>
          <a:bodyPr/>
          <a:lstStyle>
            <a:lvl1pPr>
              <a:defRPr>
                <a:solidFill>
                  <a:schemeClr val="bg1"/>
                </a:solidFill>
              </a:defRPr>
            </a:lvl1pPr>
          </a:lstStyle>
          <a:p>
            <a:pPr algn="ctr"/>
            <a:r>
              <a:rPr lang="en-US" sz="4400" b="1" dirty="0">
                <a:solidFill>
                  <a:schemeClr val="bg1"/>
                </a:solidFill>
                <a:latin typeface="Space Grotesk" pitchFamily="2" charset="0"/>
                <a:cs typeface="Space Grotesk" pitchFamily="2" charset="0"/>
              </a:rPr>
              <a:t>Title </a:t>
            </a:r>
            <a:r>
              <a:rPr lang="en-US" sz="4400" b="1" kern="1200" dirty="0">
                <a:gradFill flip="none" rotWithShape="1">
                  <a:gsLst>
                    <a:gs pos="0">
                      <a:schemeClr val="accent1"/>
                    </a:gs>
                    <a:gs pos="99000">
                      <a:schemeClr val="accent2"/>
                    </a:gs>
                  </a:gsLst>
                  <a:lin ang="0" scaled="1"/>
                  <a:tileRect/>
                </a:gradFill>
                <a:latin typeface="Space Grotesk" pitchFamily="2" charset="0"/>
                <a:ea typeface="+mn-ea"/>
                <a:cs typeface="Space Grotesk" pitchFamily="2" charset="0"/>
              </a:rPr>
              <a:t>Here</a:t>
            </a:r>
          </a:p>
        </p:txBody>
      </p:sp>
    </p:spTree>
    <p:extLst>
      <p:ext uri="{BB962C8B-B14F-4D97-AF65-F5344CB8AC3E}">
        <p14:creationId xmlns:p14="http://schemas.microsoft.com/office/powerpoint/2010/main" val="3013274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C4DD4B3-3AFA-43CF-B99F-CA54EEA91824}"/>
              </a:ext>
            </a:extLst>
          </p:cNvPr>
          <p:cNvSpPr>
            <a:spLocks noGrp="1"/>
          </p:cNvSpPr>
          <p:nvPr>
            <p:ph type="pic" sz="quarter" idx="10"/>
          </p:nvPr>
        </p:nvSpPr>
        <p:spPr>
          <a:xfrm>
            <a:off x="3808448" y="1228164"/>
            <a:ext cx="2690675" cy="3139355"/>
          </a:xfrm>
          <a:custGeom>
            <a:avLst/>
            <a:gdLst>
              <a:gd name="connsiteX0" fmla="*/ 259758 w 2690675"/>
              <a:gd name="connsiteY0" fmla="*/ 0 h 3139355"/>
              <a:gd name="connsiteX1" fmla="*/ 2430917 w 2690675"/>
              <a:gd name="connsiteY1" fmla="*/ 0 h 3139355"/>
              <a:gd name="connsiteX2" fmla="*/ 2690675 w 2690675"/>
              <a:gd name="connsiteY2" fmla="*/ 259758 h 3139355"/>
              <a:gd name="connsiteX3" fmla="*/ 2690675 w 2690675"/>
              <a:gd name="connsiteY3" fmla="*/ 2879597 h 3139355"/>
              <a:gd name="connsiteX4" fmla="*/ 2430917 w 2690675"/>
              <a:gd name="connsiteY4" fmla="*/ 3139355 h 3139355"/>
              <a:gd name="connsiteX5" fmla="*/ 259758 w 2690675"/>
              <a:gd name="connsiteY5" fmla="*/ 3139355 h 3139355"/>
              <a:gd name="connsiteX6" fmla="*/ 0 w 2690675"/>
              <a:gd name="connsiteY6" fmla="*/ 2879597 h 3139355"/>
              <a:gd name="connsiteX7" fmla="*/ 0 w 2690675"/>
              <a:gd name="connsiteY7" fmla="*/ 259758 h 3139355"/>
              <a:gd name="connsiteX8" fmla="*/ 259758 w 2690675"/>
              <a:gd name="connsiteY8" fmla="*/ 0 h 3139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0675" h="3139355">
                <a:moveTo>
                  <a:pt x="259758" y="0"/>
                </a:moveTo>
                <a:lnTo>
                  <a:pt x="2430917" y="0"/>
                </a:lnTo>
                <a:cubicBezTo>
                  <a:pt x="2574377" y="0"/>
                  <a:pt x="2690675" y="116298"/>
                  <a:pt x="2690675" y="259758"/>
                </a:cubicBezTo>
                <a:lnTo>
                  <a:pt x="2690675" y="2879597"/>
                </a:lnTo>
                <a:cubicBezTo>
                  <a:pt x="2690675" y="3023057"/>
                  <a:pt x="2574377" y="3139355"/>
                  <a:pt x="2430917" y="3139355"/>
                </a:cubicBezTo>
                <a:lnTo>
                  <a:pt x="259758" y="3139355"/>
                </a:lnTo>
                <a:cubicBezTo>
                  <a:pt x="116298" y="3139355"/>
                  <a:pt x="0" y="3023057"/>
                  <a:pt x="0" y="2879597"/>
                </a:cubicBezTo>
                <a:lnTo>
                  <a:pt x="0" y="259758"/>
                </a:lnTo>
                <a:cubicBezTo>
                  <a:pt x="0" y="116298"/>
                  <a:pt x="116298" y="0"/>
                  <a:pt x="259758" y="0"/>
                </a:cubicBezTo>
                <a:close/>
              </a:path>
            </a:pathLst>
          </a:custGeom>
          <a:solidFill>
            <a:schemeClr val="bg1">
              <a:lumMod val="85000"/>
            </a:schemeClr>
          </a:solidFill>
        </p:spPr>
        <p:txBody>
          <a:bodyPr wrap="square">
            <a:noAutofit/>
          </a:bodyPr>
          <a:lstStyle/>
          <a:p>
            <a:endParaRPr lang="en-US"/>
          </a:p>
        </p:txBody>
      </p:sp>
      <p:sp>
        <p:nvSpPr>
          <p:cNvPr id="10" name="Picture Placeholder 9">
            <a:extLst>
              <a:ext uri="{FF2B5EF4-FFF2-40B4-BE49-F238E27FC236}">
                <a16:creationId xmlns:a16="http://schemas.microsoft.com/office/drawing/2014/main" id="{2BC2389F-06E3-462D-B7A3-54F35FD4242A}"/>
              </a:ext>
            </a:extLst>
          </p:cNvPr>
          <p:cNvSpPr>
            <a:spLocks noGrp="1"/>
          </p:cNvSpPr>
          <p:nvPr>
            <p:ph type="pic" sz="quarter" idx="11"/>
          </p:nvPr>
        </p:nvSpPr>
        <p:spPr>
          <a:xfrm>
            <a:off x="3808448" y="4536141"/>
            <a:ext cx="2690675" cy="2321859"/>
          </a:xfrm>
          <a:custGeom>
            <a:avLst/>
            <a:gdLst>
              <a:gd name="connsiteX0" fmla="*/ 263444 w 2690675"/>
              <a:gd name="connsiteY0" fmla="*/ 0 h 2321859"/>
              <a:gd name="connsiteX1" fmla="*/ 2427231 w 2690675"/>
              <a:gd name="connsiteY1" fmla="*/ 0 h 2321859"/>
              <a:gd name="connsiteX2" fmla="*/ 2690675 w 2690675"/>
              <a:gd name="connsiteY2" fmla="*/ 263444 h 2321859"/>
              <a:gd name="connsiteX3" fmla="*/ 2690675 w 2690675"/>
              <a:gd name="connsiteY3" fmla="*/ 2321859 h 2321859"/>
              <a:gd name="connsiteX4" fmla="*/ 0 w 2690675"/>
              <a:gd name="connsiteY4" fmla="*/ 2321859 h 2321859"/>
              <a:gd name="connsiteX5" fmla="*/ 0 w 2690675"/>
              <a:gd name="connsiteY5" fmla="*/ 263444 h 2321859"/>
              <a:gd name="connsiteX6" fmla="*/ 263444 w 2690675"/>
              <a:gd name="connsiteY6" fmla="*/ 0 h 2321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0675" h="2321859">
                <a:moveTo>
                  <a:pt x="263444" y="0"/>
                </a:moveTo>
                <a:lnTo>
                  <a:pt x="2427231" y="0"/>
                </a:lnTo>
                <a:cubicBezTo>
                  <a:pt x="2572727" y="0"/>
                  <a:pt x="2690675" y="117948"/>
                  <a:pt x="2690675" y="263444"/>
                </a:cubicBezTo>
                <a:lnTo>
                  <a:pt x="2690675" y="2321859"/>
                </a:lnTo>
                <a:lnTo>
                  <a:pt x="0" y="2321859"/>
                </a:lnTo>
                <a:lnTo>
                  <a:pt x="0" y="263444"/>
                </a:lnTo>
                <a:cubicBezTo>
                  <a:pt x="0" y="117948"/>
                  <a:pt x="117948" y="0"/>
                  <a:pt x="263444" y="0"/>
                </a:cubicBezTo>
                <a:close/>
              </a:path>
            </a:pathLst>
          </a:custGeom>
          <a:solidFill>
            <a:schemeClr val="bg1">
              <a:lumMod val="85000"/>
            </a:schemeClr>
          </a:solidFill>
        </p:spPr>
        <p:txBody>
          <a:bodyPr wrap="square">
            <a:noAutofit/>
          </a:bodyPr>
          <a:lstStyle/>
          <a:p>
            <a:endParaRPr lang="en-US"/>
          </a:p>
        </p:txBody>
      </p:sp>
      <p:sp>
        <p:nvSpPr>
          <p:cNvPr id="2" name="Title 7">
            <a:extLst>
              <a:ext uri="{FF2B5EF4-FFF2-40B4-BE49-F238E27FC236}">
                <a16:creationId xmlns:a16="http://schemas.microsoft.com/office/drawing/2014/main" id="{9DC799F2-E3CE-CBB6-743F-AF3DED8F5771}"/>
              </a:ext>
            </a:extLst>
          </p:cNvPr>
          <p:cNvSpPr>
            <a:spLocks noGrp="1"/>
          </p:cNvSpPr>
          <p:nvPr>
            <p:ph type="title" hasCustomPrompt="1"/>
          </p:nvPr>
        </p:nvSpPr>
        <p:spPr>
          <a:xfrm>
            <a:off x="2242567" y="158091"/>
            <a:ext cx="8143337" cy="1325563"/>
          </a:xfrm>
          <a:prstGeom prst="rect">
            <a:avLst/>
          </a:prstGeom>
        </p:spPr>
        <p:txBody>
          <a:bodyPr/>
          <a:lstStyle>
            <a:lvl1pPr>
              <a:defRPr>
                <a:solidFill>
                  <a:schemeClr val="bg1"/>
                </a:solidFill>
              </a:defRPr>
            </a:lvl1pPr>
          </a:lstStyle>
          <a:p>
            <a:pPr algn="ctr"/>
            <a:r>
              <a:rPr lang="en-US" sz="4400" b="1" dirty="0">
                <a:solidFill>
                  <a:schemeClr val="bg1"/>
                </a:solidFill>
                <a:latin typeface="Space Grotesk" pitchFamily="2" charset="0"/>
                <a:cs typeface="Space Grotesk" pitchFamily="2" charset="0"/>
              </a:rPr>
              <a:t>Title </a:t>
            </a:r>
            <a:r>
              <a:rPr lang="en-US" sz="4400" b="1" kern="1200" dirty="0">
                <a:gradFill flip="none" rotWithShape="1">
                  <a:gsLst>
                    <a:gs pos="0">
                      <a:schemeClr val="accent1"/>
                    </a:gs>
                    <a:gs pos="99000">
                      <a:schemeClr val="accent2"/>
                    </a:gs>
                  </a:gsLst>
                  <a:lin ang="0" scaled="1"/>
                  <a:tileRect/>
                </a:gradFill>
                <a:latin typeface="Space Grotesk" pitchFamily="2" charset="0"/>
                <a:ea typeface="+mn-ea"/>
                <a:cs typeface="Space Grotesk" pitchFamily="2" charset="0"/>
              </a:rPr>
              <a:t>Here</a:t>
            </a:r>
          </a:p>
        </p:txBody>
      </p:sp>
    </p:spTree>
    <p:extLst>
      <p:ext uri="{BB962C8B-B14F-4D97-AF65-F5344CB8AC3E}">
        <p14:creationId xmlns:p14="http://schemas.microsoft.com/office/powerpoint/2010/main" val="3431890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1CBC098-2059-47FB-BA1A-9D28FFCE516F}"/>
              </a:ext>
            </a:extLst>
          </p:cNvPr>
          <p:cNvSpPr>
            <a:spLocks noGrp="1"/>
          </p:cNvSpPr>
          <p:nvPr>
            <p:ph type="pic" sz="quarter" idx="10"/>
          </p:nvPr>
        </p:nvSpPr>
        <p:spPr>
          <a:xfrm>
            <a:off x="6496878" y="1386519"/>
            <a:ext cx="4598504" cy="4084962"/>
          </a:xfrm>
          <a:custGeom>
            <a:avLst/>
            <a:gdLst>
              <a:gd name="connsiteX0" fmla="*/ 216219 w 4598504"/>
              <a:gd name="connsiteY0" fmla="*/ 0 h 4084962"/>
              <a:gd name="connsiteX1" fmla="*/ 4382285 w 4598504"/>
              <a:gd name="connsiteY1" fmla="*/ 0 h 4084962"/>
              <a:gd name="connsiteX2" fmla="*/ 4598504 w 4598504"/>
              <a:gd name="connsiteY2" fmla="*/ 224754 h 4084962"/>
              <a:gd name="connsiteX3" fmla="*/ 4598504 w 4598504"/>
              <a:gd name="connsiteY3" fmla="*/ 3860208 h 4084962"/>
              <a:gd name="connsiteX4" fmla="*/ 4382285 w 4598504"/>
              <a:gd name="connsiteY4" fmla="*/ 4084962 h 4084962"/>
              <a:gd name="connsiteX5" fmla="*/ 216219 w 4598504"/>
              <a:gd name="connsiteY5" fmla="*/ 4084962 h 4084962"/>
              <a:gd name="connsiteX6" fmla="*/ 0 w 4598504"/>
              <a:gd name="connsiteY6" fmla="*/ 3860208 h 4084962"/>
              <a:gd name="connsiteX7" fmla="*/ 0 w 4598504"/>
              <a:gd name="connsiteY7" fmla="*/ 224754 h 4084962"/>
              <a:gd name="connsiteX8" fmla="*/ 216219 w 4598504"/>
              <a:gd name="connsiteY8" fmla="*/ 0 h 408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98504" h="4084962">
                <a:moveTo>
                  <a:pt x="216219" y="0"/>
                </a:moveTo>
                <a:lnTo>
                  <a:pt x="4382285" y="0"/>
                </a:lnTo>
                <a:cubicBezTo>
                  <a:pt x="4501700" y="0"/>
                  <a:pt x="4598504" y="100626"/>
                  <a:pt x="4598504" y="224754"/>
                </a:cubicBezTo>
                <a:lnTo>
                  <a:pt x="4598504" y="3860208"/>
                </a:lnTo>
                <a:cubicBezTo>
                  <a:pt x="4598504" y="3984337"/>
                  <a:pt x="4501700" y="4084962"/>
                  <a:pt x="4382285" y="4084962"/>
                </a:cubicBezTo>
                <a:lnTo>
                  <a:pt x="216219" y="4084962"/>
                </a:lnTo>
                <a:cubicBezTo>
                  <a:pt x="96804" y="4084962"/>
                  <a:pt x="0" y="3984337"/>
                  <a:pt x="0" y="3860208"/>
                </a:cubicBezTo>
                <a:lnTo>
                  <a:pt x="0" y="224754"/>
                </a:lnTo>
                <a:cubicBezTo>
                  <a:pt x="0" y="100626"/>
                  <a:pt x="96804" y="0"/>
                  <a:pt x="216219" y="0"/>
                </a:cubicBezTo>
                <a:close/>
              </a:path>
            </a:pathLst>
          </a:custGeom>
          <a:solidFill>
            <a:schemeClr val="bg1">
              <a:lumMod val="85000"/>
            </a:schemeClr>
          </a:solidFill>
        </p:spPr>
        <p:txBody>
          <a:bodyPr wrap="square">
            <a:noAutofit/>
          </a:bodyPr>
          <a:lstStyle/>
          <a:p>
            <a:endParaRPr lang="en-US"/>
          </a:p>
        </p:txBody>
      </p:sp>
      <p:sp>
        <p:nvSpPr>
          <p:cNvPr id="3" name="Text Placeholder 2">
            <a:extLst>
              <a:ext uri="{FF2B5EF4-FFF2-40B4-BE49-F238E27FC236}">
                <a16:creationId xmlns:a16="http://schemas.microsoft.com/office/drawing/2014/main" id="{720E9AF0-7616-21E3-5C98-061DF965BA99}"/>
              </a:ext>
            </a:extLst>
          </p:cNvPr>
          <p:cNvSpPr>
            <a:spLocks noGrp="1"/>
          </p:cNvSpPr>
          <p:nvPr>
            <p:ph type="body" sz="quarter" idx="11"/>
          </p:nvPr>
        </p:nvSpPr>
        <p:spPr>
          <a:xfrm>
            <a:off x="1008939" y="1336001"/>
            <a:ext cx="4686184" cy="4135480"/>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7">
            <a:extLst>
              <a:ext uri="{FF2B5EF4-FFF2-40B4-BE49-F238E27FC236}">
                <a16:creationId xmlns:a16="http://schemas.microsoft.com/office/drawing/2014/main" id="{F7126D28-1710-8B0A-9FE3-780C7BDB2F0B}"/>
              </a:ext>
            </a:extLst>
          </p:cNvPr>
          <p:cNvSpPr>
            <a:spLocks noGrp="1"/>
          </p:cNvSpPr>
          <p:nvPr>
            <p:ph type="title" hasCustomPrompt="1"/>
          </p:nvPr>
        </p:nvSpPr>
        <p:spPr>
          <a:xfrm>
            <a:off x="2242567" y="158091"/>
            <a:ext cx="8143337" cy="1325563"/>
          </a:xfrm>
          <a:prstGeom prst="rect">
            <a:avLst/>
          </a:prstGeom>
        </p:spPr>
        <p:txBody>
          <a:bodyPr/>
          <a:lstStyle>
            <a:lvl1pPr>
              <a:defRPr>
                <a:solidFill>
                  <a:schemeClr val="bg1"/>
                </a:solidFill>
              </a:defRPr>
            </a:lvl1pPr>
          </a:lstStyle>
          <a:p>
            <a:pPr algn="ctr"/>
            <a:r>
              <a:rPr lang="en-US" sz="4400" b="1" dirty="0">
                <a:solidFill>
                  <a:schemeClr val="bg1"/>
                </a:solidFill>
                <a:latin typeface="Space Grotesk" pitchFamily="2" charset="0"/>
                <a:cs typeface="Space Grotesk" pitchFamily="2" charset="0"/>
              </a:rPr>
              <a:t>Title </a:t>
            </a:r>
            <a:r>
              <a:rPr lang="en-US" sz="4400" b="1" kern="1200" dirty="0">
                <a:gradFill flip="none" rotWithShape="1">
                  <a:gsLst>
                    <a:gs pos="0">
                      <a:schemeClr val="accent1"/>
                    </a:gs>
                    <a:gs pos="99000">
                      <a:schemeClr val="accent2"/>
                    </a:gs>
                  </a:gsLst>
                  <a:lin ang="0" scaled="1"/>
                  <a:tileRect/>
                </a:gradFill>
                <a:latin typeface="Space Grotesk" pitchFamily="2" charset="0"/>
                <a:ea typeface="+mn-ea"/>
                <a:cs typeface="Space Grotesk" pitchFamily="2" charset="0"/>
              </a:rPr>
              <a:t>Here</a:t>
            </a:r>
          </a:p>
        </p:txBody>
      </p:sp>
    </p:spTree>
    <p:extLst>
      <p:ext uri="{BB962C8B-B14F-4D97-AF65-F5344CB8AC3E}">
        <p14:creationId xmlns:p14="http://schemas.microsoft.com/office/powerpoint/2010/main" val="3016926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2E613FC-630F-41A9-8B5F-7E0A9811FE3C}"/>
              </a:ext>
            </a:extLst>
          </p:cNvPr>
          <p:cNvSpPr>
            <a:spLocks noGrp="1"/>
          </p:cNvSpPr>
          <p:nvPr>
            <p:ph type="pic" sz="quarter" idx="10"/>
          </p:nvPr>
        </p:nvSpPr>
        <p:spPr>
          <a:xfrm>
            <a:off x="1058496" y="1636393"/>
            <a:ext cx="4663685" cy="2593429"/>
          </a:xfrm>
          <a:custGeom>
            <a:avLst/>
            <a:gdLst>
              <a:gd name="connsiteX0" fmla="*/ 0 w 4663685"/>
              <a:gd name="connsiteY0" fmla="*/ 0 h 2593429"/>
              <a:gd name="connsiteX1" fmla="*/ 4663685 w 4663685"/>
              <a:gd name="connsiteY1" fmla="*/ 0 h 2593429"/>
              <a:gd name="connsiteX2" fmla="*/ 4663685 w 4663685"/>
              <a:gd name="connsiteY2" fmla="*/ 2593429 h 2593429"/>
              <a:gd name="connsiteX3" fmla="*/ 0 w 4663685"/>
              <a:gd name="connsiteY3" fmla="*/ 2593429 h 2593429"/>
            </a:gdLst>
            <a:ahLst/>
            <a:cxnLst>
              <a:cxn ang="0">
                <a:pos x="connsiteX0" y="connsiteY0"/>
              </a:cxn>
              <a:cxn ang="0">
                <a:pos x="connsiteX1" y="connsiteY1"/>
              </a:cxn>
              <a:cxn ang="0">
                <a:pos x="connsiteX2" y="connsiteY2"/>
              </a:cxn>
              <a:cxn ang="0">
                <a:pos x="connsiteX3" y="connsiteY3"/>
              </a:cxn>
            </a:cxnLst>
            <a:rect l="l" t="t" r="r" b="b"/>
            <a:pathLst>
              <a:path w="4663685" h="2593429">
                <a:moveTo>
                  <a:pt x="0" y="0"/>
                </a:moveTo>
                <a:lnTo>
                  <a:pt x="4663685" y="0"/>
                </a:lnTo>
                <a:lnTo>
                  <a:pt x="4663685" y="2593429"/>
                </a:lnTo>
                <a:lnTo>
                  <a:pt x="0" y="2593429"/>
                </a:lnTo>
                <a:close/>
              </a:path>
            </a:pathLst>
          </a:custGeom>
          <a:solidFill>
            <a:schemeClr val="bg1">
              <a:lumMod val="85000"/>
            </a:schemeClr>
          </a:solidFill>
        </p:spPr>
        <p:txBody>
          <a:bodyPr wrap="square">
            <a:noAutofit/>
          </a:bodyPr>
          <a:lstStyle/>
          <a:p>
            <a:endParaRPr lang="en-US"/>
          </a:p>
        </p:txBody>
      </p:sp>
      <p:sp>
        <p:nvSpPr>
          <p:cNvPr id="2" name="Text Placeholder 2">
            <a:extLst>
              <a:ext uri="{FF2B5EF4-FFF2-40B4-BE49-F238E27FC236}">
                <a16:creationId xmlns:a16="http://schemas.microsoft.com/office/drawing/2014/main" id="{58C236A3-B433-0AE0-6F6C-ADA9651FE5F7}"/>
              </a:ext>
            </a:extLst>
          </p:cNvPr>
          <p:cNvSpPr>
            <a:spLocks noGrp="1"/>
          </p:cNvSpPr>
          <p:nvPr>
            <p:ph type="body" sz="quarter" idx="11"/>
          </p:nvPr>
        </p:nvSpPr>
        <p:spPr>
          <a:xfrm>
            <a:off x="6535728" y="1318989"/>
            <a:ext cx="4686184" cy="4135480"/>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7">
            <a:extLst>
              <a:ext uri="{FF2B5EF4-FFF2-40B4-BE49-F238E27FC236}">
                <a16:creationId xmlns:a16="http://schemas.microsoft.com/office/drawing/2014/main" id="{179E1205-A18D-C19B-8A8D-DE6B6F8A76DF}"/>
              </a:ext>
            </a:extLst>
          </p:cNvPr>
          <p:cNvSpPr>
            <a:spLocks noGrp="1"/>
          </p:cNvSpPr>
          <p:nvPr>
            <p:ph type="title" hasCustomPrompt="1"/>
          </p:nvPr>
        </p:nvSpPr>
        <p:spPr>
          <a:xfrm>
            <a:off x="2242567" y="158091"/>
            <a:ext cx="8143337" cy="1325563"/>
          </a:xfrm>
          <a:prstGeom prst="rect">
            <a:avLst/>
          </a:prstGeom>
        </p:spPr>
        <p:txBody>
          <a:bodyPr/>
          <a:lstStyle>
            <a:lvl1pPr>
              <a:defRPr>
                <a:solidFill>
                  <a:schemeClr val="bg1"/>
                </a:solidFill>
              </a:defRPr>
            </a:lvl1pPr>
          </a:lstStyle>
          <a:p>
            <a:pPr algn="ctr"/>
            <a:r>
              <a:rPr lang="en-US" sz="4400" b="1" dirty="0">
                <a:solidFill>
                  <a:schemeClr val="bg1"/>
                </a:solidFill>
                <a:latin typeface="Space Grotesk" pitchFamily="2" charset="0"/>
                <a:cs typeface="Space Grotesk" pitchFamily="2" charset="0"/>
              </a:rPr>
              <a:t>Title </a:t>
            </a:r>
            <a:r>
              <a:rPr lang="en-US" sz="4400" b="1" kern="1200" dirty="0">
                <a:gradFill flip="none" rotWithShape="1">
                  <a:gsLst>
                    <a:gs pos="0">
                      <a:schemeClr val="accent1"/>
                    </a:gs>
                    <a:gs pos="99000">
                      <a:schemeClr val="accent2"/>
                    </a:gs>
                  </a:gsLst>
                  <a:lin ang="0" scaled="1"/>
                  <a:tileRect/>
                </a:gradFill>
                <a:latin typeface="Space Grotesk" pitchFamily="2" charset="0"/>
                <a:ea typeface="+mn-ea"/>
                <a:cs typeface="Space Grotesk" pitchFamily="2" charset="0"/>
              </a:rPr>
              <a:t>Here</a:t>
            </a:r>
          </a:p>
        </p:txBody>
      </p:sp>
    </p:spTree>
    <p:extLst>
      <p:ext uri="{BB962C8B-B14F-4D97-AF65-F5344CB8AC3E}">
        <p14:creationId xmlns:p14="http://schemas.microsoft.com/office/powerpoint/2010/main" val="4274588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D416B878-D898-4DC6-B0C9-591ECD6BB323}"/>
              </a:ext>
            </a:extLst>
          </p:cNvPr>
          <p:cNvSpPr>
            <a:spLocks noGrp="1"/>
          </p:cNvSpPr>
          <p:nvPr>
            <p:ph type="pic" sz="quarter" idx="10"/>
          </p:nvPr>
        </p:nvSpPr>
        <p:spPr>
          <a:xfrm>
            <a:off x="7408408" y="1184719"/>
            <a:ext cx="3998913" cy="3464418"/>
          </a:xfrm>
          <a:custGeom>
            <a:avLst/>
            <a:gdLst>
              <a:gd name="connsiteX0" fmla="*/ 797719 w 3998913"/>
              <a:gd name="connsiteY0" fmla="*/ 0 h 3464418"/>
              <a:gd name="connsiteX1" fmla="*/ 3998913 w 3998913"/>
              <a:gd name="connsiteY1" fmla="*/ 1042987 h 3464418"/>
              <a:gd name="connsiteX2" fmla="*/ 2955132 w 3998913"/>
              <a:gd name="connsiteY2" fmla="*/ 3464418 h 3464418"/>
              <a:gd name="connsiteX3" fmla="*/ 0 w 3998913"/>
              <a:gd name="connsiteY3" fmla="*/ 2053925 h 3464418"/>
            </a:gdLst>
            <a:ahLst/>
            <a:cxnLst>
              <a:cxn ang="0">
                <a:pos x="connsiteX0" y="connsiteY0"/>
              </a:cxn>
              <a:cxn ang="0">
                <a:pos x="connsiteX1" y="connsiteY1"/>
              </a:cxn>
              <a:cxn ang="0">
                <a:pos x="connsiteX2" y="connsiteY2"/>
              </a:cxn>
              <a:cxn ang="0">
                <a:pos x="connsiteX3" y="connsiteY3"/>
              </a:cxn>
            </a:cxnLst>
            <a:rect l="l" t="t" r="r" b="b"/>
            <a:pathLst>
              <a:path w="3998913" h="3464418">
                <a:moveTo>
                  <a:pt x="797719" y="0"/>
                </a:moveTo>
                <a:lnTo>
                  <a:pt x="3998913" y="1042987"/>
                </a:lnTo>
                <a:lnTo>
                  <a:pt x="2955132" y="3464418"/>
                </a:lnTo>
                <a:lnTo>
                  <a:pt x="0" y="2053925"/>
                </a:lnTo>
                <a:close/>
              </a:path>
            </a:pathLst>
          </a:custGeom>
          <a:solidFill>
            <a:schemeClr val="bg1">
              <a:lumMod val="85000"/>
            </a:schemeClr>
          </a:solidFill>
        </p:spPr>
        <p:txBody>
          <a:bodyPr wrap="square">
            <a:noAutofit/>
          </a:bodyPr>
          <a:lstStyle/>
          <a:p>
            <a:endParaRPr lang="en-US"/>
          </a:p>
        </p:txBody>
      </p:sp>
      <p:sp>
        <p:nvSpPr>
          <p:cNvPr id="2" name="Text Placeholder 2">
            <a:extLst>
              <a:ext uri="{FF2B5EF4-FFF2-40B4-BE49-F238E27FC236}">
                <a16:creationId xmlns:a16="http://schemas.microsoft.com/office/drawing/2014/main" id="{ED2D6CE0-6ED7-9932-A25D-6C78B96C04D1}"/>
              </a:ext>
            </a:extLst>
          </p:cNvPr>
          <p:cNvSpPr>
            <a:spLocks noGrp="1"/>
          </p:cNvSpPr>
          <p:nvPr>
            <p:ph type="body" sz="quarter" idx="11"/>
          </p:nvPr>
        </p:nvSpPr>
        <p:spPr>
          <a:xfrm>
            <a:off x="1409816" y="1361260"/>
            <a:ext cx="4686184" cy="4135480"/>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7">
            <a:extLst>
              <a:ext uri="{FF2B5EF4-FFF2-40B4-BE49-F238E27FC236}">
                <a16:creationId xmlns:a16="http://schemas.microsoft.com/office/drawing/2014/main" id="{B67DA887-9F84-22FB-B421-0661EAAC2FB9}"/>
              </a:ext>
            </a:extLst>
          </p:cNvPr>
          <p:cNvSpPr>
            <a:spLocks noGrp="1"/>
          </p:cNvSpPr>
          <p:nvPr>
            <p:ph type="title" hasCustomPrompt="1"/>
          </p:nvPr>
        </p:nvSpPr>
        <p:spPr>
          <a:xfrm>
            <a:off x="2242567" y="158091"/>
            <a:ext cx="8143337" cy="1325563"/>
          </a:xfrm>
          <a:prstGeom prst="rect">
            <a:avLst/>
          </a:prstGeom>
        </p:spPr>
        <p:txBody>
          <a:bodyPr/>
          <a:lstStyle>
            <a:lvl1pPr>
              <a:defRPr>
                <a:solidFill>
                  <a:schemeClr val="bg1"/>
                </a:solidFill>
              </a:defRPr>
            </a:lvl1pPr>
          </a:lstStyle>
          <a:p>
            <a:pPr algn="ctr"/>
            <a:r>
              <a:rPr lang="en-US" sz="4400" b="1" dirty="0">
                <a:solidFill>
                  <a:schemeClr val="bg1"/>
                </a:solidFill>
                <a:latin typeface="Space Grotesk" pitchFamily="2" charset="0"/>
                <a:cs typeface="Space Grotesk" pitchFamily="2" charset="0"/>
              </a:rPr>
              <a:t>Title </a:t>
            </a:r>
            <a:r>
              <a:rPr lang="en-US" sz="4400" b="1" kern="1200" dirty="0">
                <a:gradFill flip="none" rotWithShape="1">
                  <a:gsLst>
                    <a:gs pos="0">
                      <a:schemeClr val="accent1"/>
                    </a:gs>
                    <a:gs pos="99000">
                      <a:schemeClr val="accent2"/>
                    </a:gs>
                  </a:gsLst>
                  <a:lin ang="0" scaled="1"/>
                  <a:tileRect/>
                </a:gradFill>
                <a:latin typeface="Space Grotesk" pitchFamily="2" charset="0"/>
                <a:ea typeface="+mn-ea"/>
                <a:cs typeface="Space Grotesk" pitchFamily="2" charset="0"/>
              </a:rPr>
              <a:t>Here</a:t>
            </a:r>
          </a:p>
        </p:txBody>
      </p:sp>
    </p:spTree>
    <p:extLst>
      <p:ext uri="{BB962C8B-B14F-4D97-AF65-F5344CB8AC3E}">
        <p14:creationId xmlns:p14="http://schemas.microsoft.com/office/powerpoint/2010/main" val="1632391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3018D256-3379-1261-2756-0E03D91FD6A0}"/>
              </a:ext>
            </a:extLst>
          </p:cNvPr>
          <p:cNvSpPr>
            <a:spLocks noGrp="1"/>
          </p:cNvSpPr>
          <p:nvPr>
            <p:ph type="title" hasCustomPrompt="1"/>
          </p:nvPr>
        </p:nvSpPr>
        <p:spPr>
          <a:xfrm>
            <a:off x="2182182" y="2254310"/>
            <a:ext cx="8143337" cy="1325563"/>
          </a:xfrm>
          <a:prstGeom prst="rect">
            <a:avLst/>
          </a:prstGeom>
        </p:spPr>
        <p:txBody>
          <a:bodyPr/>
          <a:lstStyle>
            <a:lvl1pPr>
              <a:defRPr>
                <a:solidFill>
                  <a:schemeClr val="bg1"/>
                </a:solidFill>
              </a:defRPr>
            </a:lvl1pPr>
          </a:lstStyle>
          <a:p>
            <a:pPr algn="ctr"/>
            <a:r>
              <a:rPr lang="en-US" sz="4400" b="1" dirty="0">
                <a:solidFill>
                  <a:schemeClr val="bg1"/>
                </a:solidFill>
                <a:latin typeface="Space Grotesk" pitchFamily="2" charset="0"/>
                <a:cs typeface="Space Grotesk" pitchFamily="2" charset="0"/>
              </a:rPr>
              <a:t>Content </a:t>
            </a:r>
            <a:r>
              <a:rPr lang="en-US" sz="4400" b="1" kern="1200" dirty="0">
                <a:gradFill flip="none" rotWithShape="1">
                  <a:gsLst>
                    <a:gs pos="0">
                      <a:schemeClr val="accent1"/>
                    </a:gs>
                    <a:gs pos="99000">
                      <a:schemeClr val="accent2"/>
                    </a:gs>
                  </a:gsLst>
                  <a:lin ang="0" scaled="1"/>
                  <a:tileRect/>
                </a:gradFill>
                <a:latin typeface="Space Grotesk" pitchFamily="2" charset="0"/>
                <a:ea typeface="+mn-ea"/>
                <a:cs typeface="Space Grotesk" pitchFamily="2" charset="0"/>
              </a:rPr>
              <a:t>Here</a:t>
            </a:r>
          </a:p>
        </p:txBody>
      </p:sp>
    </p:spTree>
    <p:extLst>
      <p:ext uri="{BB962C8B-B14F-4D97-AF65-F5344CB8AC3E}">
        <p14:creationId xmlns:p14="http://schemas.microsoft.com/office/powerpoint/2010/main" val="1734433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ingle content no pictur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3F29BCF-C1AD-D2CE-316E-E61C94A28046}"/>
              </a:ext>
            </a:extLst>
          </p:cNvPr>
          <p:cNvSpPr>
            <a:spLocks noGrp="1"/>
          </p:cNvSpPr>
          <p:nvPr>
            <p:ph type="body" sz="quarter" idx="10"/>
          </p:nvPr>
        </p:nvSpPr>
        <p:spPr>
          <a:xfrm>
            <a:off x="1362375" y="1992193"/>
            <a:ext cx="9903723" cy="2293937"/>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7">
            <a:extLst>
              <a:ext uri="{FF2B5EF4-FFF2-40B4-BE49-F238E27FC236}">
                <a16:creationId xmlns:a16="http://schemas.microsoft.com/office/drawing/2014/main" id="{F35E6322-336D-EE32-D30A-D2DF0148FF61}"/>
              </a:ext>
            </a:extLst>
          </p:cNvPr>
          <p:cNvSpPr>
            <a:spLocks noGrp="1"/>
          </p:cNvSpPr>
          <p:nvPr>
            <p:ph type="title" hasCustomPrompt="1"/>
          </p:nvPr>
        </p:nvSpPr>
        <p:spPr>
          <a:xfrm>
            <a:off x="2242567" y="158091"/>
            <a:ext cx="8143337" cy="1325563"/>
          </a:xfrm>
          <a:prstGeom prst="rect">
            <a:avLst/>
          </a:prstGeom>
        </p:spPr>
        <p:txBody>
          <a:bodyPr/>
          <a:lstStyle>
            <a:lvl1pPr>
              <a:defRPr b="0">
                <a:solidFill>
                  <a:schemeClr val="bg1"/>
                </a:solidFill>
              </a:defRPr>
            </a:lvl1pPr>
          </a:lstStyle>
          <a:p>
            <a:pPr algn="ctr"/>
            <a:r>
              <a:rPr lang="en-US" sz="4400" b="1" kern="1200" dirty="0">
                <a:gradFill flip="none" rotWithShape="1">
                  <a:gsLst>
                    <a:gs pos="0">
                      <a:schemeClr val="accent1"/>
                    </a:gs>
                    <a:gs pos="99000">
                      <a:schemeClr val="accent2"/>
                    </a:gs>
                  </a:gsLst>
                  <a:lin ang="0" scaled="1"/>
                  <a:tileRect/>
                </a:gradFill>
                <a:latin typeface="Space Grotesk" pitchFamily="2" charset="0"/>
                <a:ea typeface="+mn-ea"/>
                <a:cs typeface="Space Grotesk" pitchFamily="2" charset="0"/>
              </a:rPr>
              <a:t>Title here</a:t>
            </a:r>
          </a:p>
        </p:txBody>
      </p:sp>
    </p:spTree>
    <p:extLst>
      <p:ext uri="{BB962C8B-B14F-4D97-AF65-F5344CB8AC3E}">
        <p14:creationId xmlns:p14="http://schemas.microsoft.com/office/powerpoint/2010/main" val="448844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D3504F6-8EDE-4217-910B-79DB465C12C3}"/>
              </a:ext>
            </a:extLst>
          </p:cNvPr>
          <p:cNvSpPr>
            <a:spLocks noGrp="1"/>
          </p:cNvSpPr>
          <p:nvPr>
            <p:ph type="pic" sz="quarter" idx="10"/>
          </p:nvPr>
        </p:nvSpPr>
        <p:spPr>
          <a:xfrm>
            <a:off x="1015551" y="1318989"/>
            <a:ext cx="4839150" cy="4135480"/>
          </a:xfrm>
          <a:custGeom>
            <a:avLst/>
            <a:gdLst>
              <a:gd name="connsiteX0" fmla="*/ 227534 w 4839150"/>
              <a:gd name="connsiteY0" fmla="*/ 0 h 4135480"/>
              <a:gd name="connsiteX1" fmla="*/ 4611616 w 4839150"/>
              <a:gd name="connsiteY1" fmla="*/ 0 h 4135480"/>
              <a:gd name="connsiteX2" fmla="*/ 4839150 w 4839150"/>
              <a:gd name="connsiteY2" fmla="*/ 227534 h 4135480"/>
              <a:gd name="connsiteX3" fmla="*/ 4839150 w 4839150"/>
              <a:gd name="connsiteY3" fmla="*/ 3907946 h 4135480"/>
              <a:gd name="connsiteX4" fmla="*/ 4611616 w 4839150"/>
              <a:gd name="connsiteY4" fmla="*/ 4135480 h 4135480"/>
              <a:gd name="connsiteX5" fmla="*/ 227534 w 4839150"/>
              <a:gd name="connsiteY5" fmla="*/ 4135480 h 4135480"/>
              <a:gd name="connsiteX6" fmla="*/ 0 w 4839150"/>
              <a:gd name="connsiteY6" fmla="*/ 3907946 h 4135480"/>
              <a:gd name="connsiteX7" fmla="*/ 0 w 4839150"/>
              <a:gd name="connsiteY7" fmla="*/ 227534 h 4135480"/>
              <a:gd name="connsiteX8" fmla="*/ 227534 w 4839150"/>
              <a:gd name="connsiteY8" fmla="*/ 0 h 4135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9150" h="4135480">
                <a:moveTo>
                  <a:pt x="227534" y="0"/>
                </a:moveTo>
                <a:lnTo>
                  <a:pt x="4611616" y="0"/>
                </a:lnTo>
                <a:cubicBezTo>
                  <a:pt x="4737280" y="0"/>
                  <a:pt x="4839150" y="101870"/>
                  <a:pt x="4839150" y="227534"/>
                </a:cubicBezTo>
                <a:lnTo>
                  <a:pt x="4839150" y="3907946"/>
                </a:lnTo>
                <a:cubicBezTo>
                  <a:pt x="4839150" y="4033610"/>
                  <a:pt x="4737280" y="4135480"/>
                  <a:pt x="4611616" y="4135480"/>
                </a:cubicBezTo>
                <a:lnTo>
                  <a:pt x="227534" y="4135480"/>
                </a:lnTo>
                <a:cubicBezTo>
                  <a:pt x="101870" y="4135480"/>
                  <a:pt x="0" y="4033610"/>
                  <a:pt x="0" y="3907946"/>
                </a:cubicBezTo>
                <a:lnTo>
                  <a:pt x="0" y="227534"/>
                </a:lnTo>
                <a:cubicBezTo>
                  <a:pt x="0" y="101870"/>
                  <a:pt x="101870" y="0"/>
                  <a:pt x="227534" y="0"/>
                </a:cubicBezTo>
                <a:close/>
              </a:path>
            </a:pathLst>
          </a:custGeom>
          <a:solidFill>
            <a:schemeClr val="bg1">
              <a:lumMod val="85000"/>
            </a:schemeClr>
          </a:solidFill>
        </p:spPr>
        <p:txBody>
          <a:bodyPr wrap="square">
            <a:noAutofit/>
          </a:bodyPr>
          <a:lstStyle>
            <a:lvl1pPr>
              <a:defRPr>
                <a:solidFill>
                  <a:schemeClr val="bg1"/>
                </a:solidFill>
              </a:defRPr>
            </a:lvl1pPr>
          </a:lstStyle>
          <a:p>
            <a:endParaRPr lang="en-US" dirty="0"/>
          </a:p>
        </p:txBody>
      </p:sp>
      <p:grpSp>
        <p:nvGrpSpPr>
          <p:cNvPr id="4" name="Group 3">
            <a:extLst>
              <a:ext uri="{FF2B5EF4-FFF2-40B4-BE49-F238E27FC236}">
                <a16:creationId xmlns:a16="http://schemas.microsoft.com/office/drawing/2014/main" id="{738C8C8C-12B2-84CA-7E5C-A63436970E68}"/>
              </a:ext>
            </a:extLst>
          </p:cNvPr>
          <p:cNvGrpSpPr/>
          <p:nvPr userDrawn="1"/>
        </p:nvGrpSpPr>
        <p:grpSpPr>
          <a:xfrm>
            <a:off x="309324" y="3273040"/>
            <a:ext cx="11573353" cy="3587612"/>
            <a:chOff x="309324" y="4684536"/>
            <a:chExt cx="11573353" cy="2176115"/>
          </a:xfrm>
        </p:grpSpPr>
        <p:sp>
          <p:nvSpPr>
            <p:cNvPr id="5" name="Freeform 10">
              <a:extLst>
                <a:ext uri="{FF2B5EF4-FFF2-40B4-BE49-F238E27FC236}">
                  <a16:creationId xmlns:a16="http://schemas.microsoft.com/office/drawing/2014/main" id="{96DC8660-A7DE-1797-BE09-59F4B41787E6}"/>
                </a:ext>
              </a:extLst>
            </p:cNvPr>
            <p:cNvSpPr>
              <a:spLocks noChangeAspect="1"/>
            </p:cNvSpPr>
            <p:nvPr userDrawn="1"/>
          </p:nvSpPr>
          <p:spPr>
            <a:xfrm>
              <a:off x="1580452" y="4684536"/>
              <a:ext cx="61200" cy="1615679"/>
            </a:xfrm>
            <a:custGeom>
              <a:avLst/>
              <a:gdLst>
                <a:gd name="connsiteX0" fmla="*/ 18000 w 61200"/>
                <a:gd name="connsiteY0" fmla="*/ 0 h 1615679"/>
                <a:gd name="connsiteX1" fmla="*/ 43200 w 61200"/>
                <a:gd name="connsiteY1" fmla="*/ 0 h 1615679"/>
                <a:gd name="connsiteX2" fmla="*/ 43200 w 61200"/>
                <a:gd name="connsiteY2" fmla="*/ 1559698 h 1615679"/>
                <a:gd name="connsiteX3" fmla="*/ 52238 w 61200"/>
                <a:gd name="connsiteY3" fmla="*/ 1563442 h 1615679"/>
                <a:gd name="connsiteX4" fmla="*/ 61200 w 61200"/>
                <a:gd name="connsiteY4" fmla="*/ 1585079 h 1615679"/>
                <a:gd name="connsiteX5" fmla="*/ 30600 w 61200"/>
                <a:gd name="connsiteY5" fmla="*/ 1615679 h 1615679"/>
                <a:gd name="connsiteX6" fmla="*/ 0 w 61200"/>
                <a:gd name="connsiteY6" fmla="*/ 1585079 h 1615679"/>
                <a:gd name="connsiteX7" fmla="*/ 8963 w 61200"/>
                <a:gd name="connsiteY7" fmla="*/ 1563442 h 1615679"/>
                <a:gd name="connsiteX8" fmla="*/ 18000 w 61200"/>
                <a:gd name="connsiteY8" fmla="*/ 1559698 h 1615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200" h="1615679">
                  <a:moveTo>
                    <a:pt x="18000" y="0"/>
                  </a:moveTo>
                  <a:lnTo>
                    <a:pt x="43200" y="0"/>
                  </a:lnTo>
                  <a:lnTo>
                    <a:pt x="43200" y="1559698"/>
                  </a:lnTo>
                  <a:lnTo>
                    <a:pt x="52238" y="1563442"/>
                  </a:lnTo>
                  <a:cubicBezTo>
                    <a:pt x="57775" y="1568979"/>
                    <a:pt x="61200" y="1576629"/>
                    <a:pt x="61200" y="1585079"/>
                  </a:cubicBezTo>
                  <a:cubicBezTo>
                    <a:pt x="61200" y="1601979"/>
                    <a:pt x="47500" y="1615679"/>
                    <a:pt x="30600" y="1615679"/>
                  </a:cubicBezTo>
                  <a:cubicBezTo>
                    <a:pt x="13700" y="1615679"/>
                    <a:pt x="0" y="1601979"/>
                    <a:pt x="0" y="1585079"/>
                  </a:cubicBezTo>
                  <a:cubicBezTo>
                    <a:pt x="0" y="1576629"/>
                    <a:pt x="3425" y="1568979"/>
                    <a:pt x="8963" y="1563442"/>
                  </a:cubicBezTo>
                  <a:lnTo>
                    <a:pt x="18000" y="1559698"/>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Rectangle 6">
              <a:extLst>
                <a:ext uri="{FF2B5EF4-FFF2-40B4-BE49-F238E27FC236}">
                  <a16:creationId xmlns:a16="http://schemas.microsoft.com/office/drawing/2014/main" id="{3DFD2CC6-ABAF-AA2D-F7E1-8D0B077927A0}"/>
                </a:ext>
              </a:extLst>
            </p:cNvPr>
            <p:cNvSpPr/>
            <p:nvPr userDrawn="1"/>
          </p:nvSpPr>
          <p:spPr>
            <a:xfrm>
              <a:off x="3523144" y="5140280"/>
              <a:ext cx="25200" cy="1566407"/>
            </a:xfrm>
            <a:prstGeom prst="rect">
              <a:avLst/>
            </a:pr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0947E7BD-ACB1-0440-7E22-7D25FF3147C8}"/>
                </a:ext>
              </a:extLst>
            </p:cNvPr>
            <p:cNvSpPr/>
            <p:nvPr userDrawn="1"/>
          </p:nvSpPr>
          <p:spPr>
            <a:xfrm>
              <a:off x="6101400" y="5294244"/>
              <a:ext cx="25200" cy="1566407"/>
            </a:xfrm>
            <a:prstGeom prst="rect">
              <a:avLst/>
            </a:pr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00ED00A4-3B8D-D2D8-765A-61E83952DE04}"/>
                </a:ext>
              </a:extLst>
            </p:cNvPr>
            <p:cNvSpPr/>
            <p:nvPr userDrawn="1"/>
          </p:nvSpPr>
          <p:spPr>
            <a:xfrm>
              <a:off x="309324" y="5063298"/>
              <a:ext cx="25200" cy="1566407"/>
            </a:xfrm>
            <a:prstGeom prst="rect">
              <a:avLst/>
            </a:pr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16">
              <a:extLst>
                <a:ext uri="{FF2B5EF4-FFF2-40B4-BE49-F238E27FC236}">
                  <a16:creationId xmlns:a16="http://schemas.microsoft.com/office/drawing/2014/main" id="{0B20CAFD-D254-C0B8-D7DC-534A91BFFD2A}"/>
                </a:ext>
              </a:extLst>
            </p:cNvPr>
            <p:cNvSpPr>
              <a:spLocks noChangeAspect="1"/>
            </p:cNvSpPr>
            <p:nvPr userDrawn="1"/>
          </p:nvSpPr>
          <p:spPr>
            <a:xfrm>
              <a:off x="5429836" y="4937044"/>
              <a:ext cx="61200" cy="1615679"/>
            </a:xfrm>
            <a:custGeom>
              <a:avLst/>
              <a:gdLst>
                <a:gd name="connsiteX0" fmla="*/ 18000 w 61200"/>
                <a:gd name="connsiteY0" fmla="*/ 0 h 1615679"/>
                <a:gd name="connsiteX1" fmla="*/ 43200 w 61200"/>
                <a:gd name="connsiteY1" fmla="*/ 0 h 1615679"/>
                <a:gd name="connsiteX2" fmla="*/ 43200 w 61200"/>
                <a:gd name="connsiteY2" fmla="*/ 1559698 h 1615679"/>
                <a:gd name="connsiteX3" fmla="*/ 52238 w 61200"/>
                <a:gd name="connsiteY3" fmla="*/ 1563442 h 1615679"/>
                <a:gd name="connsiteX4" fmla="*/ 61200 w 61200"/>
                <a:gd name="connsiteY4" fmla="*/ 1585079 h 1615679"/>
                <a:gd name="connsiteX5" fmla="*/ 30600 w 61200"/>
                <a:gd name="connsiteY5" fmla="*/ 1615679 h 1615679"/>
                <a:gd name="connsiteX6" fmla="*/ 0 w 61200"/>
                <a:gd name="connsiteY6" fmla="*/ 1585079 h 1615679"/>
                <a:gd name="connsiteX7" fmla="*/ 8963 w 61200"/>
                <a:gd name="connsiteY7" fmla="*/ 1563442 h 1615679"/>
                <a:gd name="connsiteX8" fmla="*/ 18000 w 61200"/>
                <a:gd name="connsiteY8" fmla="*/ 1559698 h 1615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200" h="1615679">
                  <a:moveTo>
                    <a:pt x="18000" y="0"/>
                  </a:moveTo>
                  <a:lnTo>
                    <a:pt x="43200" y="0"/>
                  </a:lnTo>
                  <a:lnTo>
                    <a:pt x="43200" y="1559698"/>
                  </a:lnTo>
                  <a:lnTo>
                    <a:pt x="52238" y="1563442"/>
                  </a:lnTo>
                  <a:cubicBezTo>
                    <a:pt x="57775" y="1568979"/>
                    <a:pt x="61200" y="1576629"/>
                    <a:pt x="61200" y="1585079"/>
                  </a:cubicBezTo>
                  <a:cubicBezTo>
                    <a:pt x="61200" y="1601979"/>
                    <a:pt x="47500" y="1615679"/>
                    <a:pt x="30600" y="1615679"/>
                  </a:cubicBezTo>
                  <a:cubicBezTo>
                    <a:pt x="13700" y="1615679"/>
                    <a:pt x="0" y="1601979"/>
                    <a:pt x="0" y="1585079"/>
                  </a:cubicBezTo>
                  <a:cubicBezTo>
                    <a:pt x="0" y="1576629"/>
                    <a:pt x="3425" y="1568979"/>
                    <a:pt x="8963" y="1563442"/>
                  </a:cubicBezTo>
                  <a:lnTo>
                    <a:pt x="18000" y="1559698"/>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17">
              <a:extLst>
                <a:ext uri="{FF2B5EF4-FFF2-40B4-BE49-F238E27FC236}">
                  <a16:creationId xmlns:a16="http://schemas.microsoft.com/office/drawing/2014/main" id="{DDDF5807-8008-69AC-E580-88DA4260698F}"/>
                </a:ext>
              </a:extLst>
            </p:cNvPr>
            <p:cNvSpPr>
              <a:spLocks noChangeAspect="1"/>
            </p:cNvSpPr>
            <p:nvPr userDrawn="1"/>
          </p:nvSpPr>
          <p:spPr>
            <a:xfrm>
              <a:off x="8643656" y="4810790"/>
              <a:ext cx="61200" cy="1615679"/>
            </a:xfrm>
            <a:custGeom>
              <a:avLst/>
              <a:gdLst>
                <a:gd name="connsiteX0" fmla="*/ 18000 w 61200"/>
                <a:gd name="connsiteY0" fmla="*/ 0 h 1615679"/>
                <a:gd name="connsiteX1" fmla="*/ 43200 w 61200"/>
                <a:gd name="connsiteY1" fmla="*/ 0 h 1615679"/>
                <a:gd name="connsiteX2" fmla="*/ 43200 w 61200"/>
                <a:gd name="connsiteY2" fmla="*/ 1559698 h 1615679"/>
                <a:gd name="connsiteX3" fmla="*/ 52238 w 61200"/>
                <a:gd name="connsiteY3" fmla="*/ 1563442 h 1615679"/>
                <a:gd name="connsiteX4" fmla="*/ 61200 w 61200"/>
                <a:gd name="connsiteY4" fmla="*/ 1585079 h 1615679"/>
                <a:gd name="connsiteX5" fmla="*/ 30600 w 61200"/>
                <a:gd name="connsiteY5" fmla="*/ 1615679 h 1615679"/>
                <a:gd name="connsiteX6" fmla="*/ 0 w 61200"/>
                <a:gd name="connsiteY6" fmla="*/ 1585079 h 1615679"/>
                <a:gd name="connsiteX7" fmla="*/ 8963 w 61200"/>
                <a:gd name="connsiteY7" fmla="*/ 1563442 h 1615679"/>
                <a:gd name="connsiteX8" fmla="*/ 18000 w 61200"/>
                <a:gd name="connsiteY8" fmla="*/ 1559698 h 1615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200" h="1615679">
                  <a:moveTo>
                    <a:pt x="18000" y="0"/>
                  </a:moveTo>
                  <a:lnTo>
                    <a:pt x="43200" y="0"/>
                  </a:lnTo>
                  <a:lnTo>
                    <a:pt x="43200" y="1559698"/>
                  </a:lnTo>
                  <a:lnTo>
                    <a:pt x="52238" y="1563442"/>
                  </a:lnTo>
                  <a:cubicBezTo>
                    <a:pt x="57775" y="1568979"/>
                    <a:pt x="61200" y="1576629"/>
                    <a:pt x="61200" y="1585079"/>
                  </a:cubicBezTo>
                  <a:cubicBezTo>
                    <a:pt x="61200" y="1601979"/>
                    <a:pt x="47500" y="1615679"/>
                    <a:pt x="30600" y="1615679"/>
                  </a:cubicBezTo>
                  <a:cubicBezTo>
                    <a:pt x="13700" y="1615679"/>
                    <a:pt x="0" y="1601979"/>
                    <a:pt x="0" y="1585079"/>
                  </a:cubicBezTo>
                  <a:cubicBezTo>
                    <a:pt x="0" y="1576629"/>
                    <a:pt x="3425" y="1568979"/>
                    <a:pt x="8963" y="1563442"/>
                  </a:cubicBezTo>
                  <a:lnTo>
                    <a:pt x="18000" y="1559698"/>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8813F47A-9EFC-F6A2-79CB-41C1A1021565}"/>
                </a:ext>
              </a:extLst>
            </p:cNvPr>
            <p:cNvSpPr/>
            <p:nvPr userDrawn="1"/>
          </p:nvSpPr>
          <p:spPr>
            <a:xfrm>
              <a:off x="7372528" y="5217262"/>
              <a:ext cx="25200" cy="1566407"/>
            </a:xfrm>
            <a:prstGeom prst="rect">
              <a:avLst/>
            </a:pr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28">
              <a:extLst>
                <a:ext uri="{FF2B5EF4-FFF2-40B4-BE49-F238E27FC236}">
                  <a16:creationId xmlns:a16="http://schemas.microsoft.com/office/drawing/2014/main" id="{3A865A4E-CF0C-5569-D028-08E6FEAC0A10}"/>
                </a:ext>
              </a:extLst>
            </p:cNvPr>
            <p:cNvSpPr/>
            <p:nvPr userDrawn="1"/>
          </p:nvSpPr>
          <p:spPr>
            <a:xfrm>
              <a:off x="944888" y="5679154"/>
              <a:ext cx="25200" cy="1178846"/>
            </a:xfrm>
            <a:custGeom>
              <a:avLst/>
              <a:gdLst>
                <a:gd name="connsiteX0" fmla="*/ 0 w 25200"/>
                <a:gd name="connsiteY0" fmla="*/ 0 h 1178846"/>
                <a:gd name="connsiteX1" fmla="*/ 25200 w 25200"/>
                <a:gd name="connsiteY1" fmla="*/ 0 h 1178846"/>
                <a:gd name="connsiteX2" fmla="*/ 25200 w 25200"/>
                <a:gd name="connsiteY2" fmla="*/ 1178846 h 1178846"/>
                <a:gd name="connsiteX3" fmla="*/ 0 w 25200"/>
                <a:gd name="connsiteY3" fmla="*/ 1178846 h 1178846"/>
              </a:gdLst>
              <a:ahLst/>
              <a:cxnLst>
                <a:cxn ang="0">
                  <a:pos x="connsiteX0" y="connsiteY0"/>
                </a:cxn>
                <a:cxn ang="0">
                  <a:pos x="connsiteX1" y="connsiteY1"/>
                </a:cxn>
                <a:cxn ang="0">
                  <a:pos x="connsiteX2" y="connsiteY2"/>
                </a:cxn>
                <a:cxn ang="0">
                  <a:pos x="connsiteX3" y="connsiteY3"/>
                </a:cxn>
              </a:cxnLst>
              <a:rect l="l" t="t" r="r" b="b"/>
              <a:pathLst>
                <a:path w="25200" h="1178846">
                  <a:moveTo>
                    <a:pt x="0" y="0"/>
                  </a:moveTo>
                  <a:lnTo>
                    <a:pt x="25200" y="0"/>
                  </a:lnTo>
                  <a:lnTo>
                    <a:pt x="25200" y="1178846"/>
                  </a:lnTo>
                  <a:lnTo>
                    <a:pt x="0" y="1178846"/>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30">
              <a:extLst>
                <a:ext uri="{FF2B5EF4-FFF2-40B4-BE49-F238E27FC236}">
                  <a16:creationId xmlns:a16="http://schemas.microsoft.com/office/drawing/2014/main" id="{08974E83-35A0-36F5-DD04-58A06D1EF717}"/>
                </a:ext>
              </a:extLst>
            </p:cNvPr>
            <p:cNvSpPr/>
            <p:nvPr userDrawn="1"/>
          </p:nvSpPr>
          <p:spPr>
            <a:xfrm>
              <a:off x="2252016" y="6064064"/>
              <a:ext cx="25200" cy="793936"/>
            </a:xfrm>
            <a:custGeom>
              <a:avLst/>
              <a:gdLst>
                <a:gd name="connsiteX0" fmla="*/ 0 w 25200"/>
                <a:gd name="connsiteY0" fmla="*/ 0 h 793936"/>
                <a:gd name="connsiteX1" fmla="*/ 25200 w 25200"/>
                <a:gd name="connsiteY1" fmla="*/ 0 h 793936"/>
                <a:gd name="connsiteX2" fmla="*/ 25200 w 25200"/>
                <a:gd name="connsiteY2" fmla="*/ 793936 h 793936"/>
                <a:gd name="connsiteX3" fmla="*/ 0 w 25200"/>
                <a:gd name="connsiteY3" fmla="*/ 793936 h 793936"/>
              </a:gdLst>
              <a:ahLst/>
              <a:cxnLst>
                <a:cxn ang="0">
                  <a:pos x="connsiteX0" y="connsiteY0"/>
                </a:cxn>
                <a:cxn ang="0">
                  <a:pos x="connsiteX1" y="connsiteY1"/>
                </a:cxn>
                <a:cxn ang="0">
                  <a:pos x="connsiteX2" y="connsiteY2"/>
                </a:cxn>
                <a:cxn ang="0">
                  <a:pos x="connsiteX3" y="connsiteY3"/>
                </a:cxn>
              </a:cxnLst>
              <a:rect l="l" t="t" r="r" b="b"/>
              <a:pathLst>
                <a:path w="25200" h="793936">
                  <a:moveTo>
                    <a:pt x="0" y="0"/>
                  </a:moveTo>
                  <a:lnTo>
                    <a:pt x="25200" y="0"/>
                  </a:lnTo>
                  <a:lnTo>
                    <a:pt x="25200" y="793936"/>
                  </a:lnTo>
                  <a:lnTo>
                    <a:pt x="0" y="793936"/>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32">
              <a:extLst>
                <a:ext uri="{FF2B5EF4-FFF2-40B4-BE49-F238E27FC236}">
                  <a16:creationId xmlns:a16="http://schemas.microsoft.com/office/drawing/2014/main" id="{BBD9B486-F2F2-FE0B-686E-185D79C21C4B}"/>
                </a:ext>
              </a:extLst>
            </p:cNvPr>
            <p:cNvSpPr/>
            <p:nvPr userDrawn="1"/>
          </p:nvSpPr>
          <p:spPr>
            <a:xfrm>
              <a:off x="2887580" y="5833118"/>
              <a:ext cx="25200" cy="1024882"/>
            </a:xfrm>
            <a:custGeom>
              <a:avLst/>
              <a:gdLst>
                <a:gd name="connsiteX0" fmla="*/ 0 w 25200"/>
                <a:gd name="connsiteY0" fmla="*/ 0 h 1024882"/>
                <a:gd name="connsiteX1" fmla="*/ 25200 w 25200"/>
                <a:gd name="connsiteY1" fmla="*/ 0 h 1024882"/>
                <a:gd name="connsiteX2" fmla="*/ 25200 w 25200"/>
                <a:gd name="connsiteY2" fmla="*/ 1024882 h 1024882"/>
                <a:gd name="connsiteX3" fmla="*/ 0 w 25200"/>
                <a:gd name="connsiteY3" fmla="*/ 1024882 h 1024882"/>
              </a:gdLst>
              <a:ahLst/>
              <a:cxnLst>
                <a:cxn ang="0">
                  <a:pos x="connsiteX0" y="connsiteY0"/>
                </a:cxn>
                <a:cxn ang="0">
                  <a:pos x="connsiteX1" y="connsiteY1"/>
                </a:cxn>
                <a:cxn ang="0">
                  <a:pos x="connsiteX2" y="connsiteY2"/>
                </a:cxn>
                <a:cxn ang="0">
                  <a:pos x="connsiteX3" y="connsiteY3"/>
                </a:cxn>
              </a:cxnLst>
              <a:rect l="l" t="t" r="r" b="b"/>
              <a:pathLst>
                <a:path w="25200" h="1024882">
                  <a:moveTo>
                    <a:pt x="0" y="0"/>
                  </a:moveTo>
                  <a:lnTo>
                    <a:pt x="25200" y="0"/>
                  </a:lnTo>
                  <a:lnTo>
                    <a:pt x="25200" y="1024882"/>
                  </a:lnTo>
                  <a:lnTo>
                    <a:pt x="0" y="1024882"/>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35">
              <a:extLst>
                <a:ext uri="{FF2B5EF4-FFF2-40B4-BE49-F238E27FC236}">
                  <a16:creationId xmlns:a16="http://schemas.microsoft.com/office/drawing/2014/main" id="{6429BF05-D74D-6B3C-F32D-B4615ECAA97A}"/>
                </a:ext>
              </a:extLst>
            </p:cNvPr>
            <p:cNvSpPr/>
            <p:nvPr userDrawn="1"/>
          </p:nvSpPr>
          <p:spPr>
            <a:xfrm>
              <a:off x="4158708" y="5371226"/>
              <a:ext cx="25200" cy="1486774"/>
            </a:xfrm>
            <a:custGeom>
              <a:avLst/>
              <a:gdLst>
                <a:gd name="connsiteX0" fmla="*/ 0 w 25200"/>
                <a:gd name="connsiteY0" fmla="*/ 0 h 1486774"/>
                <a:gd name="connsiteX1" fmla="*/ 25200 w 25200"/>
                <a:gd name="connsiteY1" fmla="*/ 0 h 1486774"/>
                <a:gd name="connsiteX2" fmla="*/ 25200 w 25200"/>
                <a:gd name="connsiteY2" fmla="*/ 1486774 h 1486774"/>
                <a:gd name="connsiteX3" fmla="*/ 0 w 25200"/>
                <a:gd name="connsiteY3" fmla="*/ 1486774 h 1486774"/>
              </a:gdLst>
              <a:ahLst/>
              <a:cxnLst>
                <a:cxn ang="0">
                  <a:pos x="connsiteX0" y="connsiteY0"/>
                </a:cxn>
                <a:cxn ang="0">
                  <a:pos x="connsiteX1" y="connsiteY1"/>
                </a:cxn>
                <a:cxn ang="0">
                  <a:pos x="connsiteX2" y="connsiteY2"/>
                </a:cxn>
                <a:cxn ang="0">
                  <a:pos x="connsiteX3" y="connsiteY3"/>
                </a:cxn>
              </a:cxnLst>
              <a:rect l="l" t="t" r="r" b="b"/>
              <a:pathLst>
                <a:path w="25200" h="1486774">
                  <a:moveTo>
                    <a:pt x="0" y="0"/>
                  </a:moveTo>
                  <a:lnTo>
                    <a:pt x="25200" y="0"/>
                  </a:lnTo>
                  <a:lnTo>
                    <a:pt x="25200" y="1486774"/>
                  </a:lnTo>
                  <a:lnTo>
                    <a:pt x="0" y="1486774"/>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7">
              <a:extLst>
                <a:ext uri="{FF2B5EF4-FFF2-40B4-BE49-F238E27FC236}">
                  <a16:creationId xmlns:a16="http://schemas.microsoft.com/office/drawing/2014/main" id="{1EA0C857-9D0C-94F3-011B-99C1B99ACE70}"/>
                </a:ext>
              </a:extLst>
            </p:cNvPr>
            <p:cNvSpPr/>
            <p:nvPr userDrawn="1"/>
          </p:nvSpPr>
          <p:spPr>
            <a:xfrm>
              <a:off x="4794272" y="5448208"/>
              <a:ext cx="25200" cy="1409792"/>
            </a:xfrm>
            <a:custGeom>
              <a:avLst/>
              <a:gdLst>
                <a:gd name="connsiteX0" fmla="*/ 0 w 25200"/>
                <a:gd name="connsiteY0" fmla="*/ 0 h 1409792"/>
                <a:gd name="connsiteX1" fmla="*/ 25200 w 25200"/>
                <a:gd name="connsiteY1" fmla="*/ 0 h 1409792"/>
                <a:gd name="connsiteX2" fmla="*/ 25200 w 25200"/>
                <a:gd name="connsiteY2" fmla="*/ 1409792 h 1409792"/>
                <a:gd name="connsiteX3" fmla="*/ 0 w 25200"/>
                <a:gd name="connsiteY3" fmla="*/ 1409792 h 1409792"/>
              </a:gdLst>
              <a:ahLst/>
              <a:cxnLst>
                <a:cxn ang="0">
                  <a:pos x="connsiteX0" y="connsiteY0"/>
                </a:cxn>
                <a:cxn ang="0">
                  <a:pos x="connsiteX1" y="connsiteY1"/>
                </a:cxn>
                <a:cxn ang="0">
                  <a:pos x="connsiteX2" y="connsiteY2"/>
                </a:cxn>
                <a:cxn ang="0">
                  <a:pos x="connsiteX3" y="connsiteY3"/>
                </a:cxn>
              </a:cxnLst>
              <a:rect l="l" t="t" r="r" b="b"/>
              <a:pathLst>
                <a:path w="25200" h="1409792">
                  <a:moveTo>
                    <a:pt x="0" y="0"/>
                  </a:moveTo>
                  <a:lnTo>
                    <a:pt x="25200" y="0"/>
                  </a:lnTo>
                  <a:lnTo>
                    <a:pt x="25200" y="1409792"/>
                  </a:lnTo>
                  <a:lnTo>
                    <a:pt x="0" y="1409792"/>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9">
              <a:extLst>
                <a:ext uri="{FF2B5EF4-FFF2-40B4-BE49-F238E27FC236}">
                  <a16:creationId xmlns:a16="http://schemas.microsoft.com/office/drawing/2014/main" id="{93E58E94-F84D-BB6F-D852-388C5C7B87C6}"/>
                </a:ext>
              </a:extLst>
            </p:cNvPr>
            <p:cNvSpPr/>
            <p:nvPr userDrawn="1"/>
          </p:nvSpPr>
          <p:spPr>
            <a:xfrm>
              <a:off x="6736964" y="6141046"/>
              <a:ext cx="25200" cy="716954"/>
            </a:xfrm>
            <a:custGeom>
              <a:avLst/>
              <a:gdLst>
                <a:gd name="connsiteX0" fmla="*/ 0 w 25200"/>
                <a:gd name="connsiteY0" fmla="*/ 0 h 716954"/>
                <a:gd name="connsiteX1" fmla="*/ 25200 w 25200"/>
                <a:gd name="connsiteY1" fmla="*/ 0 h 716954"/>
                <a:gd name="connsiteX2" fmla="*/ 25200 w 25200"/>
                <a:gd name="connsiteY2" fmla="*/ 716954 h 716954"/>
                <a:gd name="connsiteX3" fmla="*/ 0 w 25200"/>
                <a:gd name="connsiteY3" fmla="*/ 716954 h 716954"/>
              </a:gdLst>
              <a:ahLst/>
              <a:cxnLst>
                <a:cxn ang="0">
                  <a:pos x="connsiteX0" y="connsiteY0"/>
                </a:cxn>
                <a:cxn ang="0">
                  <a:pos x="connsiteX1" y="connsiteY1"/>
                </a:cxn>
                <a:cxn ang="0">
                  <a:pos x="connsiteX2" y="connsiteY2"/>
                </a:cxn>
                <a:cxn ang="0">
                  <a:pos x="connsiteX3" y="connsiteY3"/>
                </a:cxn>
              </a:cxnLst>
              <a:rect l="l" t="t" r="r" b="b"/>
              <a:pathLst>
                <a:path w="25200" h="716954">
                  <a:moveTo>
                    <a:pt x="0" y="0"/>
                  </a:moveTo>
                  <a:lnTo>
                    <a:pt x="25200" y="0"/>
                  </a:lnTo>
                  <a:lnTo>
                    <a:pt x="25200" y="716954"/>
                  </a:lnTo>
                  <a:lnTo>
                    <a:pt x="0" y="716954"/>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41">
              <a:extLst>
                <a:ext uri="{FF2B5EF4-FFF2-40B4-BE49-F238E27FC236}">
                  <a16:creationId xmlns:a16="http://schemas.microsoft.com/office/drawing/2014/main" id="{56119E96-F459-D357-0490-F694081D9E5B}"/>
                </a:ext>
              </a:extLst>
            </p:cNvPr>
            <p:cNvSpPr/>
            <p:nvPr userDrawn="1"/>
          </p:nvSpPr>
          <p:spPr>
            <a:xfrm>
              <a:off x="8008092" y="5756136"/>
              <a:ext cx="25200" cy="1101864"/>
            </a:xfrm>
            <a:custGeom>
              <a:avLst/>
              <a:gdLst>
                <a:gd name="connsiteX0" fmla="*/ 0 w 25200"/>
                <a:gd name="connsiteY0" fmla="*/ 0 h 1101864"/>
                <a:gd name="connsiteX1" fmla="*/ 25200 w 25200"/>
                <a:gd name="connsiteY1" fmla="*/ 0 h 1101864"/>
                <a:gd name="connsiteX2" fmla="*/ 25200 w 25200"/>
                <a:gd name="connsiteY2" fmla="*/ 1101864 h 1101864"/>
                <a:gd name="connsiteX3" fmla="*/ 0 w 25200"/>
                <a:gd name="connsiteY3" fmla="*/ 1101864 h 1101864"/>
              </a:gdLst>
              <a:ahLst/>
              <a:cxnLst>
                <a:cxn ang="0">
                  <a:pos x="connsiteX0" y="connsiteY0"/>
                </a:cxn>
                <a:cxn ang="0">
                  <a:pos x="connsiteX1" y="connsiteY1"/>
                </a:cxn>
                <a:cxn ang="0">
                  <a:pos x="connsiteX2" y="connsiteY2"/>
                </a:cxn>
                <a:cxn ang="0">
                  <a:pos x="connsiteX3" y="connsiteY3"/>
                </a:cxn>
              </a:cxnLst>
              <a:rect l="l" t="t" r="r" b="b"/>
              <a:pathLst>
                <a:path w="25200" h="1101864">
                  <a:moveTo>
                    <a:pt x="0" y="0"/>
                  </a:moveTo>
                  <a:lnTo>
                    <a:pt x="25200" y="0"/>
                  </a:lnTo>
                  <a:lnTo>
                    <a:pt x="25200" y="1101864"/>
                  </a:lnTo>
                  <a:lnTo>
                    <a:pt x="0" y="1101864"/>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3">
              <a:extLst>
                <a:ext uri="{FF2B5EF4-FFF2-40B4-BE49-F238E27FC236}">
                  <a16:creationId xmlns:a16="http://schemas.microsoft.com/office/drawing/2014/main" id="{0A9E32C8-9771-0891-BD42-B70B2AAE4227}"/>
                </a:ext>
              </a:extLst>
            </p:cNvPr>
            <p:cNvSpPr/>
            <p:nvPr userDrawn="1"/>
          </p:nvSpPr>
          <p:spPr>
            <a:xfrm>
              <a:off x="9315220" y="5602172"/>
              <a:ext cx="25200" cy="1255828"/>
            </a:xfrm>
            <a:custGeom>
              <a:avLst/>
              <a:gdLst>
                <a:gd name="connsiteX0" fmla="*/ 0 w 25200"/>
                <a:gd name="connsiteY0" fmla="*/ 0 h 1255828"/>
                <a:gd name="connsiteX1" fmla="*/ 25200 w 25200"/>
                <a:gd name="connsiteY1" fmla="*/ 0 h 1255828"/>
                <a:gd name="connsiteX2" fmla="*/ 25200 w 25200"/>
                <a:gd name="connsiteY2" fmla="*/ 1255828 h 1255828"/>
                <a:gd name="connsiteX3" fmla="*/ 0 w 25200"/>
                <a:gd name="connsiteY3" fmla="*/ 1255828 h 1255828"/>
              </a:gdLst>
              <a:ahLst/>
              <a:cxnLst>
                <a:cxn ang="0">
                  <a:pos x="connsiteX0" y="connsiteY0"/>
                </a:cxn>
                <a:cxn ang="0">
                  <a:pos x="connsiteX1" y="connsiteY1"/>
                </a:cxn>
                <a:cxn ang="0">
                  <a:pos x="connsiteX2" y="connsiteY2"/>
                </a:cxn>
                <a:cxn ang="0">
                  <a:pos x="connsiteX3" y="connsiteY3"/>
                </a:cxn>
              </a:cxnLst>
              <a:rect l="l" t="t" r="r" b="b"/>
              <a:pathLst>
                <a:path w="25200" h="1255828">
                  <a:moveTo>
                    <a:pt x="0" y="0"/>
                  </a:moveTo>
                  <a:lnTo>
                    <a:pt x="25200" y="0"/>
                  </a:lnTo>
                  <a:lnTo>
                    <a:pt x="25200" y="1255828"/>
                  </a:lnTo>
                  <a:lnTo>
                    <a:pt x="0" y="1255828"/>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5">
              <a:extLst>
                <a:ext uri="{FF2B5EF4-FFF2-40B4-BE49-F238E27FC236}">
                  <a16:creationId xmlns:a16="http://schemas.microsoft.com/office/drawing/2014/main" id="{F9046FD4-E7A0-D8EE-C362-8D6082B8773A}"/>
                </a:ext>
              </a:extLst>
            </p:cNvPr>
            <p:cNvSpPr/>
            <p:nvPr userDrawn="1"/>
          </p:nvSpPr>
          <p:spPr>
            <a:xfrm>
              <a:off x="9950784" y="5987082"/>
              <a:ext cx="25200" cy="870918"/>
            </a:xfrm>
            <a:custGeom>
              <a:avLst/>
              <a:gdLst>
                <a:gd name="connsiteX0" fmla="*/ 0 w 25200"/>
                <a:gd name="connsiteY0" fmla="*/ 0 h 870918"/>
                <a:gd name="connsiteX1" fmla="*/ 25200 w 25200"/>
                <a:gd name="connsiteY1" fmla="*/ 0 h 870918"/>
                <a:gd name="connsiteX2" fmla="*/ 25200 w 25200"/>
                <a:gd name="connsiteY2" fmla="*/ 870918 h 870918"/>
                <a:gd name="connsiteX3" fmla="*/ 0 w 25200"/>
                <a:gd name="connsiteY3" fmla="*/ 870918 h 870918"/>
              </a:gdLst>
              <a:ahLst/>
              <a:cxnLst>
                <a:cxn ang="0">
                  <a:pos x="connsiteX0" y="connsiteY0"/>
                </a:cxn>
                <a:cxn ang="0">
                  <a:pos x="connsiteX1" y="connsiteY1"/>
                </a:cxn>
                <a:cxn ang="0">
                  <a:pos x="connsiteX2" y="connsiteY2"/>
                </a:cxn>
                <a:cxn ang="0">
                  <a:pos x="connsiteX3" y="connsiteY3"/>
                </a:cxn>
              </a:cxnLst>
              <a:rect l="l" t="t" r="r" b="b"/>
              <a:pathLst>
                <a:path w="25200" h="870918">
                  <a:moveTo>
                    <a:pt x="0" y="0"/>
                  </a:moveTo>
                  <a:lnTo>
                    <a:pt x="25200" y="0"/>
                  </a:lnTo>
                  <a:lnTo>
                    <a:pt x="25200" y="870918"/>
                  </a:lnTo>
                  <a:lnTo>
                    <a:pt x="0" y="870918"/>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7">
              <a:extLst>
                <a:ext uri="{FF2B5EF4-FFF2-40B4-BE49-F238E27FC236}">
                  <a16:creationId xmlns:a16="http://schemas.microsoft.com/office/drawing/2014/main" id="{7DB82F58-F94B-228E-E7B3-51747140793A}"/>
                </a:ext>
              </a:extLst>
            </p:cNvPr>
            <p:cNvSpPr/>
            <p:nvPr userDrawn="1"/>
          </p:nvSpPr>
          <p:spPr>
            <a:xfrm>
              <a:off x="10586348" y="6218024"/>
              <a:ext cx="25200" cy="639977"/>
            </a:xfrm>
            <a:custGeom>
              <a:avLst/>
              <a:gdLst>
                <a:gd name="connsiteX0" fmla="*/ 0 w 25200"/>
                <a:gd name="connsiteY0" fmla="*/ 0 h 639977"/>
                <a:gd name="connsiteX1" fmla="*/ 25200 w 25200"/>
                <a:gd name="connsiteY1" fmla="*/ 0 h 639977"/>
                <a:gd name="connsiteX2" fmla="*/ 25200 w 25200"/>
                <a:gd name="connsiteY2" fmla="*/ 639977 h 639977"/>
                <a:gd name="connsiteX3" fmla="*/ 0 w 25200"/>
                <a:gd name="connsiteY3" fmla="*/ 639977 h 639977"/>
              </a:gdLst>
              <a:ahLst/>
              <a:cxnLst>
                <a:cxn ang="0">
                  <a:pos x="connsiteX0" y="connsiteY0"/>
                </a:cxn>
                <a:cxn ang="0">
                  <a:pos x="connsiteX1" y="connsiteY1"/>
                </a:cxn>
                <a:cxn ang="0">
                  <a:pos x="connsiteX2" y="connsiteY2"/>
                </a:cxn>
                <a:cxn ang="0">
                  <a:pos x="connsiteX3" y="connsiteY3"/>
                </a:cxn>
              </a:cxnLst>
              <a:rect l="l" t="t" r="r" b="b"/>
              <a:pathLst>
                <a:path w="25200" h="639977">
                  <a:moveTo>
                    <a:pt x="0" y="0"/>
                  </a:moveTo>
                  <a:lnTo>
                    <a:pt x="25200" y="0"/>
                  </a:lnTo>
                  <a:lnTo>
                    <a:pt x="25200" y="639977"/>
                  </a:lnTo>
                  <a:lnTo>
                    <a:pt x="0" y="639977"/>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9">
              <a:extLst>
                <a:ext uri="{FF2B5EF4-FFF2-40B4-BE49-F238E27FC236}">
                  <a16:creationId xmlns:a16="http://schemas.microsoft.com/office/drawing/2014/main" id="{872E35BC-8AAA-135F-FAE7-AB5EDE0679FE}"/>
                </a:ext>
              </a:extLst>
            </p:cNvPr>
            <p:cNvSpPr/>
            <p:nvPr userDrawn="1"/>
          </p:nvSpPr>
          <p:spPr>
            <a:xfrm>
              <a:off x="11221912" y="5525190"/>
              <a:ext cx="25200" cy="1332810"/>
            </a:xfrm>
            <a:custGeom>
              <a:avLst/>
              <a:gdLst>
                <a:gd name="connsiteX0" fmla="*/ 0 w 25200"/>
                <a:gd name="connsiteY0" fmla="*/ 0 h 1332810"/>
                <a:gd name="connsiteX1" fmla="*/ 25200 w 25200"/>
                <a:gd name="connsiteY1" fmla="*/ 0 h 1332810"/>
                <a:gd name="connsiteX2" fmla="*/ 25200 w 25200"/>
                <a:gd name="connsiteY2" fmla="*/ 1332810 h 1332810"/>
                <a:gd name="connsiteX3" fmla="*/ 0 w 25200"/>
                <a:gd name="connsiteY3" fmla="*/ 1332810 h 1332810"/>
              </a:gdLst>
              <a:ahLst/>
              <a:cxnLst>
                <a:cxn ang="0">
                  <a:pos x="connsiteX0" y="connsiteY0"/>
                </a:cxn>
                <a:cxn ang="0">
                  <a:pos x="connsiteX1" y="connsiteY1"/>
                </a:cxn>
                <a:cxn ang="0">
                  <a:pos x="connsiteX2" y="connsiteY2"/>
                </a:cxn>
                <a:cxn ang="0">
                  <a:pos x="connsiteX3" y="connsiteY3"/>
                </a:cxn>
              </a:cxnLst>
              <a:rect l="l" t="t" r="r" b="b"/>
              <a:pathLst>
                <a:path w="25200" h="1332810">
                  <a:moveTo>
                    <a:pt x="0" y="0"/>
                  </a:moveTo>
                  <a:lnTo>
                    <a:pt x="25200" y="0"/>
                  </a:lnTo>
                  <a:lnTo>
                    <a:pt x="25200" y="1332810"/>
                  </a:lnTo>
                  <a:lnTo>
                    <a:pt x="0" y="1332810"/>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51">
              <a:extLst>
                <a:ext uri="{FF2B5EF4-FFF2-40B4-BE49-F238E27FC236}">
                  <a16:creationId xmlns:a16="http://schemas.microsoft.com/office/drawing/2014/main" id="{3B74F4D4-163D-AD15-D39A-35B8634EA5D8}"/>
                </a:ext>
              </a:extLst>
            </p:cNvPr>
            <p:cNvSpPr/>
            <p:nvPr userDrawn="1"/>
          </p:nvSpPr>
          <p:spPr>
            <a:xfrm>
              <a:off x="11857477" y="5910100"/>
              <a:ext cx="25200" cy="947900"/>
            </a:xfrm>
            <a:custGeom>
              <a:avLst/>
              <a:gdLst>
                <a:gd name="connsiteX0" fmla="*/ 0 w 25200"/>
                <a:gd name="connsiteY0" fmla="*/ 0 h 947900"/>
                <a:gd name="connsiteX1" fmla="*/ 25200 w 25200"/>
                <a:gd name="connsiteY1" fmla="*/ 0 h 947900"/>
                <a:gd name="connsiteX2" fmla="*/ 25200 w 25200"/>
                <a:gd name="connsiteY2" fmla="*/ 947900 h 947900"/>
                <a:gd name="connsiteX3" fmla="*/ 0 w 25200"/>
                <a:gd name="connsiteY3" fmla="*/ 947900 h 947900"/>
              </a:gdLst>
              <a:ahLst/>
              <a:cxnLst>
                <a:cxn ang="0">
                  <a:pos x="connsiteX0" y="connsiteY0"/>
                </a:cxn>
                <a:cxn ang="0">
                  <a:pos x="connsiteX1" y="connsiteY1"/>
                </a:cxn>
                <a:cxn ang="0">
                  <a:pos x="connsiteX2" y="connsiteY2"/>
                </a:cxn>
                <a:cxn ang="0">
                  <a:pos x="connsiteX3" y="connsiteY3"/>
                </a:cxn>
              </a:cxnLst>
              <a:rect l="l" t="t" r="r" b="b"/>
              <a:pathLst>
                <a:path w="25200" h="947900">
                  <a:moveTo>
                    <a:pt x="0" y="0"/>
                  </a:moveTo>
                  <a:lnTo>
                    <a:pt x="25200" y="0"/>
                  </a:lnTo>
                  <a:lnTo>
                    <a:pt x="25200" y="947900"/>
                  </a:lnTo>
                  <a:lnTo>
                    <a:pt x="0" y="947900"/>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1" name="TextBox 30">
            <a:extLst>
              <a:ext uri="{FF2B5EF4-FFF2-40B4-BE49-F238E27FC236}">
                <a16:creationId xmlns:a16="http://schemas.microsoft.com/office/drawing/2014/main" id="{3C18B3CF-DAA6-BF31-CA98-DD032E6C3A56}"/>
              </a:ext>
            </a:extLst>
          </p:cNvPr>
          <p:cNvSpPr txBox="1"/>
          <p:nvPr userDrawn="1"/>
        </p:nvSpPr>
        <p:spPr>
          <a:xfrm>
            <a:off x="10920872" y="6138370"/>
            <a:ext cx="890545" cy="400110"/>
          </a:xfrm>
          <a:prstGeom prst="rect">
            <a:avLst/>
          </a:prstGeom>
          <a:noFill/>
        </p:spPr>
        <p:txBody>
          <a:bodyPr wrap="square" rtlCol="0">
            <a:spAutoFit/>
          </a:bodyPr>
          <a:lstStyle/>
          <a:p>
            <a:pPr algn="r"/>
            <a:fld id="{0BF03E32-72BD-0347-AAE1-87B13DE37447}" type="slidenum">
              <a:rPr lang="en-ID" sz="2000" b="1" u="none" strike="noStrike" smtClean="0">
                <a:gradFill>
                  <a:gsLst>
                    <a:gs pos="0">
                      <a:schemeClr val="accent1"/>
                    </a:gs>
                    <a:gs pos="100000">
                      <a:schemeClr val="accent2"/>
                    </a:gs>
                  </a:gsLst>
                  <a:lin ang="0" scaled="0"/>
                </a:gradFill>
                <a:effectLst/>
                <a:latin typeface="Play" panose="00000500000000000000" pitchFamily="2" charset="0"/>
                <a:ea typeface="Roboto Mono" pitchFamily="49" charset="0"/>
                <a:cs typeface="Space Grotesk" pitchFamily="2" charset="0"/>
              </a:rPr>
              <a:t>‹#›</a:t>
            </a:fld>
            <a:r>
              <a:rPr lang="en-ID" sz="2000" b="1" u="none" strike="noStrike" dirty="0">
                <a:gradFill>
                  <a:gsLst>
                    <a:gs pos="0">
                      <a:schemeClr val="accent1"/>
                    </a:gs>
                    <a:gs pos="100000">
                      <a:schemeClr val="accent2"/>
                    </a:gs>
                  </a:gsLst>
                  <a:lin ang="0" scaled="0"/>
                </a:gradFill>
                <a:effectLst/>
                <a:latin typeface="Play" panose="00000500000000000000" pitchFamily="2" charset="0"/>
                <a:ea typeface="Roboto Mono" pitchFamily="49" charset="0"/>
                <a:cs typeface="Space Grotesk" pitchFamily="2" charset="0"/>
              </a:rPr>
              <a:t> </a:t>
            </a:r>
            <a:r>
              <a:rPr lang="en-ID" sz="1400" u="none" strike="noStrike" dirty="0">
                <a:solidFill>
                  <a:schemeClr val="bg1"/>
                </a:solidFill>
                <a:effectLst/>
                <a:latin typeface="Play" panose="00000500000000000000" pitchFamily="2" charset="0"/>
                <a:ea typeface="Roboto Mono" pitchFamily="49" charset="0"/>
                <a:cs typeface="Space Grotesk" pitchFamily="2" charset="0"/>
              </a:rPr>
              <a:t>/ 15</a:t>
            </a:r>
            <a:endParaRPr lang="en-US" sz="2000" dirty="0">
              <a:solidFill>
                <a:schemeClr val="bg1"/>
              </a:solidFill>
              <a:latin typeface="Play" panose="00000500000000000000" pitchFamily="2" charset="0"/>
              <a:ea typeface="Roboto Mono" pitchFamily="49" charset="0"/>
              <a:cs typeface="Space Grotesk" pitchFamily="2" charset="0"/>
            </a:endParaRPr>
          </a:p>
        </p:txBody>
      </p:sp>
      <p:sp>
        <p:nvSpPr>
          <p:cNvPr id="3" name="Text Placeholder 2">
            <a:extLst>
              <a:ext uri="{FF2B5EF4-FFF2-40B4-BE49-F238E27FC236}">
                <a16:creationId xmlns:a16="http://schemas.microsoft.com/office/drawing/2014/main" id="{0924E4FC-5965-0866-ABE5-FCF5ACA99BD4}"/>
              </a:ext>
            </a:extLst>
          </p:cNvPr>
          <p:cNvSpPr>
            <a:spLocks noGrp="1"/>
          </p:cNvSpPr>
          <p:nvPr>
            <p:ph type="body" sz="quarter" idx="11"/>
          </p:nvPr>
        </p:nvSpPr>
        <p:spPr>
          <a:xfrm>
            <a:off x="6535728" y="1318989"/>
            <a:ext cx="4686184" cy="4135480"/>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itle 7">
            <a:extLst>
              <a:ext uri="{FF2B5EF4-FFF2-40B4-BE49-F238E27FC236}">
                <a16:creationId xmlns:a16="http://schemas.microsoft.com/office/drawing/2014/main" id="{0E4913D5-50CF-76F6-2AB4-8F894A7B2747}"/>
              </a:ext>
            </a:extLst>
          </p:cNvPr>
          <p:cNvSpPr>
            <a:spLocks noGrp="1"/>
          </p:cNvSpPr>
          <p:nvPr>
            <p:ph type="title" hasCustomPrompt="1"/>
          </p:nvPr>
        </p:nvSpPr>
        <p:spPr>
          <a:xfrm>
            <a:off x="2242567" y="158091"/>
            <a:ext cx="8143337" cy="1325563"/>
          </a:xfrm>
          <a:prstGeom prst="rect">
            <a:avLst/>
          </a:prstGeom>
        </p:spPr>
        <p:txBody>
          <a:bodyPr/>
          <a:lstStyle>
            <a:lvl1pPr>
              <a:defRPr/>
            </a:lvl1pPr>
          </a:lstStyle>
          <a:p>
            <a:pPr algn="ctr"/>
            <a:r>
              <a:rPr lang="en-US" sz="4400" b="1" dirty="0">
                <a:solidFill>
                  <a:schemeClr val="bg1"/>
                </a:solidFill>
                <a:latin typeface="Space Grotesk" pitchFamily="2" charset="0"/>
                <a:cs typeface="Space Grotesk" pitchFamily="2" charset="0"/>
              </a:rPr>
              <a:t>Title </a:t>
            </a:r>
            <a:r>
              <a:rPr lang="en-US" sz="4400" b="1" kern="1200" dirty="0">
                <a:gradFill flip="none" rotWithShape="1">
                  <a:gsLst>
                    <a:gs pos="0">
                      <a:schemeClr val="accent1"/>
                    </a:gs>
                    <a:gs pos="99000">
                      <a:schemeClr val="accent2"/>
                    </a:gs>
                  </a:gsLst>
                  <a:lin ang="0" scaled="1"/>
                  <a:tileRect/>
                </a:gradFill>
                <a:latin typeface="Space Grotesk" pitchFamily="2" charset="0"/>
                <a:ea typeface="+mn-ea"/>
                <a:cs typeface="Space Grotesk" pitchFamily="2" charset="0"/>
              </a:rPr>
              <a:t>Here</a:t>
            </a:r>
          </a:p>
        </p:txBody>
      </p:sp>
    </p:spTree>
    <p:extLst>
      <p:ext uri="{BB962C8B-B14F-4D97-AF65-F5344CB8AC3E}">
        <p14:creationId xmlns:p14="http://schemas.microsoft.com/office/powerpoint/2010/main" val="3845294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6415C6E-8030-42E1-941C-DEE0BB5F3CA6}"/>
              </a:ext>
            </a:extLst>
          </p:cNvPr>
          <p:cNvSpPr>
            <a:spLocks noGrp="1"/>
          </p:cNvSpPr>
          <p:nvPr>
            <p:ph type="pic" sz="quarter" idx="10"/>
          </p:nvPr>
        </p:nvSpPr>
        <p:spPr>
          <a:xfrm>
            <a:off x="2690581" y="1315633"/>
            <a:ext cx="3621729" cy="1913587"/>
          </a:xfrm>
          <a:prstGeom prst="roundRect">
            <a:avLst>
              <a:gd name="adj" fmla="val 9474"/>
            </a:avLst>
          </a:prstGeom>
          <a:solidFill>
            <a:schemeClr val="bg1">
              <a:lumMod val="85000"/>
            </a:schemeClr>
          </a:solidFill>
        </p:spPr>
        <p:txBody>
          <a:bodyPr wrap="square">
            <a:noAutofit/>
          </a:bodyPr>
          <a:lstStyle/>
          <a:p>
            <a:endParaRPr lang="en-US"/>
          </a:p>
        </p:txBody>
      </p:sp>
      <p:sp>
        <p:nvSpPr>
          <p:cNvPr id="10" name="Picture Placeholder 9">
            <a:extLst>
              <a:ext uri="{FF2B5EF4-FFF2-40B4-BE49-F238E27FC236}">
                <a16:creationId xmlns:a16="http://schemas.microsoft.com/office/drawing/2014/main" id="{CAA23D2D-A44A-42C2-8E26-B80B40E85F03}"/>
              </a:ext>
            </a:extLst>
          </p:cNvPr>
          <p:cNvSpPr>
            <a:spLocks noGrp="1"/>
          </p:cNvSpPr>
          <p:nvPr>
            <p:ph type="pic" sz="quarter" idx="11"/>
          </p:nvPr>
        </p:nvSpPr>
        <p:spPr>
          <a:xfrm>
            <a:off x="2690581" y="3579174"/>
            <a:ext cx="3621729" cy="1913587"/>
          </a:xfrm>
          <a:prstGeom prst="roundRect">
            <a:avLst>
              <a:gd name="adj" fmla="val 10284"/>
            </a:avLst>
          </a:prstGeom>
          <a:solidFill>
            <a:schemeClr val="bg1">
              <a:lumMod val="85000"/>
            </a:schemeClr>
          </a:solidFill>
        </p:spPr>
        <p:txBody>
          <a:bodyPr wrap="square">
            <a:noAutofit/>
          </a:bodyPr>
          <a:lstStyle/>
          <a:p>
            <a:endParaRPr lang="en-US"/>
          </a:p>
        </p:txBody>
      </p:sp>
      <p:sp>
        <p:nvSpPr>
          <p:cNvPr id="3" name="Text Placeholder 2">
            <a:extLst>
              <a:ext uri="{FF2B5EF4-FFF2-40B4-BE49-F238E27FC236}">
                <a16:creationId xmlns:a16="http://schemas.microsoft.com/office/drawing/2014/main" id="{4A695162-40C1-C894-1E34-62B2690F2B31}"/>
              </a:ext>
            </a:extLst>
          </p:cNvPr>
          <p:cNvSpPr>
            <a:spLocks noGrp="1"/>
          </p:cNvSpPr>
          <p:nvPr>
            <p:ph type="body" sz="quarter" idx="12"/>
          </p:nvPr>
        </p:nvSpPr>
        <p:spPr>
          <a:xfrm>
            <a:off x="6535728" y="1318989"/>
            <a:ext cx="4686184" cy="4135480"/>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7">
            <a:extLst>
              <a:ext uri="{FF2B5EF4-FFF2-40B4-BE49-F238E27FC236}">
                <a16:creationId xmlns:a16="http://schemas.microsoft.com/office/drawing/2014/main" id="{72C930D0-80DD-075B-7012-F7DC64864154}"/>
              </a:ext>
            </a:extLst>
          </p:cNvPr>
          <p:cNvSpPr>
            <a:spLocks noGrp="1"/>
          </p:cNvSpPr>
          <p:nvPr>
            <p:ph type="title" hasCustomPrompt="1"/>
          </p:nvPr>
        </p:nvSpPr>
        <p:spPr>
          <a:xfrm>
            <a:off x="2242567" y="158091"/>
            <a:ext cx="8143337" cy="1325563"/>
          </a:xfrm>
          <a:prstGeom prst="rect">
            <a:avLst/>
          </a:prstGeom>
        </p:spPr>
        <p:txBody>
          <a:bodyPr/>
          <a:lstStyle>
            <a:lvl1pPr>
              <a:defRPr>
                <a:solidFill>
                  <a:schemeClr val="bg1"/>
                </a:solidFill>
              </a:defRPr>
            </a:lvl1pPr>
          </a:lstStyle>
          <a:p>
            <a:pPr algn="ctr"/>
            <a:r>
              <a:rPr lang="en-US" sz="4400" b="1" dirty="0">
                <a:solidFill>
                  <a:schemeClr val="bg1"/>
                </a:solidFill>
                <a:latin typeface="Space Grotesk" pitchFamily="2" charset="0"/>
                <a:cs typeface="Space Grotesk" pitchFamily="2" charset="0"/>
              </a:rPr>
              <a:t>Title </a:t>
            </a:r>
            <a:r>
              <a:rPr lang="en-US" sz="4400" b="1" kern="1200" dirty="0">
                <a:gradFill flip="none" rotWithShape="1">
                  <a:gsLst>
                    <a:gs pos="0">
                      <a:schemeClr val="accent1"/>
                    </a:gs>
                    <a:gs pos="99000">
                      <a:schemeClr val="accent2"/>
                    </a:gs>
                  </a:gsLst>
                  <a:lin ang="0" scaled="1"/>
                  <a:tileRect/>
                </a:gradFill>
                <a:latin typeface="Space Grotesk" pitchFamily="2" charset="0"/>
                <a:ea typeface="+mn-ea"/>
                <a:cs typeface="Space Grotesk" pitchFamily="2" charset="0"/>
              </a:rPr>
              <a:t>Here</a:t>
            </a:r>
          </a:p>
        </p:txBody>
      </p:sp>
    </p:spTree>
    <p:extLst>
      <p:ext uri="{BB962C8B-B14F-4D97-AF65-F5344CB8AC3E}">
        <p14:creationId xmlns:p14="http://schemas.microsoft.com/office/powerpoint/2010/main" val="3449852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0507F67-E976-446F-AF7B-7FF42BABE20D}"/>
              </a:ext>
            </a:extLst>
          </p:cNvPr>
          <p:cNvSpPr>
            <a:spLocks noGrp="1"/>
          </p:cNvSpPr>
          <p:nvPr>
            <p:ph type="pic" sz="quarter" idx="10"/>
          </p:nvPr>
        </p:nvSpPr>
        <p:spPr>
          <a:xfrm>
            <a:off x="6726611" y="1701364"/>
            <a:ext cx="1350350" cy="1350350"/>
          </a:xfrm>
          <a:custGeom>
            <a:avLst/>
            <a:gdLst>
              <a:gd name="connsiteX0" fmla="*/ 225063 w 1350350"/>
              <a:gd name="connsiteY0" fmla="*/ 0 h 1350350"/>
              <a:gd name="connsiteX1" fmla="*/ 1125287 w 1350350"/>
              <a:gd name="connsiteY1" fmla="*/ 0 h 1350350"/>
              <a:gd name="connsiteX2" fmla="*/ 1350350 w 1350350"/>
              <a:gd name="connsiteY2" fmla="*/ 225063 h 1350350"/>
              <a:gd name="connsiteX3" fmla="*/ 1350350 w 1350350"/>
              <a:gd name="connsiteY3" fmla="*/ 1125287 h 1350350"/>
              <a:gd name="connsiteX4" fmla="*/ 1284431 w 1350350"/>
              <a:gd name="connsiteY4" fmla="*/ 1284431 h 1350350"/>
              <a:gd name="connsiteX5" fmla="*/ 1277564 w 1350350"/>
              <a:gd name="connsiteY5" fmla="*/ 1290096 h 1350350"/>
              <a:gd name="connsiteX6" fmla="*/ 1277564 w 1350350"/>
              <a:gd name="connsiteY6" fmla="*/ 1297424 h 1350350"/>
              <a:gd name="connsiteX7" fmla="*/ 1268683 w 1350350"/>
              <a:gd name="connsiteY7" fmla="*/ 1297424 h 1350350"/>
              <a:gd name="connsiteX8" fmla="*/ 1251122 w 1350350"/>
              <a:gd name="connsiteY8" fmla="*/ 1311913 h 1350350"/>
              <a:gd name="connsiteX9" fmla="*/ 1125287 w 1350350"/>
              <a:gd name="connsiteY9" fmla="*/ 1350350 h 1350350"/>
              <a:gd name="connsiteX10" fmla="*/ 225063 w 1350350"/>
              <a:gd name="connsiteY10" fmla="*/ 1350350 h 1350350"/>
              <a:gd name="connsiteX11" fmla="*/ 0 w 1350350"/>
              <a:gd name="connsiteY11" fmla="*/ 1125287 h 1350350"/>
              <a:gd name="connsiteX12" fmla="*/ 0 w 1350350"/>
              <a:gd name="connsiteY12" fmla="*/ 225063 h 1350350"/>
              <a:gd name="connsiteX13" fmla="*/ 225063 w 1350350"/>
              <a:gd name="connsiteY13" fmla="*/ 0 h 1350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50350" h="1350350">
                <a:moveTo>
                  <a:pt x="225063" y="0"/>
                </a:moveTo>
                <a:lnTo>
                  <a:pt x="1125287" y="0"/>
                </a:lnTo>
                <a:cubicBezTo>
                  <a:pt x="1249586" y="0"/>
                  <a:pt x="1350350" y="100764"/>
                  <a:pt x="1350350" y="225063"/>
                </a:cubicBezTo>
                <a:lnTo>
                  <a:pt x="1350350" y="1125287"/>
                </a:lnTo>
                <a:cubicBezTo>
                  <a:pt x="1350350" y="1187437"/>
                  <a:pt x="1325159" y="1243702"/>
                  <a:pt x="1284431" y="1284431"/>
                </a:cubicBezTo>
                <a:lnTo>
                  <a:pt x="1277564" y="1290096"/>
                </a:lnTo>
                <a:lnTo>
                  <a:pt x="1277564" y="1297424"/>
                </a:lnTo>
                <a:lnTo>
                  <a:pt x="1268683" y="1297424"/>
                </a:lnTo>
                <a:lnTo>
                  <a:pt x="1251122" y="1311913"/>
                </a:lnTo>
                <a:cubicBezTo>
                  <a:pt x="1215202" y="1336180"/>
                  <a:pt x="1171899" y="1350350"/>
                  <a:pt x="1125287" y="1350350"/>
                </a:cubicBezTo>
                <a:lnTo>
                  <a:pt x="225063" y="1350350"/>
                </a:lnTo>
                <a:cubicBezTo>
                  <a:pt x="100764" y="1350350"/>
                  <a:pt x="0" y="1249586"/>
                  <a:pt x="0" y="1125287"/>
                </a:cubicBezTo>
                <a:lnTo>
                  <a:pt x="0" y="225063"/>
                </a:lnTo>
                <a:cubicBezTo>
                  <a:pt x="0" y="100764"/>
                  <a:pt x="100764" y="0"/>
                  <a:pt x="225063" y="0"/>
                </a:cubicBezTo>
                <a:close/>
              </a:path>
            </a:pathLst>
          </a:custGeom>
          <a:solidFill>
            <a:schemeClr val="bg1">
              <a:lumMod val="85000"/>
            </a:schemeClr>
          </a:solidFill>
        </p:spPr>
        <p:txBody>
          <a:bodyPr wrap="square">
            <a:noAutofit/>
          </a:bodyPr>
          <a:lstStyle/>
          <a:p>
            <a:endParaRPr lang="en-US"/>
          </a:p>
        </p:txBody>
      </p:sp>
      <p:sp>
        <p:nvSpPr>
          <p:cNvPr id="10" name="Picture Placeholder 9">
            <a:extLst>
              <a:ext uri="{FF2B5EF4-FFF2-40B4-BE49-F238E27FC236}">
                <a16:creationId xmlns:a16="http://schemas.microsoft.com/office/drawing/2014/main" id="{FFC727B8-D6D9-43EF-8679-D00E9D678997}"/>
              </a:ext>
            </a:extLst>
          </p:cNvPr>
          <p:cNvSpPr>
            <a:spLocks noGrp="1"/>
          </p:cNvSpPr>
          <p:nvPr>
            <p:ph type="pic" sz="quarter" idx="11"/>
          </p:nvPr>
        </p:nvSpPr>
        <p:spPr>
          <a:xfrm>
            <a:off x="6725831" y="3825875"/>
            <a:ext cx="1350962" cy="1350963"/>
          </a:xfrm>
          <a:custGeom>
            <a:avLst/>
            <a:gdLst>
              <a:gd name="connsiteX0" fmla="*/ 225165 w 1350962"/>
              <a:gd name="connsiteY0" fmla="*/ 0 h 1350963"/>
              <a:gd name="connsiteX1" fmla="*/ 1125797 w 1350962"/>
              <a:gd name="connsiteY1" fmla="*/ 0 h 1350963"/>
              <a:gd name="connsiteX2" fmla="*/ 1350962 w 1350962"/>
              <a:gd name="connsiteY2" fmla="*/ 225165 h 1350963"/>
              <a:gd name="connsiteX3" fmla="*/ 1350962 w 1350962"/>
              <a:gd name="connsiteY3" fmla="*/ 1125798 h 1350963"/>
              <a:gd name="connsiteX4" fmla="*/ 1125797 w 1350962"/>
              <a:gd name="connsiteY4" fmla="*/ 1350963 h 1350963"/>
              <a:gd name="connsiteX5" fmla="*/ 225165 w 1350962"/>
              <a:gd name="connsiteY5" fmla="*/ 1350963 h 1350963"/>
              <a:gd name="connsiteX6" fmla="*/ 0 w 1350962"/>
              <a:gd name="connsiteY6" fmla="*/ 1125798 h 1350963"/>
              <a:gd name="connsiteX7" fmla="*/ 0 w 1350962"/>
              <a:gd name="connsiteY7" fmla="*/ 225165 h 1350963"/>
              <a:gd name="connsiteX8" fmla="*/ 225165 w 1350962"/>
              <a:gd name="connsiteY8" fmla="*/ 0 h 1350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0962" h="1350963">
                <a:moveTo>
                  <a:pt x="225165" y="0"/>
                </a:moveTo>
                <a:lnTo>
                  <a:pt x="1125797" y="0"/>
                </a:lnTo>
                <a:cubicBezTo>
                  <a:pt x="1250152" y="0"/>
                  <a:pt x="1350962" y="100810"/>
                  <a:pt x="1350962" y="225165"/>
                </a:cubicBezTo>
                <a:lnTo>
                  <a:pt x="1350962" y="1125798"/>
                </a:lnTo>
                <a:cubicBezTo>
                  <a:pt x="1350962" y="1250153"/>
                  <a:pt x="1250152" y="1350963"/>
                  <a:pt x="1125797" y="1350963"/>
                </a:cubicBezTo>
                <a:lnTo>
                  <a:pt x="225165" y="1350963"/>
                </a:lnTo>
                <a:cubicBezTo>
                  <a:pt x="100810" y="1350963"/>
                  <a:pt x="0" y="1250153"/>
                  <a:pt x="0" y="1125798"/>
                </a:cubicBezTo>
                <a:lnTo>
                  <a:pt x="0" y="225165"/>
                </a:lnTo>
                <a:cubicBezTo>
                  <a:pt x="0" y="100810"/>
                  <a:pt x="100810" y="0"/>
                  <a:pt x="225165" y="0"/>
                </a:cubicBezTo>
                <a:close/>
              </a:path>
            </a:pathLst>
          </a:custGeom>
          <a:solidFill>
            <a:schemeClr val="bg1">
              <a:lumMod val="85000"/>
            </a:schemeClr>
          </a:solidFill>
        </p:spPr>
        <p:txBody>
          <a:bodyPr wrap="square">
            <a:noAutofit/>
          </a:bodyPr>
          <a:lstStyle/>
          <a:p>
            <a:endParaRPr lang="en-US"/>
          </a:p>
        </p:txBody>
      </p:sp>
      <p:sp>
        <p:nvSpPr>
          <p:cNvPr id="3" name="Text Placeholder 2">
            <a:extLst>
              <a:ext uri="{FF2B5EF4-FFF2-40B4-BE49-F238E27FC236}">
                <a16:creationId xmlns:a16="http://schemas.microsoft.com/office/drawing/2014/main" id="{F5528A7B-8F36-BCD5-EB88-CE71FB138520}"/>
              </a:ext>
            </a:extLst>
          </p:cNvPr>
          <p:cNvSpPr>
            <a:spLocks noGrp="1"/>
          </p:cNvSpPr>
          <p:nvPr>
            <p:ph type="body" sz="quarter" idx="12"/>
          </p:nvPr>
        </p:nvSpPr>
        <p:spPr>
          <a:xfrm>
            <a:off x="1256362" y="1361260"/>
            <a:ext cx="4686184" cy="4135480"/>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7">
            <a:extLst>
              <a:ext uri="{FF2B5EF4-FFF2-40B4-BE49-F238E27FC236}">
                <a16:creationId xmlns:a16="http://schemas.microsoft.com/office/drawing/2014/main" id="{4C924AE6-77D0-6A32-BB61-3F1F1063A611}"/>
              </a:ext>
            </a:extLst>
          </p:cNvPr>
          <p:cNvSpPr>
            <a:spLocks noGrp="1"/>
          </p:cNvSpPr>
          <p:nvPr>
            <p:ph type="title" hasCustomPrompt="1"/>
          </p:nvPr>
        </p:nvSpPr>
        <p:spPr>
          <a:xfrm>
            <a:off x="2242567" y="158091"/>
            <a:ext cx="8143337" cy="1325563"/>
          </a:xfrm>
          <a:prstGeom prst="rect">
            <a:avLst/>
          </a:prstGeom>
        </p:spPr>
        <p:txBody>
          <a:bodyPr/>
          <a:lstStyle>
            <a:lvl1pPr>
              <a:defRPr>
                <a:solidFill>
                  <a:schemeClr val="bg1"/>
                </a:solidFill>
              </a:defRPr>
            </a:lvl1pPr>
          </a:lstStyle>
          <a:p>
            <a:pPr algn="ctr"/>
            <a:r>
              <a:rPr lang="en-US" sz="4400" b="1" dirty="0">
                <a:solidFill>
                  <a:schemeClr val="bg1"/>
                </a:solidFill>
                <a:latin typeface="Space Grotesk" pitchFamily="2" charset="0"/>
                <a:cs typeface="Space Grotesk" pitchFamily="2" charset="0"/>
              </a:rPr>
              <a:t>Title </a:t>
            </a:r>
            <a:r>
              <a:rPr lang="en-US" sz="4400" b="1" kern="1200" dirty="0">
                <a:gradFill flip="none" rotWithShape="1">
                  <a:gsLst>
                    <a:gs pos="0">
                      <a:schemeClr val="accent1"/>
                    </a:gs>
                    <a:gs pos="99000">
                      <a:schemeClr val="accent2"/>
                    </a:gs>
                  </a:gsLst>
                  <a:lin ang="0" scaled="1"/>
                  <a:tileRect/>
                </a:gradFill>
                <a:latin typeface="Space Grotesk" pitchFamily="2" charset="0"/>
                <a:ea typeface="+mn-ea"/>
                <a:cs typeface="Space Grotesk" pitchFamily="2" charset="0"/>
              </a:rPr>
              <a:t>Here</a:t>
            </a:r>
          </a:p>
        </p:txBody>
      </p:sp>
    </p:spTree>
    <p:extLst>
      <p:ext uri="{BB962C8B-B14F-4D97-AF65-F5344CB8AC3E}">
        <p14:creationId xmlns:p14="http://schemas.microsoft.com/office/powerpoint/2010/main" val="276149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DB7A24C-836B-4BC6-AF17-D2217E1018B2}"/>
              </a:ext>
            </a:extLst>
          </p:cNvPr>
          <p:cNvSpPr>
            <a:spLocks noGrp="1"/>
          </p:cNvSpPr>
          <p:nvPr>
            <p:ph type="pic" sz="quarter" idx="10"/>
          </p:nvPr>
        </p:nvSpPr>
        <p:spPr>
          <a:xfrm>
            <a:off x="1308700" y="1161143"/>
            <a:ext cx="4296227" cy="2148114"/>
          </a:xfrm>
          <a:prstGeom prst="roundRect">
            <a:avLst>
              <a:gd name="adj" fmla="val 10459"/>
            </a:avLst>
          </a:prstGeom>
          <a:solidFill>
            <a:schemeClr val="bg1">
              <a:lumMod val="85000"/>
            </a:schemeClr>
          </a:solidFill>
        </p:spPr>
        <p:txBody>
          <a:bodyPr wrap="square">
            <a:noAutofit/>
          </a:bodyPr>
          <a:lstStyle/>
          <a:p>
            <a:endParaRPr lang="en-US" dirty="0"/>
          </a:p>
        </p:txBody>
      </p:sp>
      <p:sp>
        <p:nvSpPr>
          <p:cNvPr id="10" name="Picture Placeholder 9">
            <a:extLst>
              <a:ext uri="{FF2B5EF4-FFF2-40B4-BE49-F238E27FC236}">
                <a16:creationId xmlns:a16="http://schemas.microsoft.com/office/drawing/2014/main" id="{61E15E2F-DD7E-43EF-993D-B2BC10E2348C}"/>
              </a:ext>
            </a:extLst>
          </p:cNvPr>
          <p:cNvSpPr>
            <a:spLocks noGrp="1"/>
          </p:cNvSpPr>
          <p:nvPr>
            <p:ph type="pic" sz="quarter" idx="11"/>
          </p:nvPr>
        </p:nvSpPr>
        <p:spPr>
          <a:xfrm>
            <a:off x="3183801" y="3520352"/>
            <a:ext cx="2425261" cy="2039257"/>
          </a:xfrm>
          <a:prstGeom prst="roundRect">
            <a:avLst>
              <a:gd name="adj" fmla="val 11529"/>
            </a:avLst>
          </a:prstGeom>
          <a:solidFill>
            <a:schemeClr val="bg1">
              <a:lumMod val="85000"/>
            </a:schemeClr>
          </a:solidFill>
        </p:spPr>
        <p:txBody>
          <a:bodyPr wrap="square">
            <a:noAutofit/>
          </a:bodyPr>
          <a:lstStyle/>
          <a:p>
            <a:endParaRPr lang="en-US"/>
          </a:p>
        </p:txBody>
      </p:sp>
      <p:sp>
        <p:nvSpPr>
          <p:cNvPr id="2" name="Title 7">
            <a:extLst>
              <a:ext uri="{FF2B5EF4-FFF2-40B4-BE49-F238E27FC236}">
                <a16:creationId xmlns:a16="http://schemas.microsoft.com/office/drawing/2014/main" id="{E443B165-ECAF-619E-A68C-F32C4416CEA3}"/>
              </a:ext>
            </a:extLst>
          </p:cNvPr>
          <p:cNvSpPr>
            <a:spLocks noGrp="1"/>
          </p:cNvSpPr>
          <p:nvPr>
            <p:ph type="title" hasCustomPrompt="1"/>
          </p:nvPr>
        </p:nvSpPr>
        <p:spPr>
          <a:xfrm>
            <a:off x="2242567" y="158091"/>
            <a:ext cx="8143337" cy="1325563"/>
          </a:xfrm>
          <a:prstGeom prst="rect">
            <a:avLst/>
          </a:prstGeom>
        </p:spPr>
        <p:txBody>
          <a:bodyPr/>
          <a:lstStyle>
            <a:lvl1pPr>
              <a:defRPr>
                <a:solidFill>
                  <a:schemeClr val="bg1"/>
                </a:solidFill>
              </a:defRPr>
            </a:lvl1pPr>
          </a:lstStyle>
          <a:p>
            <a:pPr algn="ctr"/>
            <a:r>
              <a:rPr lang="en-US" sz="4400" b="1" dirty="0">
                <a:solidFill>
                  <a:schemeClr val="bg1"/>
                </a:solidFill>
                <a:latin typeface="Space Grotesk" pitchFamily="2" charset="0"/>
                <a:cs typeface="Space Grotesk" pitchFamily="2" charset="0"/>
              </a:rPr>
              <a:t>Title </a:t>
            </a:r>
            <a:r>
              <a:rPr lang="en-US" sz="4400" b="1" kern="1200" dirty="0">
                <a:gradFill flip="none" rotWithShape="1">
                  <a:gsLst>
                    <a:gs pos="0">
                      <a:schemeClr val="accent1"/>
                    </a:gs>
                    <a:gs pos="99000">
                      <a:schemeClr val="accent2"/>
                    </a:gs>
                  </a:gsLst>
                  <a:lin ang="0" scaled="1"/>
                  <a:tileRect/>
                </a:gradFill>
                <a:latin typeface="Space Grotesk" pitchFamily="2" charset="0"/>
                <a:ea typeface="+mn-ea"/>
                <a:cs typeface="Space Grotesk" pitchFamily="2" charset="0"/>
              </a:rPr>
              <a:t>Here</a:t>
            </a:r>
          </a:p>
        </p:txBody>
      </p:sp>
      <p:sp>
        <p:nvSpPr>
          <p:cNvPr id="3" name="Text Placeholder 2">
            <a:extLst>
              <a:ext uri="{FF2B5EF4-FFF2-40B4-BE49-F238E27FC236}">
                <a16:creationId xmlns:a16="http://schemas.microsoft.com/office/drawing/2014/main" id="{C904DFE7-A742-D8FD-6DBB-EB753C5CEE22}"/>
              </a:ext>
            </a:extLst>
          </p:cNvPr>
          <p:cNvSpPr>
            <a:spLocks noGrp="1"/>
          </p:cNvSpPr>
          <p:nvPr>
            <p:ph type="body" sz="quarter" idx="12"/>
          </p:nvPr>
        </p:nvSpPr>
        <p:spPr>
          <a:xfrm>
            <a:off x="6535728" y="1318989"/>
            <a:ext cx="4686184" cy="4135480"/>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58909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B42BF0C-4D46-4604-9634-5A701BE30F34}"/>
              </a:ext>
            </a:extLst>
          </p:cNvPr>
          <p:cNvSpPr>
            <a:spLocks noGrp="1"/>
          </p:cNvSpPr>
          <p:nvPr>
            <p:ph type="pic" sz="quarter" idx="10"/>
          </p:nvPr>
        </p:nvSpPr>
        <p:spPr>
          <a:xfrm>
            <a:off x="7031478" y="685800"/>
            <a:ext cx="4550922" cy="4550922"/>
          </a:xfrm>
          <a:custGeom>
            <a:avLst/>
            <a:gdLst>
              <a:gd name="connsiteX0" fmla="*/ 2275461 w 4550922"/>
              <a:gd name="connsiteY0" fmla="*/ 0 h 4550922"/>
              <a:gd name="connsiteX1" fmla="*/ 4550922 w 4550922"/>
              <a:gd name="connsiteY1" fmla="*/ 2275461 h 4550922"/>
              <a:gd name="connsiteX2" fmla="*/ 2275461 w 4550922"/>
              <a:gd name="connsiteY2" fmla="*/ 4550922 h 4550922"/>
              <a:gd name="connsiteX3" fmla="*/ 0 w 4550922"/>
              <a:gd name="connsiteY3" fmla="*/ 2275461 h 4550922"/>
              <a:gd name="connsiteX4" fmla="*/ 2275461 w 4550922"/>
              <a:gd name="connsiteY4" fmla="*/ 0 h 4550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0922" h="4550922">
                <a:moveTo>
                  <a:pt x="2275461" y="0"/>
                </a:moveTo>
                <a:cubicBezTo>
                  <a:pt x="3532163" y="0"/>
                  <a:pt x="4550922" y="1018759"/>
                  <a:pt x="4550922" y="2275461"/>
                </a:cubicBezTo>
                <a:cubicBezTo>
                  <a:pt x="4550922" y="3532163"/>
                  <a:pt x="3532163" y="4550922"/>
                  <a:pt x="2275461" y="4550922"/>
                </a:cubicBezTo>
                <a:cubicBezTo>
                  <a:pt x="1018759" y="4550922"/>
                  <a:pt x="0" y="3532163"/>
                  <a:pt x="0" y="2275461"/>
                </a:cubicBezTo>
                <a:cubicBezTo>
                  <a:pt x="0" y="1018759"/>
                  <a:pt x="1018759" y="0"/>
                  <a:pt x="2275461" y="0"/>
                </a:cubicBezTo>
                <a:close/>
              </a:path>
            </a:pathLst>
          </a:custGeom>
          <a:solidFill>
            <a:schemeClr val="bg1">
              <a:lumMod val="85000"/>
            </a:schemeClr>
          </a:solidFill>
        </p:spPr>
        <p:txBody>
          <a:bodyPr wrap="square">
            <a:noAutofit/>
          </a:bodyPr>
          <a:lstStyle/>
          <a:p>
            <a:endParaRPr lang="en-US"/>
          </a:p>
        </p:txBody>
      </p:sp>
      <p:sp>
        <p:nvSpPr>
          <p:cNvPr id="4" name="Picture Placeholder 5">
            <a:extLst>
              <a:ext uri="{FF2B5EF4-FFF2-40B4-BE49-F238E27FC236}">
                <a16:creationId xmlns:a16="http://schemas.microsoft.com/office/drawing/2014/main" id="{446F88AC-274B-4591-9A09-57A165368FD5}"/>
              </a:ext>
            </a:extLst>
          </p:cNvPr>
          <p:cNvSpPr>
            <a:spLocks noGrp="1"/>
          </p:cNvSpPr>
          <p:nvPr>
            <p:ph type="pic" sz="quarter" idx="11"/>
          </p:nvPr>
        </p:nvSpPr>
        <p:spPr>
          <a:xfrm>
            <a:off x="6363338" y="3733589"/>
            <a:ext cx="1940794" cy="1940794"/>
          </a:xfrm>
          <a:custGeom>
            <a:avLst/>
            <a:gdLst>
              <a:gd name="connsiteX0" fmla="*/ 970397 w 1940794"/>
              <a:gd name="connsiteY0" fmla="*/ 0 h 1940794"/>
              <a:gd name="connsiteX1" fmla="*/ 1940794 w 1940794"/>
              <a:gd name="connsiteY1" fmla="*/ 970397 h 1940794"/>
              <a:gd name="connsiteX2" fmla="*/ 970397 w 1940794"/>
              <a:gd name="connsiteY2" fmla="*/ 1940794 h 1940794"/>
              <a:gd name="connsiteX3" fmla="*/ 0 w 1940794"/>
              <a:gd name="connsiteY3" fmla="*/ 970397 h 1940794"/>
              <a:gd name="connsiteX4" fmla="*/ 970397 w 1940794"/>
              <a:gd name="connsiteY4" fmla="*/ 0 h 1940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0794" h="1940794">
                <a:moveTo>
                  <a:pt x="970397" y="0"/>
                </a:moveTo>
                <a:cubicBezTo>
                  <a:pt x="1506332" y="0"/>
                  <a:pt x="1940794" y="434462"/>
                  <a:pt x="1940794" y="970397"/>
                </a:cubicBezTo>
                <a:cubicBezTo>
                  <a:pt x="1940794" y="1506332"/>
                  <a:pt x="1506332" y="1940794"/>
                  <a:pt x="970397" y="1940794"/>
                </a:cubicBezTo>
                <a:cubicBezTo>
                  <a:pt x="434462" y="1940794"/>
                  <a:pt x="0" y="1506332"/>
                  <a:pt x="0" y="970397"/>
                </a:cubicBezTo>
                <a:cubicBezTo>
                  <a:pt x="0" y="434462"/>
                  <a:pt x="434462" y="0"/>
                  <a:pt x="970397" y="0"/>
                </a:cubicBezTo>
                <a:close/>
              </a:path>
            </a:pathLst>
          </a:custGeom>
          <a:solidFill>
            <a:schemeClr val="bg1">
              <a:lumMod val="85000"/>
            </a:schemeClr>
          </a:solidFill>
        </p:spPr>
      </p:sp>
      <p:sp>
        <p:nvSpPr>
          <p:cNvPr id="3" name="Text Placeholder 2">
            <a:extLst>
              <a:ext uri="{FF2B5EF4-FFF2-40B4-BE49-F238E27FC236}">
                <a16:creationId xmlns:a16="http://schemas.microsoft.com/office/drawing/2014/main" id="{D0B6815D-2F29-945D-3464-0CC04A4BDD9C}"/>
              </a:ext>
            </a:extLst>
          </p:cNvPr>
          <p:cNvSpPr>
            <a:spLocks noGrp="1"/>
          </p:cNvSpPr>
          <p:nvPr>
            <p:ph type="body" sz="quarter" idx="12"/>
          </p:nvPr>
        </p:nvSpPr>
        <p:spPr>
          <a:xfrm>
            <a:off x="741978" y="1224098"/>
            <a:ext cx="4686184" cy="4135480"/>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7">
            <a:extLst>
              <a:ext uri="{FF2B5EF4-FFF2-40B4-BE49-F238E27FC236}">
                <a16:creationId xmlns:a16="http://schemas.microsoft.com/office/drawing/2014/main" id="{F076F1D8-FF55-2842-0A94-7A72939057A8}"/>
              </a:ext>
            </a:extLst>
          </p:cNvPr>
          <p:cNvSpPr>
            <a:spLocks noGrp="1"/>
          </p:cNvSpPr>
          <p:nvPr>
            <p:ph type="title" hasCustomPrompt="1"/>
          </p:nvPr>
        </p:nvSpPr>
        <p:spPr>
          <a:xfrm>
            <a:off x="2242567" y="158091"/>
            <a:ext cx="8143337" cy="1325563"/>
          </a:xfrm>
          <a:prstGeom prst="rect">
            <a:avLst/>
          </a:prstGeom>
        </p:spPr>
        <p:txBody>
          <a:bodyPr/>
          <a:lstStyle>
            <a:lvl1pPr>
              <a:defRPr>
                <a:solidFill>
                  <a:schemeClr val="bg1"/>
                </a:solidFill>
              </a:defRPr>
            </a:lvl1pPr>
          </a:lstStyle>
          <a:p>
            <a:pPr algn="ctr"/>
            <a:r>
              <a:rPr lang="en-US" sz="4400" b="1" dirty="0">
                <a:solidFill>
                  <a:schemeClr val="bg1"/>
                </a:solidFill>
                <a:latin typeface="Space Grotesk" pitchFamily="2" charset="0"/>
                <a:cs typeface="Space Grotesk" pitchFamily="2" charset="0"/>
              </a:rPr>
              <a:t>Title </a:t>
            </a:r>
            <a:r>
              <a:rPr lang="en-US" sz="4400" b="1" kern="1200" dirty="0">
                <a:gradFill flip="none" rotWithShape="1">
                  <a:gsLst>
                    <a:gs pos="0">
                      <a:schemeClr val="accent1"/>
                    </a:gs>
                    <a:gs pos="99000">
                      <a:schemeClr val="accent2"/>
                    </a:gs>
                  </a:gsLst>
                  <a:lin ang="0" scaled="1"/>
                  <a:tileRect/>
                </a:gradFill>
                <a:latin typeface="Space Grotesk" pitchFamily="2" charset="0"/>
                <a:ea typeface="+mn-ea"/>
                <a:cs typeface="Space Grotesk" pitchFamily="2" charset="0"/>
              </a:rPr>
              <a:t>Here</a:t>
            </a:r>
          </a:p>
        </p:txBody>
      </p:sp>
    </p:spTree>
    <p:extLst>
      <p:ext uri="{BB962C8B-B14F-4D97-AF65-F5344CB8AC3E}">
        <p14:creationId xmlns:p14="http://schemas.microsoft.com/office/powerpoint/2010/main" val="376985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15C34F55-096A-47D1-9CBD-49682C867085}"/>
              </a:ext>
            </a:extLst>
          </p:cNvPr>
          <p:cNvSpPr>
            <a:spLocks noGrp="1"/>
          </p:cNvSpPr>
          <p:nvPr>
            <p:ph type="pic" sz="quarter" idx="10"/>
          </p:nvPr>
        </p:nvSpPr>
        <p:spPr>
          <a:xfrm>
            <a:off x="0" y="1270352"/>
            <a:ext cx="5721530" cy="2105638"/>
          </a:xfrm>
          <a:custGeom>
            <a:avLst/>
            <a:gdLst>
              <a:gd name="connsiteX0" fmla="*/ 0 w 5721530"/>
              <a:gd name="connsiteY0" fmla="*/ 0 h 2105638"/>
              <a:gd name="connsiteX1" fmla="*/ 5478539 w 5721530"/>
              <a:gd name="connsiteY1" fmla="*/ 0 h 2105638"/>
              <a:gd name="connsiteX2" fmla="*/ 5721530 w 5721530"/>
              <a:gd name="connsiteY2" fmla="*/ 242991 h 2105638"/>
              <a:gd name="connsiteX3" fmla="*/ 5721530 w 5721530"/>
              <a:gd name="connsiteY3" fmla="*/ 1862647 h 2105638"/>
              <a:gd name="connsiteX4" fmla="*/ 5478539 w 5721530"/>
              <a:gd name="connsiteY4" fmla="*/ 2105638 h 2105638"/>
              <a:gd name="connsiteX5" fmla="*/ 0 w 5721530"/>
              <a:gd name="connsiteY5" fmla="*/ 2105638 h 2105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21530" h="2105638">
                <a:moveTo>
                  <a:pt x="0" y="0"/>
                </a:moveTo>
                <a:lnTo>
                  <a:pt x="5478539" y="0"/>
                </a:lnTo>
                <a:cubicBezTo>
                  <a:pt x="5612739" y="0"/>
                  <a:pt x="5721530" y="108791"/>
                  <a:pt x="5721530" y="242991"/>
                </a:cubicBezTo>
                <a:lnTo>
                  <a:pt x="5721530" y="1862647"/>
                </a:lnTo>
                <a:cubicBezTo>
                  <a:pt x="5721530" y="1996847"/>
                  <a:pt x="5612739" y="2105638"/>
                  <a:pt x="5478539" y="2105638"/>
                </a:cubicBezTo>
                <a:lnTo>
                  <a:pt x="0" y="2105638"/>
                </a:lnTo>
                <a:close/>
              </a:path>
            </a:pathLst>
          </a:custGeom>
          <a:solidFill>
            <a:schemeClr val="bg1">
              <a:lumMod val="85000"/>
            </a:schemeClr>
          </a:solidFill>
        </p:spPr>
        <p:txBody>
          <a:bodyPr wrap="square">
            <a:noAutofit/>
          </a:bodyPr>
          <a:lstStyle/>
          <a:p>
            <a:endParaRPr lang="en-US"/>
          </a:p>
        </p:txBody>
      </p:sp>
      <p:sp>
        <p:nvSpPr>
          <p:cNvPr id="20" name="Picture Placeholder 19">
            <a:extLst>
              <a:ext uri="{FF2B5EF4-FFF2-40B4-BE49-F238E27FC236}">
                <a16:creationId xmlns:a16="http://schemas.microsoft.com/office/drawing/2014/main" id="{3749E3C4-AE15-4B36-8062-0ECAE1FF70AF}"/>
              </a:ext>
            </a:extLst>
          </p:cNvPr>
          <p:cNvSpPr>
            <a:spLocks noGrp="1"/>
          </p:cNvSpPr>
          <p:nvPr>
            <p:ph type="pic" sz="quarter" idx="11"/>
          </p:nvPr>
        </p:nvSpPr>
        <p:spPr>
          <a:xfrm>
            <a:off x="0" y="3569810"/>
            <a:ext cx="3189449" cy="2105638"/>
          </a:xfrm>
          <a:custGeom>
            <a:avLst/>
            <a:gdLst>
              <a:gd name="connsiteX0" fmla="*/ 0 w 3189449"/>
              <a:gd name="connsiteY0" fmla="*/ 0 h 2105638"/>
              <a:gd name="connsiteX1" fmla="*/ 2946458 w 3189449"/>
              <a:gd name="connsiteY1" fmla="*/ 0 h 2105638"/>
              <a:gd name="connsiteX2" fmla="*/ 3189449 w 3189449"/>
              <a:gd name="connsiteY2" fmla="*/ 242991 h 2105638"/>
              <a:gd name="connsiteX3" fmla="*/ 3189449 w 3189449"/>
              <a:gd name="connsiteY3" fmla="*/ 1862647 h 2105638"/>
              <a:gd name="connsiteX4" fmla="*/ 2946458 w 3189449"/>
              <a:gd name="connsiteY4" fmla="*/ 2105638 h 2105638"/>
              <a:gd name="connsiteX5" fmla="*/ 0 w 3189449"/>
              <a:gd name="connsiteY5" fmla="*/ 2105638 h 2105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89449" h="2105638">
                <a:moveTo>
                  <a:pt x="0" y="0"/>
                </a:moveTo>
                <a:lnTo>
                  <a:pt x="2946458" y="0"/>
                </a:lnTo>
                <a:cubicBezTo>
                  <a:pt x="3080658" y="0"/>
                  <a:pt x="3189449" y="108791"/>
                  <a:pt x="3189449" y="242991"/>
                </a:cubicBezTo>
                <a:lnTo>
                  <a:pt x="3189449" y="1862647"/>
                </a:lnTo>
                <a:cubicBezTo>
                  <a:pt x="3189449" y="1996847"/>
                  <a:pt x="3080658" y="2105638"/>
                  <a:pt x="2946458" y="2105638"/>
                </a:cubicBezTo>
                <a:lnTo>
                  <a:pt x="0" y="2105638"/>
                </a:lnTo>
                <a:close/>
              </a:path>
            </a:pathLst>
          </a:custGeom>
          <a:solidFill>
            <a:schemeClr val="bg1">
              <a:lumMod val="85000"/>
            </a:schemeClr>
          </a:solidFill>
        </p:spPr>
        <p:txBody>
          <a:bodyPr wrap="square">
            <a:noAutofit/>
          </a:bodyPr>
          <a:lstStyle/>
          <a:p>
            <a:endParaRPr lang="en-US"/>
          </a:p>
        </p:txBody>
      </p:sp>
      <p:sp>
        <p:nvSpPr>
          <p:cNvPr id="3" name="Text Placeholder 2">
            <a:extLst>
              <a:ext uri="{FF2B5EF4-FFF2-40B4-BE49-F238E27FC236}">
                <a16:creationId xmlns:a16="http://schemas.microsoft.com/office/drawing/2014/main" id="{F2C98A8C-A243-F1B0-CF7C-A8504A15F522}"/>
              </a:ext>
            </a:extLst>
          </p:cNvPr>
          <p:cNvSpPr>
            <a:spLocks noGrp="1"/>
          </p:cNvSpPr>
          <p:nvPr>
            <p:ph type="body" sz="quarter" idx="12"/>
          </p:nvPr>
        </p:nvSpPr>
        <p:spPr>
          <a:xfrm>
            <a:off x="6535728" y="1318989"/>
            <a:ext cx="4686184" cy="4135480"/>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7">
            <a:extLst>
              <a:ext uri="{FF2B5EF4-FFF2-40B4-BE49-F238E27FC236}">
                <a16:creationId xmlns:a16="http://schemas.microsoft.com/office/drawing/2014/main" id="{96052890-F062-A301-BC29-834B47D1326D}"/>
              </a:ext>
            </a:extLst>
          </p:cNvPr>
          <p:cNvSpPr>
            <a:spLocks noGrp="1"/>
          </p:cNvSpPr>
          <p:nvPr>
            <p:ph type="title" hasCustomPrompt="1"/>
          </p:nvPr>
        </p:nvSpPr>
        <p:spPr>
          <a:xfrm>
            <a:off x="2242567" y="158091"/>
            <a:ext cx="8143337" cy="1325563"/>
          </a:xfrm>
          <a:prstGeom prst="rect">
            <a:avLst/>
          </a:prstGeom>
        </p:spPr>
        <p:txBody>
          <a:bodyPr/>
          <a:lstStyle>
            <a:lvl1pPr>
              <a:defRPr>
                <a:solidFill>
                  <a:schemeClr val="bg1"/>
                </a:solidFill>
              </a:defRPr>
            </a:lvl1pPr>
          </a:lstStyle>
          <a:p>
            <a:pPr algn="ctr"/>
            <a:r>
              <a:rPr lang="en-US" sz="4400" b="1" dirty="0">
                <a:solidFill>
                  <a:schemeClr val="bg1"/>
                </a:solidFill>
                <a:latin typeface="Space Grotesk" pitchFamily="2" charset="0"/>
                <a:cs typeface="Space Grotesk" pitchFamily="2" charset="0"/>
              </a:rPr>
              <a:t>Title </a:t>
            </a:r>
            <a:r>
              <a:rPr lang="en-US" sz="4400" b="1" kern="1200" dirty="0">
                <a:gradFill flip="none" rotWithShape="1">
                  <a:gsLst>
                    <a:gs pos="0">
                      <a:schemeClr val="accent1"/>
                    </a:gs>
                    <a:gs pos="99000">
                      <a:schemeClr val="accent2"/>
                    </a:gs>
                  </a:gsLst>
                  <a:lin ang="0" scaled="1"/>
                  <a:tileRect/>
                </a:gradFill>
                <a:latin typeface="Space Grotesk" pitchFamily="2" charset="0"/>
                <a:ea typeface="+mn-ea"/>
                <a:cs typeface="Space Grotesk" pitchFamily="2" charset="0"/>
              </a:rPr>
              <a:t>Here</a:t>
            </a:r>
          </a:p>
        </p:txBody>
      </p:sp>
    </p:spTree>
    <p:extLst>
      <p:ext uri="{BB962C8B-B14F-4D97-AF65-F5344CB8AC3E}">
        <p14:creationId xmlns:p14="http://schemas.microsoft.com/office/powerpoint/2010/main" val="2578147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A03078D-59A7-4935-A19F-637387C8D540}"/>
              </a:ext>
            </a:extLst>
          </p:cNvPr>
          <p:cNvSpPr>
            <a:spLocks noGrp="1"/>
          </p:cNvSpPr>
          <p:nvPr>
            <p:ph type="pic" sz="quarter" idx="10"/>
          </p:nvPr>
        </p:nvSpPr>
        <p:spPr>
          <a:xfrm>
            <a:off x="0" y="0"/>
            <a:ext cx="12192000" cy="3657600"/>
          </a:xfrm>
          <a:custGeom>
            <a:avLst/>
            <a:gdLst>
              <a:gd name="connsiteX0" fmla="*/ 0 w 12192000"/>
              <a:gd name="connsiteY0" fmla="*/ 0 h 3657600"/>
              <a:gd name="connsiteX1" fmla="*/ 12192000 w 12192000"/>
              <a:gd name="connsiteY1" fmla="*/ 0 h 3657600"/>
              <a:gd name="connsiteX2" fmla="*/ 12192000 w 12192000"/>
              <a:gd name="connsiteY2" fmla="*/ 3178875 h 3657600"/>
              <a:gd name="connsiteX3" fmla="*/ 11713275 w 12192000"/>
              <a:gd name="connsiteY3" fmla="*/ 3657600 h 3657600"/>
              <a:gd name="connsiteX4" fmla="*/ 478725 w 12192000"/>
              <a:gd name="connsiteY4" fmla="*/ 3657600 h 3657600"/>
              <a:gd name="connsiteX5" fmla="*/ 0 w 12192000"/>
              <a:gd name="connsiteY5" fmla="*/ 3178875 h 365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3657600">
                <a:moveTo>
                  <a:pt x="0" y="0"/>
                </a:moveTo>
                <a:lnTo>
                  <a:pt x="12192000" y="0"/>
                </a:lnTo>
                <a:lnTo>
                  <a:pt x="12192000" y="3178875"/>
                </a:lnTo>
                <a:cubicBezTo>
                  <a:pt x="12192000" y="3443268"/>
                  <a:pt x="11977668" y="3657600"/>
                  <a:pt x="11713275" y="3657600"/>
                </a:cubicBezTo>
                <a:lnTo>
                  <a:pt x="478725" y="3657600"/>
                </a:lnTo>
                <a:cubicBezTo>
                  <a:pt x="214332" y="3657600"/>
                  <a:pt x="0" y="3443268"/>
                  <a:pt x="0" y="3178875"/>
                </a:cubicBezTo>
                <a:close/>
              </a:path>
            </a:pathLst>
          </a:custGeom>
          <a:solidFill>
            <a:schemeClr val="bg1">
              <a:lumMod val="85000"/>
            </a:schemeClr>
          </a:solidFill>
        </p:spPr>
        <p:txBody>
          <a:bodyPr wrap="square">
            <a:noAutofit/>
          </a:bodyPr>
          <a:lstStyle/>
          <a:p>
            <a:endParaRPr lang="en-US"/>
          </a:p>
        </p:txBody>
      </p:sp>
      <p:sp>
        <p:nvSpPr>
          <p:cNvPr id="13" name="Picture Placeholder 12">
            <a:extLst>
              <a:ext uri="{FF2B5EF4-FFF2-40B4-BE49-F238E27FC236}">
                <a16:creationId xmlns:a16="http://schemas.microsoft.com/office/drawing/2014/main" id="{F9E57461-E555-4DB4-AFAF-C292005EB923}"/>
              </a:ext>
            </a:extLst>
          </p:cNvPr>
          <p:cNvSpPr>
            <a:spLocks noGrp="1"/>
          </p:cNvSpPr>
          <p:nvPr>
            <p:ph type="pic" sz="quarter" idx="11"/>
          </p:nvPr>
        </p:nvSpPr>
        <p:spPr>
          <a:xfrm>
            <a:off x="1785257" y="2529349"/>
            <a:ext cx="3918857" cy="2133600"/>
          </a:xfrm>
          <a:custGeom>
            <a:avLst/>
            <a:gdLst>
              <a:gd name="connsiteX0" fmla="*/ 355607 w 3918857"/>
              <a:gd name="connsiteY0" fmla="*/ 0 h 2133600"/>
              <a:gd name="connsiteX1" fmla="*/ 3563250 w 3918857"/>
              <a:gd name="connsiteY1" fmla="*/ 0 h 2133600"/>
              <a:gd name="connsiteX2" fmla="*/ 3918857 w 3918857"/>
              <a:gd name="connsiteY2" fmla="*/ 355607 h 2133600"/>
              <a:gd name="connsiteX3" fmla="*/ 3918857 w 3918857"/>
              <a:gd name="connsiteY3" fmla="*/ 1777993 h 2133600"/>
              <a:gd name="connsiteX4" fmla="*/ 3563250 w 3918857"/>
              <a:gd name="connsiteY4" fmla="*/ 2133600 h 2133600"/>
              <a:gd name="connsiteX5" fmla="*/ 355607 w 3918857"/>
              <a:gd name="connsiteY5" fmla="*/ 2133600 h 2133600"/>
              <a:gd name="connsiteX6" fmla="*/ 0 w 3918857"/>
              <a:gd name="connsiteY6" fmla="*/ 1777993 h 2133600"/>
              <a:gd name="connsiteX7" fmla="*/ 0 w 3918857"/>
              <a:gd name="connsiteY7" fmla="*/ 355607 h 2133600"/>
              <a:gd name="connsiteX8" fmla="*/ 355607 w 3918857"/>
              <a:gd name="connsiteY8" fmla="*/ 0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18857" h="2133600">
                <a:moveTo>
                  <a:pt x="355607" y="0"/>
                </a:moveTo>
                <a:lnTo>
                  <a:pt x="3563250" y="0"/>
                </a:lnTo>
                <a:cubicBezTo>
                  <a:pt x="3759646" y="0"/>
                  <a:pt x="3918857" y="159211"/>
                  <a:pt x="3918857" y="355607"/>
                </a:cubicBezTo>
                <a:lnTo>
                  <a:pt x="3918857" y="1777993"/>
                </a:lnTo>
                <a:cubicBezTo>
                  <a:pt x="3918857" y="1974389"/>
                  <a:pt x="3759646" y="2133600"/>
                  <a:pt x="3563250" y="2133600"/>
                </a:cubicBezTo>
                <a:lnTo>
                  <a:pt x="355607" y="2133600"/>
                </a:lnTo>
                <a:cubicBezTo>
                  <a:pt x="159211" y="2133600"/>
                  <a:pt x="0" y="1974389"/>
                  <a:pt x="0" y="1777993"/>
                </a:cubicBezTo>
                <a:lnTo>
                  <a:pt x="0" y="355607"/>
                </a:lnTo>
                <a:cubicBezTo>
                  <a:pt x="0" y="159211"/>
                  <a:pt x="159211" y="0"/>
                  <a:pt x="355607" y="0"/>
                </a:cubicBezTo>
                <a:close/>
              </a:path>
            </a:pathLst>
          </a:custGeom>
          <a:solidFill>
            <a:schemeClr val="bg1">
              <a:lumMod val="85000"/>
            </a:schemeClr>
          </a:solidFill>
        </p:spPr>
        <p:txBody>
          <a:bodyPr wrap="square">
            <a:noAutofit/>
          </a:bodyPr>
          <a:lstStyle/>
          <a:p>
            <a:endParaRPr lang="en-US"/>
          </a:p>
        </p:txBody>
      </p:sp>
      <p:sp>
        <p:nvSpPr>
          <p:cNvPr id="16" name="Picture Placeholder 15">
            <a:extLst>
              <a:ext uri="{FF2B5EF4-FFF2-40B4-BE49-F238E27FC236}">
                <a16:creationId xmlns:a16="http://schemas.microsoft.com/office/drawing/2014/main" id="{26CCAC54-BB23-4C64-A868-B190C66730A2}"/>
              </a:ext>
            </a:extLst>
          </p:cNvPr>
          <p:cNvSpPr>
            <a:spLocks noGrp="1"/>
          </p:cNvSpPr>
          <p:nvPr>
            <p:ph type="pic" sz="quarter" idx="12"/>
          </p:nvPr>
        </p:nvSpPr>
        <p:spPr>
          <a:xfrm>
            <a:off x="6549572" y="2529349"/>
            <a:ext cx="3918857" cy="2133600"/>
          </a:xfrm>
          <a:custGeom>
            <a:avLst/>
            <a:gdLst>
              <a:gd name="connsiteX0" fmla="*/ 355607 w 3918857"/>
              <a:gd name="connsiteY0" fmla="*/ 0 h 2133600"/>
              <a:gd name="connsiteX1" fmla="*/ 3563250 w 3918857"/>
              <a:gd name="connsiteY1" fmla="*/ 0 h 2133600"/>
              <a:gd name="connsiteX2" fmla="*/ 3918857 w 3918857"/>
              <a:gd name="connsiteY2" fmla="*/ 355607 h 2133600"/>
              <a:gd name="connsiteX3" fmla="*/ 3918857 w 3918857"/>
              <a:gd name="connsiteY3" fmla="*/ 1777993 h 2133600"/>
              <a:gd name="connsiteX4" fmla="*/ 3563250 w 3918857"/>
              <a:gd name="connsiteY4" fmla="*/ 2133600 h 2133600"/>
              <a:gd name="connsiteX5" fmla="*/ 355607 w 3918857"/>
              <a:gd name="connsiteY5" fmla="*/ 2133600 h 2133600"/>
              <a:gd name="connsiteX6" fmla="*/ 0 w 3918857"/>
              <a:gd name="connsiteY6" fmla="*/ 1777993 h 2133600"/>
              <a:gd name="connsiteX7" fmla="*/ 0 w 3918857"/>
              <a:gd name="connsiteY7" fmla="*/ 355607 h 2133600"/>
              <a:gd name="connsiteX8" fmla="*/ 355607 w 3918857"/>
              <a:gd name="connsiteY8" fmla="*/ 0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18857" h="2133600">
                <a:moveTo>
                  <a:pt x="355607" y="0"/>
                </a:moveTo>
                <a:lnTo>
                  <a:pt x="3563250" y="0"/>
                </a:lnTo>
                <a:cubicBezTo>
                  <a:pt x="3759646" y="0"/>
                  <a:pt x="3918857" y="159211"/>
                  <a:pt x="3918857" y="355607"/>
                </a:cubicBezTo>
                <a:lnTo>
                  <a:pt x="3918857" y="1777993"/>
                </a:lnTo>
                <a:cubicBezTo>
                  <a:pt x="3918857" y="1974389"/>
                  <a:pt x="3759646" y="2133600"/>
                  <a:pt x="3563250" y="2133600"/>
                </a:cubicBezTo>
                <a:lnTo>
                  <a:pt x="355607" y="2133600"/>
                </a:lnTo>
                <a:cubicBezTo>
                  <a:pt x="159211" y="2133600"/>
                  <a:pt x="0" y="1974389"/>
                  <a:pt x="0" y="1777993"/>
                </a:cubicBezTo>
                <a:lnTo>
                  <a:pt x="0" y="355607"/>
                </a:lnTo>
                <a:cubicBezTo>
                  <a:pt x="0" y="159211"/>
                  <a:pt x="159211" y="0"/>
                  <a:pt x="355607" y="0"/>
                </a:cubicBezTo>
                <a:close/>
              </a:path>
            </a:pathLst>
          </a:custGeom>
          <a:solidFill>
            <a:schemeClr val="bg1">
              <a:lumMod val="85000"/>
            </a:schemeClr>
          </a:solidFill>
        </p:spPr>
        <p:txBody>
          <a:bodyPr wrap="square">
            <a:noAutofit/>
          </a:bodyPr>
          <a:lstStyle/>
          <a:p>
            <a:endParaRPr lang="en-US"/>
          </a:p>
        </p:txBody>
      </p:sp>
    </p:spTree>
    <p:extLst>
      <p:ext uri="{BB962C8B-B14F-4D97-AF65-F5344CB8AC3E}">
        <p14:creationId xmlns:p14="http://schemas.microsoft.com/office/powerpoint/2010/main" val="1032409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9C91FAB-7600-4BD4-9C63-4F2FF2C19190}"/>
              </a:ext>
            </a:extLst>
          </p:cNvPr>
          <p:cNvGrpSpPr/>
          <p:nvPr userDrawn="1"/>
        </p:nvGrpSpPr>
        <p:grpSpPr>
          <a:xfrm>
            <a:off x="309324" y="3273040"/>
            <a:ext cx="11573353" cy="3587612"/>
            <a:chOff x="309324" y="3273040"/>
            <a:chExt cx="11573353" cy="3587612"/>
          </a:xfrm>
        </p:grpSpPr>
        <p:sp>
          <p:nvSpPr>
            <p:cNvPr id="11" name="Freeform 10">
              <a:extLst>
                <a:ext uri="{FF2B5EF4-FFF2-40B4-BE49-F238E27FC236}">
                  <a16:creationId xmlns:a16="http://schemas.microsoft.com/office/drawing/2014/main" id="{B033F4D4-3759-9686-A151-BCD88D73B313}"/>
                </a:ext>
              </a:extLst>
            </p:cNvPr>
            <p:cNvSpPr>
              <a:spLocks noChangeAspect="1"/>
            </p:cNvSpPr>
            <p:nvPr userDrawn="1"/>
          </p:nvSpPr>
          <p:spPr>
            <a:xfrm>
              <a:off x="1580452" y="3273040"/>
              <a:ext cx="61200" cy="2663659"/>
            </a:xfrm>
            <a:custGeom>
              <a:avLst/>
              <a:gdLst>
                <a:gd name="connsiteX0" fmla="*/ 18000 w 61200"/>
                <a:gd name="connsiteY0" fmla="*/ 0 h 1615679"/>
                <a:gd name="connsiteX1" fmla="*/ 43200 w 61200"/>
                <a:gd name="connsiteY1" fmla="*/ 0 h 1615679"/>
                <a:gd name="connsiteX2" fmla="*/ 43200 w 61200"/>
                <a:gd name="connsiteY2" fmla="*/ 1559698 h 1615679"/>
                <a:gd name="connsiteX3" fmla="*/ 52238 w 61200"/>
                <a:gd name="connsiteY3" fmla="*/ 1563442 h 1615679"/>
                <a:gd name="connsiteX4" fmla="*/ 61200 w 61200"/>
                <a:gd name="connsiteY4" fmla="*/ 1585079 h 1615679"/>
                <a:gd name="connsiteX5" fmla="*/ 30600 w 61200"/>
                <a:gd name="connsiteY5" fmla="*/ 1615679 h 1615679"/>
                <a:gd name="connsiteX6" fmla="*/ 0 w 61200"/>
                <a:gd name="connsiteY6" fmla="*/ 1585079 h 1615679"/>
                <a:gd name="connsiteX7" fmla="*/ 8963 w 61200"/>
                <a:gd name="connsiteY7" fmla="*/ 1563442 h 1615679"/>
                <a:gd name="connsiteX8" fmla="*/ 18000 w 61200"/>
                <a:gd name="connsiteY8" fmla="*/ 1559698 h 1615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200" h="1615679">
                  <a:moveTo>
                    <a:pt x="18000" y="0"/>
                  </a:moveTo>
                  <a:lnTo>
                    <a:pt x="43200" y="0"/>
                  </a:lnTo>
                  <a:lnTo>
                    <a:pt x="43200" y="1559698"/>
                  </a:lnTo>
                  <a:lnTo>
                    <a:pt x="52238" y="1563442"/>
                  </a:lnTo>
                  <a:cubicBezTo>
                    <a:pt x="57775" y="1568979"/>
                    <a:pt x="61200" y="1576629"/>
                    <a:pt x="61200" y="1585079"/>
                  </a:cubicBezTo>
                  <a:cubicBezTo>
                    <a:pt x="61200" y="1601979"/>
                    <a:pt x="47500" y="1615679"/>
                    <a:pt x="30600" y="1615679"/>
                  </a:cubicBezTo>
                  <a:cubicBezTo>
                    <a:pt x="13700" y="1615679"/>
                    <a:pt x="0" y="1601979"/>
                    <a:pt x="0" y="1585079"/>
                  </a:cubicBezTo>
                  <a:cubicBezTo>
                    <a:pt x="0" y="1576629"/>
                    <a:pt x="3425" y="1568979"/>
                    <a:pt x="8963" y="1563442"/>
                  </a:cubicBezTo>
                  <a:lnTo>
                    <a:pt x="18000" y="1559698"/>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ectangle 12">
              <a:extLst>
                <a:ext uri="{FF2B5EF4-FFF2-40B4-BE49-F238E27FC236}">
                  <a16:creationId xmlns:a16="http://schemas.microsoft.com/office/drawing/2014/main" id="{707FA6E7-65F0-D157-230E-E133AE5B7C49}"/>
                </a:ext>
              </a:extLst>
            </p:cNvPr>
            <p:cNvSpPr/>
            <p:nvPr userDrawn="1"/>
          </p:nvSpPr>
          <p:spPr>
            <a:xfrm>
              <a:off x="3523144" y="4024394"/>
              <a:ext cx="25200" cy="2582428"/>
            </a:xfrm>
            <a:prstGeom prst="rect">
              <a:avLst/>
            </a:pr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49596BA-FA3C-FECA-CE6B-0FE9A75849FF}"/>
                </a:ext>
              </a:extLst>
            </p:cNvPr>
            <p:cNvSpPr/>
            <p:nvPr userDrawn="1"/>
          </p:nvSpPr>
          <p:spPr>
            <a:xfrm>
              <a:off x="6101400" y="4278224"/>
              <a:ext cx="25200" cy="2582428"/>
            </a:xfrm>
            <a:prstGeom prst="rect">
              <a:avLst/>
            </a:pr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40DBB012-6E51-E4D2-FD3D-D1018C8824BA}"/>
                </a:ext>
              </a:extLst>
            </p:cNvPr>
            <p:cNvSpPr/>
            <p:nvPr userDrawn="1"/>
          </p:nvSpPr>
          <p:spPr>
            <a:xfrm>
              <a:off x="309324" y="3897479"/>
              <a:ext cx="25200" cy="2582428"/>
            </a:xfrm>
            <a:prstGeom prst="rect">
              <a:avLst/>
            </a:pr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16">
              <a:extLst>
                <a:ext uri="{FF2B5EF4-FFF2-40B4-BE49-F238E27FC236}">
                  <a16:creationId xmlns:a16="http://schemas.microsoft.com/office/drawing/2014/main" id="{5240E645-110E-ADBD-F2D3-778CE36F2F47}"/>
                </a:ext>
              </a:extLst>
            </p:cNvPr>
            <p:cNvSpPr>
              <a:spLocks noChangeAspect="1"/>
            </p:cNvSpPr>
            <p:nvPr userDrawn="1"/>
          </p:nvSpPr>
          <p:spPr>
            <a:xfrm>
              <a:off x="5429836" y="3689333"/>
              <a:ext cx="61200" cy="2663659"/>
            </a:xfrm>
            <a:custGeom>
              <a:avLst/>
              <a:gdLst>
                <a:gd name="connsiteX0" fmla="*/ 18000 w 61200"/>
                <a:gd name="connsiteY0" fmla="*/ 0 h 1615679"/>
                <a:gd name="connsiteX1" fmla="*/ 43200 w 61200"/>
                <a:gd name="connsiteY1" fmla="*/ 0 h 1615679"/>
                <a:gd name="connsiteX2" fmla="*/ 43200 w 61200"/>
                <a:gd name="connsiteY2" fmla="*/ 1559698 h 1615679"/>
                <a:gd name="connsiteX3" fmla="*/ 52238 w 61200"/>
                <a:gd name="connsiteY3" fmla="*/ 1563442 h 1615679"/>
                <a:gd name="connsiteX4" fmla="*/ 61200 w 61200"/>
                <a:gd name="connsiteY4" fmla="*/ 1585079 h 1615679"/>
                <a:gd name="connsiteX5" fmla="*/ 30600 w 61200"/>
                <a:gd name="connsiteY5" fmla="*/ 1615679 h 1615679"/>
                <a:gd name="connsiteX6" fmla="*/ 0 w 61200"/>
                <a:gd name="connsiteY6" fmla="*/ 1585079 h 1615679"/>
                <a:gd name="connsiteX7" fmla="*/ 8963 w 61200"/>
                <a:gd name="connsiteY7" fmla="*/ 1563442 h 1615679"/>
                <a:gd name="connsiteX8" fmla="*/ 18000 w 61200"/>
                <a:gd name="connsiteY8" fmla="*/ 1559698 h 1615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200" h="1615679">
                  <a:moveTo>
                    <a:pt x="18000" y="0"/>
                  </a:moveTo>
                  <a:lnTo>
                    <a:pt x="43200" y="0"/>
                  </a:lnTo>
                  <a:lnTo>
                    <a:pt x="43200" y="1559698"/>
                  </a:lnTo>
                  <a:lnTo>
                    <a:pt x="52238" y="1563442"/>
                  </a:lnTo>
                  <a:cubicBezTo>
                    <a:pt x="57775" y="1568979"/>
                    <a:pt x="61200" y="1576629"/>
                    <a:pt x="61200" y="1585079"/>
                  </a:cubicBezTo>
                  <a:cubicBezTo>
                    <a:pt x="61200" y="1601979"/>
                    <a:pt x="47500" y="1615679"/>
                    <a:pt x="30600" y="1615679"/>
                  </a:cubicBezTo>
                  <a:cubicBezTo>
                    <a:pt x="13700" y="1615679"/>
                    <a:pt x="0" y="1601979"/>
                    <a:pt x="0" y="1585079"/>
                  </a:cubicBezTo>
                  <a:cubicBezTo>
                    <a:pt x="0" y="1576629"/>
                    <a:pt x="3425" y="1568979"/>
                    <a:pt x="8963" y="1563442"/>
                  </a:cubicBezTo>
                  <a:lnTo>
                    <a:pt x="18000" y="1559698"/>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C6DBCF7E-5E9B-069B-1C52-7A3DB6F1D580}"/>
                </a:ext>
              </a:extLst>
            </p:cNvPr>
            <p:cNvSpPr>
              <a:spLocks noChangeAspect="1"/>
            </p:cNvSpPr>
            <p:nvPr userDrawn="1"/>
          </p:nvSpPr>
          <p:spPr>
            <a:xfrm>
              <a:off x="8643656" y="3481186"/>
              <a:ext cx="61200" cy="2663659"/>
            </a:xfrm>
            <a:custGeom>
              <a:avLst/>
              <a:gdLst>
                <a:gd name="connsiteX0" fmla="*/ 18000 w 61200"/>
                <a:gd name="connsiteY0" fmla="*/ 0 h 1615679"/>
                <a:gd name="connsiteX1" fmla="*/ 43200 w 61200"/>
                <a:gd name="connsiteY1" fmla="*/ 0 h 1615679"/>
                <a:gd name="connsiteX2" fmla="*/ 43200 w 61200"/>
                <a:gd name="connsiteY2" fmla="*/ 1559698 h 1615679"/>
                <a:gd name="connsiteX3" fmla="*/ 52238 w 61200"/>
                <a:gd name="connsiteY3" fmla="*/ 1563442 h 1615679"/>
                <a:gd name="connsiteX4" fmla="*/ 61200 w 61200"/>
                <a:gd name="connsiteY4" fmla="*/ 1585079 h 1615679"/>
                <a:gd name="connsiteX5" fmla="*/ 30600 w 61200"/>
                <a:gd name="connsiteY5" fmla="*/ 1615679 h 1615679"/>
                <a:gd name="connsiteX6" fmla="*/ 0 w 61200"/>
                <a:gd name="connsiteY6" fmla="*/ 1585079 h 1615679"/>
                <a:gd name="connsiteX7" fmla="*/ 8963 w 61200"/>
                <a:gd name="connsiteY7" fmla="*/ 1563442 h 1615679"/>
                <a:gd name="connsiteX8" fmla="*/ 18000 w 61200"/>
                <a:gd name="connsiteY8" fmla="*/ 1559698 h 1615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200" h="1615679">
                  <a:moveTo>
                    <a:pt x="18000" y="0"/>
                  </a:moveTo>
                  <a:lnTo>
                    <a:pt x="43200" y="0"/>
                  </a:lnTo>
                  <a:lnTo>
                    <a:pt x="43200" y="1559698"/>
                  </a:lnTo>
                  <a:lnTo>
                    <a:pt x="52238" y="1563442"/>
                  </a:lnTo>
                  <a:cubicBezTo>
                    <a:pt x="57775" y="1568979"/>
                    <a:pt x="61200" y="1576629"/>
                    <a:pt x="61200" y="1585079"/>
                  </a:cubicBezTo>
                  <a:cubicBezTo>
                    <a:pt x="61200" y="1601979"/>
                    <a:pt x="47500" y="1615679"/>
                    <a:pt x="30600" y="1615679"/>
                  </a:cubicBezTo>
                  <a:cubicBezTo>
                    <a:pt x="13700" y="1615679"/>
                    <a:pt x="0" y="1601979"/>
                    <a:pt x="0" y="1585079"/>
                  </a:cubicBezTo>
                  <a:cubicBezTo>
                    <a:pt x="0" y="1576629"/>
                    <a:pt x="3425" y="1568979"/>
                    <a:pt x="8963" y="1563442"/>
                  </a:cubicBezTo>
                  <a:lnTo>
                    <a:pt x="18000" y="1559698"/>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270128EB-0346-668B-A9B0-67DF00EBB41C}"/>
                </a:ext>
              </a:extLst>
            </p:cNvPr>
            <p:cNvSpPr/>
            <p:nvPr userDrawn="1"/>
          </p:nvSpPr>
          <p:spPr>
            <a:xfrm>
              <a:off x="7372528" y="4151309"/>
              <a:ext cx="25200" cy="2582428"/>
            </a:xfrm>
            <a:prstGeom prst="rect">
              <a:avLst/>
            </a:pr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28">
              <a:extLst>
                <a:ext uri="{FF2B5EF4-FFF2-40B4-BE49-F238E27FC236}">
                  <a16:creationId xmlns:a16="http://schemas.microsoft.com/office/drawing/2014/main" id="{D856A4E8-27FD-BFBA-3828-9942048D1AFA}"/>
                </a:ext>
              </a:extLst>
            </p:cNvPr>
            <p:cNvSpPr/>
            <p:nvPr userDrawn="1"/>
          </p:nvSpPr>
          <p:spPr>
            <a:xfrm>
              <a:off x="944888" y="4912799"/>
              <a:ext cx="25200" cy="1943483"/>
            </a:xfrm>
            <a:custGeom>
              <a:avLst/>
              <a:gdLst>
                <a:gd name="connsiteX0" fmla="*/ 0 w 25200"/>
                <a:gd name="connsiteY0" fmla="*/ 0 h 1178846"/>
                <a:gd name="connsiteX1" fmla="*/ 25200 w 25200"/>
                <a:gd name="connsiteY1" fmla="*/ 0 h 1178846"/>
                <a:gd name="connsiteX2" fmla="*/ 25200 w 25200"/>
                <a:gd name="connsiteY2" fmla="*/ 1178846 h 1178846"/>
                <a:gd name="connsiteX3" fmla="*/ 0 w 25200"/>
                <a:gd name="connsiteY3" fmla="*/ 1178846 h 1178846"/>
              </a:gdLst>
              <a:ahLst/>
              <a:cxnLst>
                <a:cxn ang="0">
                  <a:pos x="connsiteX0" y="connsiteY0"/>
                </a:cxn>
                <a:cxn ang="0">
                  <a:pos x="connsiteX1" y="connsiteY1"/>
                </a:cxn>
                <a:cxn ang="0">
                  <a:pos x="connsiteX2" y="connsiteY2"/>
                </a:cxn>
                <a:cxn ang="0">
                  <a:pos x="connsiteX3" y="connsiteY3"/>
                </a:cxn>
              </a:cxnLst>
              <a:rect l="l" t="t" r="r" b="b"/>
              <a:pathLst>
                <a:path w="25200" h="1178846">
                  <a:moveTo>
                    <a:pt x="0" y="0"/>
                  </a:moveTo>
                  <a:lnTo>
                    <a:pt x="25200" y="0"/>
                  </a:lnTo>
                  <a:lnTo>
                    <a:pt x="25200" y="1178846"/>
                  </a:lnTo>
                  <a:lnTo>
                    <a:pt x="0" y="1178846"/>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2F409095-60AE-5ED3-A9FE-AFD9AA54D7C5}"/>
                </a:ext>
              </a:extLst>
            </p:cNvPr>
            <p:cNvSpPr/>
            <p:nvPr userDrawn="1"/>
          </p:nvSpPr>
          <p:spPr>
            <a:xfrm>
              <a:off x="2252016" y="5547373"/>
              <a:ext cx="25200" cy="1308908"/>
            </a:xfrm>
            <a:custGeom>
              <a:avLst/>
              <a:gdLst>
                <a:gd name="connsiteX0" fmla="*/ 0 w 25200"/>
                <a:gd name="connsiteY0" fmla="*/ 0 h 793936"/>
                <a:gd name="connsiteX1" fmla="*/ 25200 w 25200"/>
                <a:gd name="connsiteY1" fmla="*/ 0 h 793936"/>
                <a:gd name="connsiteX2" fmla="*/ 25200 w 25200"/>
                <a:gd name="connsiteY2" fmla="*/ 793936 h 793936"/>
                <a:gd name="connsiteX3" fmla="*/ 0 w 25200"/>
                <a:gd name="connsiteY3" fmla="*/ 793936 h 793936"/>
              </a:gdLst>
              <a:ahLst/>
              <a:cxnLst>
                <a:cxn ang="0">
                  <a:pos x="connsiteX0" y="connsiteY0"/>
                </a:cxn>
                <a:cxn ang="0">
                  <a:pos x="connsiteX1" y="connsiteY1"/>
                </a:cxn>
                <a:cxn ang="0">
                  <a:pos x="connsiteX2" y="connsiteY2"/>
                </a:cxn>
                <a:cxn ang="0">
                  <a:pos x="connsiteX3" y="connsiteY3"/>
                </a:cxn>
              </a:cxnLst>
              <a:rect l="l" t="t" r="r" b="b"/>
              <a:pathLst>
                <a:path w="25200" h="793936">
                  <a:moveTo>
                    <a:pt x="0" y="0"/>
                  </a:moveTo>
                  <a:lnTo>
                    <a:pt x="25200" y="0"/>
                  </a:lnTo>
                  <a:lnTo>
                    <a:pt x="25200" y="793936"/>
                  </a:lnTo>
                  <a:lnTo>
                    <a:pt x="0" y="793936"/>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E4F06C35-BD39-D9DE-3580-1DA4138DD320}"/>
                </a:ext>
              </a:extLst>
            </p:cNvPr>
            <p:cNvSpPr/>
            <p:nvPr userDrawn="1"/>
          </p:nvSpPr>
          <p:spPr>
            <a:xfrm>
              <a:off x="2887580" y="5166629"/>
              <a:ext cx="25200" cy="1689653"/>
            </a:xfrm>
            <a:custGeom>
              <a:avLst/>
              <a:gdLst>
                <a:gd name="connsiteX0" fmla="*/ 0 w 25200"/>
                <a:gd name="connsiteY0" fmla="*/ 0 h 1024882"/>
                <a:gd name="connsiteX1" fmla="*/ 25200 w 25200"/>
                <a:gd name="connsiteY1" fmla="*/ 0 h 1024882"/>
                <a:gd name="connsiteX2" fmla="*/ 25200 w 25200"/>
                <a:gd name="connsiteY2" fmla="*/ 1024882 h 1024882"/>
                <a:gd name="connsiteX3" fmla="*/ 0 w 25200"/>
                <a:gd name="connsiteY3" fmla="*/ 1024882 h 1024882"/>
              </a:gdLst>
              <a:ahLst/>
              <a:cxnLst>
                <a:cxn ang="0">
                  <a:pos x="connsiteX0" y="connsiteY0"/>
                </a:cxn>
                <a:cxn ang="0">
                  <a:pos x="connsiteX1" y="connsiteY1"/>
                </a:cxn>
                <a:cxn ang="0">
                  <a:pos x="connsiteX2" y="connsiteY2"/>
                </a:cxn>
                <a:cxn ang="0">
                  <a:pos x="connsiteX3" y="connsiteY3"/>
                </a:cxn>
              </a:cxnLst>
              <a:rect l="l" t="t" r="r" b="b"/>
              <a:pathLst>
                <a:path w="25200" h="1024882">
                  <a:moveTo>
                    <a:pt x="0" y="0"/>
                  </a:moveTo>
                  <a:lnTo>
                    <a:pt x="25200" y="0"/>
                  </a:lnTo>
                  <a:lnTo>
                    <a:pt x="25200" y="1024882"/>
                  </a:lnTo>
                  <a:lnTo>
                    <a:pt x="0" y="1024882"/>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35">
              <a:extLst>
                <a:ext uri="{FF2B5EF4-FFF2-40B4-BE49-F238E27FC236}">
                  <a16:creationId xmlns:a16="http://schemas.microsoft.com/office/drawing/2014/main" id="{89246507-7C93-EE4C-21C0-E1CF0DD19F41}"/>
                </a:ext>
              </a:extLst>
            </p:cNvPr>
            <p:cNvSpPr/>
            <p:nvPr userDrawn="1"/>
          </p:nvSpPr>
          <p:spPr>
            <a:xfrm>
              <a:off x="4158708" y="4405139"/>
              <a:ext cx="25200" cy="2451143"/>
            </a:xfrm>
            <a:custGeom>
              <a:avLst/>
              <a:gdLst>
                <a:gd name="connsiteX0" fmla="*/ 0 w 25200"/>
                <a:gd name="connsiteY0" fmla="*/ 0 h 1486774"/>
                <a:gd name="connsiteX1" fmla="*/ 25200 w 25200"/>
                <a:gd name="connsiteY1" fmla="*/ 0 h 1486774"/>
                <a:gd name="connsiteX2" fmla="*/ 25200 w 25200"/>
                <a:gd name="connsiteY2" fmla="*/ 1486774 h 1486774"/>
                <a:gd name="connsiteX3" fmla="*/ 0 w 25200"/>
                <a:gd name="connsiteY3" fmla="*/ 1486774 h 1486774"/>
              </a:gdLst>
              <a:ahLst/>
              <a:cxnLst>
                <a:cxn ang="0">
                  <a:pos x="connsiteX0" y="connsiteY0"/>
                </a:cxn>
                <a:cxn ang="0">
                  <a:pos x="connsiteX1" y="connsiteY1"/>
                </a:cxn>
                <a:cxn ang="0">
                  <a:pos x="connsiteX2" y="connsiteY2"/>
                </a:cxn>
                <a:cxn ang="0">
                  <a:pos x="connsiteX3" y="connsiteY3"/>
                </a:cxn>
              </a:cxnLst>
              <a:rect l="l" t="t" r="r" b="b"/>
              <a:pathLst>
                <a:path w="25200" h="1486774">
                  <a:moveTo>
                    <a:pt x="0" y="0"/>
                  </a:moveTo>
                  <a:lnTo>
                    <a:pt x="25200" y="0"/>
                  </a:lnTo>
                  <a:lnTo>
                    <a:pt x="25200" y="1486774"/>
                  </a:lnTo>
                  <a:lnTo>
                    <a:pt x="0" y="1486774"/>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37">
              <a:extLst>
                <a:ext uri="{FF2B5EF4-FFF2-40B4-BE49-F238E27FC236}">
                  <a16:creationId xmlns:a16="http://schemas.microsoft.com/office/drawing/2014/main" id="{E36B2EDF-FA8B-0FF0-B921-AD246B9C4F0D}"/>
                </a:ext>
              </a:extLst>
            </p:cNvPr>
            <p:cNvSpPr/>
            <p:nvPr userDrawn="1"/>
          </p:nvSpPr>
          <p:spPr>
            <a:xfrm>
              <a:off x="4794272" y="4532054"/>
              <a:ext cx="25200" cy="2324228"/>
            </a:xfrm>
            <a:custGeom>
              <a:avLst/>
              <a:gdLst>
                <a:gd name="connsiteX0" fmla="*/ 0 w 25200"/>
                <a:gd name="connsiteY0" fmla="*/ 0 h 1409792"/>
                <a:gd name="connsiteX1" fmla="*/ 25200 w 25200"/>
                <a:gd name="connsiteY1" fmla="*/ 0 h 1409792"/>
                <a:gd name="connsiteX2" fmla="*/ 25200 w 25200"/>
                <a:gd name="connsiteY2" fmla="*/ 1409792 h 1409792"/>
                <a:gd name="connsiteX3" fmla="*/ 0 w 25200"/>
                <a:gd name="connsiteY3" fmla="*/ 1409792 h 1409792"/>
              </a:gdLst>
              <a:ahLst/>
              <a:cxnLst>
                <a:cxn ang="0">
                  <a:pos x="connsiteX0" y="connsiteY0"/>
                </a:cxn>
                <a:cxn ang="0">
                  <a:pos x="connsiteX1" y="connsiteY1"/>
                </a:cxn>
                <a:cxn ang="0">
                  <a:pos x="connsiteX2" y="connsiteY2"/>
                </a:cxn>
                <a:cxn ang="0">
                  <a:pos x="connsiteX3" y="connsiteY3"/>
                </a:cxn>
              </a:cxnLst>
              <a:rect l="l" t="t" r="r" b="b"/>
              <a:pathLst>
                <a:path w="25200" h="1409792">
                  <a:moveTo>
                    <a:pt x="0" y="0"/>
                  </a:moveTo>
                  <a:lnTo>
                    <a:pt x="25200" y="0"/>
                  </a:lnTo>
                  <a:lnTo>
                    <a:pt x="25200" y="1409792"/>
                  </a:lnTo>
                  <a:lnTo>
                    <a:pt x="0" y="1409792"/>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39">
              <a:extLst>
                <a:ext uri="{FF2B5EF4-FFF2-40B4-BE49-F238E27FC236}">
                  <a16:creationId xmlns:a16="http://schemas.microsoft.com/office/drawing/2014/main" id="{A302EA32-D69C-3C2D-A97F-3DE91E991140}"/>
                </a:ext>
              </a:extLst>
            </p:cNvPr>
            <p:cNvSpPr/>
            <p:nvPr userDrawn="1"/>
          </p:nvSpPr>
          <p:spPr>
            <a:xfrm>
              <a:off x="6736964" y="5674288"/>
              <a:ext cx="25200" cy="1181993"/>
            </a:xfrm>
            <a:custGeom>
              <a:avLst/>
              <a:gdLst>
                <a:gd name="connsiteX0" fmla="*/ 0 w 25200"/>
                <a:gd name="connsiteY0" fmla="*/ 0 h 716954"/>
                <a:gd name="connsiteX1" fmla="*/ 25200 w 25200"/>
                <a:gd name="connsiteY1" fmla="*/ 0 h 716954"/>
                <a:gd name="connsiteX2" fmla="*/ 25200 w 25200"/>
                <a:gd name="connsiteY2" fmla="*/ 716954 h 716954"/>
                <a:gd name="connsiteX3" fmla="*/ 0 w 25200"/>
                <a:gd name="connsiteY3" fmla="*/ 716954 h 716954"/>
              </a:gdLst>
              <a:ahLst/>
              <a:cxnLst>
                <a:cxn ang="0">
                  <a:pos x="connsiteX0" y="connsiteY0"/>
                </a:cxn>
                <a:cxn ang="0">
                  <a:pos x="connsiteX1" y="connsiteY1"/>
                </a:cxn>
                <a:cxn ang="0">
                  <a:pos x="connsiteX2" y="connsiteY2"/>
                </a:cxn>
                <a:cxn ang="0">
                  <a:pos x="connsiteX3" y="connsiteY3"/>
                </a:cxn>
              </a:cxnLst>
              <a:rect l="l" t="t" r="r" b="b"/>
              <a:pathLst>
                <a:path w="25200" h="716954">
                  <a:moveTo>
                    <a:pt x="0" y="0"/>
                  </a:moveTo>
                  <a:lnTo>
                    <a:pt x="25200" y="0"/>
                  </a:lnTo>
                  <a:lnTo>
                    <a:pt x="25200" y="716954"/>
                  </a:lnTo>
                  <a:lnTo>
                    <a:pt x="0" y="716954"/>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60149D19-3080-E0DB-ECC1-E6B14E5A9525}"/>
                </a:ext>
              </a:extLst>
            </p:cNvPr>
            <p:cNvSpPr/>
            <p:nvPr userDrawn="1"/>
          </p:nvSpPr>
          <p:spPr>
            <a:xfrm>
              <a:off x="8008092" y="5039714"/>
              <a:ext cx="25200" cy="1816568"/>
            </a:xfrm>
            <a:custGeom>
              <a:avLst/>
              <a:gdLst>
                <a:gd name="connsiteX0" fmla="*/ 0 w 25200"/>
                <a:gd name="connsiteY0" fmla="*/ 0 h 1101864"/>
                <a:gd name="connsiteX1" fmla="*/ 25200 w 25200"/>
                <a:gd name="connsiteY1" fmla="*/ 0 h 1101864"/>
                <a:gd name="connsiteX2" fmla="*/ 25200 w 25200"/>
                <a:gd name="connsiteY2" fmla="*/ 1101864 h 1101864"/>
                <a:gd name="connsiteX3" fmla="*/ 0 w 25200"/>
                <a:gd name="connsiteY3" fmla="*/ 1101864 h 1101864"/>
              </a:gdLst>
              <a:ahLst/>
              <a:cxnLst>
                <a:cxn ang="0">
                  <a:pos x="connsiteX0" y="connsiteY0"/>
                </a:cxn>
                <a:cxn ang="0">
                  <a:pos x="connsiteX1" y="connsiteY1"/>
                </a:cxn>
                <a:cxn ang="0">
                  <a:pos x="connsiteX2" y="connsiteY2"/>
                </a:cxn>
                <a:cxn ang="0">
                  <a:pos x="connsiteX3" y="connsiteY3"/>
                </a:cxn>
              </a:cxnLst>
              <a:rect l="l" t="t" r="r" b="b"/>
              <a:pathLst>
                <a:path w="25200" h="1101864">
                  <a:moveTo>
                    <a:pt x="0" y="0"/>
                  </a:moveTo>
                  <a:lnTo>
                    <a:pt x="25200" y="0"/>
                  </a:lnTo>
                  <a:lnTo>
                    <a:pt x="25200" y="1101864"/>
                  </a:lnTo>
                  <a:lnTo>
                    <a:pt x="0" y="1101864"/>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43">
              <a:extLst>
                <a:ext uri="{FF2B5EF4-FFF2-40B4-BE49-F238E27FC236}">
                  <a16:creationId xmlns:a16="http://schemas.microsoft.com/office/drawing/2014/main" id="{73C35910-DE2C-5F17-06B5-86CF42CCC189}"/>
                </a:ext>
              </a:extLst>
            </p:cNvPr>
            <p:cNvSpPr/>
            <p:nvPr userDrawn="1"/>
          </p:nvSpPr>
          <p:spPr>
            <a:xfrm>
              <a:off x="9315220" y="4785884"/>
              <a:ext cx="25200" cy="2070398"/>
            </a:xfrm>
            <a:custGeom>
              <a:avLst/>
              <a:gdLst>
                <a:gd name="connsiteX0" fmla="*/ 0 w 25200"/>
                <a:gd name="connsiteY0" fmla="*/ 0 h 1255828"/>
                <a:gd name="connsiteX1" fmla="*/ 25200 w 25200"/>
                <a:gd name="connsiteY1" fmla="*/ 0 h 1255828"/>
                <a:gd name="connsiteX2" fmla="*/ 25200 w 25200"/>
                <a:gd name="connsiteY2" fmla="*/ 1255828 h 1255828"/>
                <a:gd name="connsiteX3" fmla="*/ 0 w 25200"/>
                <a:gd name="connsiteY3" fmla="*/ 1255828 h 1255828"/>
              </a:gdLst>
              <a:ahLst/>
              <a:cxnLst>
                <a:cxn ang="0">
                  <a:pos x="connsiteX0" y="connsiteY0"/>
                </a:cxn>
                <a:cxn ang="0">
                  <a:pos x="connsiteX1" y="connsiteY1"/>
                </a:cxn>
                <a:cxn ang="0">
                  <a:pos x="connsiteX2" y="connsiteY2"/>
                </a:cxn>
                <a:cxn ang="0">
                  <a:pos x="connsiteX3" y="connsiteY3"/>
                </a:cxn>
              </a:cxnLst>
              <a:rect l="l" t="t" r="r" b="b"/>
              <a:pathLst>
                <a:path w="25200" h="1255828">
                  <a:moveTo>
                    <a:pt x="0" y="0"/>
                  </a:moveTo>
                  <a:lnTo>
                    <a:pt x="25200" y="0"/>
                  </a:lnTo>
                  <a:lnTo>
                    <a:pt x="25200" y="1255828"/>
                  </a:lnTo>
                  <a:lnTo>
                    <a:pt x="0" y="1255828"/>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45">
              <a:extLst>
                <a:ext uri="{FF2B5EF4-FFF2-40B4-BE49-F238E27FC236}">
                  <a16:creationId xmlns:a16="http://schemas.microsoft.com/office/drawing/2014/main" id="{C55CF612-C43B-51DF-975B-0DFDF01B422F}"/>
                </a:ext>
              </a:extLst>
            </p:cNvPr>
            <p:cNvSpPr/>
            <p:nvPr userDrawn="1"/>
          </p:nvSpPr>
          <p:spPr>
            <a:xfrm>
              <a:off x="9950784" y="5420459"/>
              <a:ext cx="25200" cy="1435823"/>
            </a:xfrm>
            <a:custGeom>
              <a:avLst/>
              <a:gdLst>
                <a:gd name="connsiteX0" fmla="*/ 0 w 25200"/>
                <a:gd name="connsiteY0" fmla="*/ 0 h 870918"/>
                <a:gd name="connsiteX1" fmla="*/ 25200 w 25200"/>
                <a:gd name="connsiteY1" fmla="*/ 0 h 870918"/>
                <a:gd name="connsiteX2" fmla="*/ 25200 w 25200"/>
                <a:gd name="connsiteY2" fmla="*/ 870918 h 870918"/>
                <a:gd name="connsiteX3" fmla="*/ 0 w 25200"/>
                <a:gd name="connsiteY3" fmla="*/ 870918 h 870918"/>
              </a:gdLst>
              <a:ahLst/>
              <a:cxnLst>
                <a:cxn ang="0">
                  <a:pos x="connsiteX0" y="connsiteY0"/>
                </a:cxn>
                <a:cxn ang="0">
                  <a:pos x="connsiteX1" y="connsiteY1"/>
                </a:cxn>
                <a:cxn ang="0">
                  <a:pos x="connsiteX2" y="connsiteY2"/>
                </a:cxn>
                <a:cxn ang="0">
                  <a:pos x="connsiteX3" y="connsiteY3"/>
                </a:cxn>
              </a:cxnLst>
              <a:rect l="l" t="t" r="r" b="b"/>
              <a:pathLst>
                <a:path w="25200" h="870918">
                  <a:moveTo>
                    <a:pt x="0" y="0"/>
                  </a:moveTo>
                  <a:lnTo>
                    <a:pt x="25200" y="0"/>
                  </a:lnTo>
                  <a:lnTo>
                    <a:pt x="25200" y="870918"/>
                  </a:lnTo>
                  <a:lnTo>
                    <a:pt x="0" y="870918"/>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47">
              <a:extLst>
                <a:ext uri="{FF2B5EF4-FFF2-40B4-BE49-F238E27FC236}">
                  <a16:creationId xmlns:a16="http://schemas.microsoft.com/office/drawing/2014/main" id="{1B778DA9-F800-B347-3086-3C3B52FC983A}"/>
                </a:ext>
              </a:extLst>
            </p:cNvPr>
            <p:cNvSpPr/>
            <p:nvPr userDrawn="1"/>
          </p:nvSpPr>
          <p:spPr>
            <a:xfrm>
              <a:off x="10586348" y="5801197"/>
              <a:ext cx="25200" cy="1055086"/>
            </a:xfrm>
            <a:custGeom>
              <a:avLst/>
              <a:gdLst>
                <a:gd name="connsiteX0" fmla="*/ 0 w 25200"/>
                <a:gd name="connsiteY0" fmla="*/ 0 h 639977"/>
                <a:gd name="connsiteX1" fmla="*/ 25200 w 25200"/>
                <a:gd name="connsiteY1" fmla="*/ 0 h 639977"/>
                <a:gd name="connsiteX2" fmla="*/ 25200 w 25200"/>
                <a:gd name="connsiteY2" fmla="*/ 639977 h 639977"/>
                <a:gd name="connsiteX3" fmla="*/ 0 w 25200"/>
                <a:gd name="connsiteY3" fmla="*/ 639977 h 639977"/>
              </a:gdLst>
              <a:ahLst/>
              <a:cxnLst>
                <a:cxn ang="0">
                  <a:pos x="connsiteX0" y="connsiteY0"/>
                </a:cxn>
                <a:cxn ang="0">
                  <a:pos x="connsiteX1" y="connsiteY1"/>
                </a:cxn>
                <a:cxn ang="0">
                  <a:pos x="connsiteX2" y="connsiteY2"/>
                </a:cxn>
                <a:cxn ang="0">
                  <a:pos x="connsiteX3" y="connsiteY3"/>
                </a:cxn>
              </a:cxnLst>
              <a:rect l="l" t="t" r="r" b="b"/>
              <a:pathLst>
                <a:path w="25200" h="639977">
                  <a:moveTo>
                    <a:pt x="0" y="0"/>
                  </a:moveTo>
                  <a:lnTo>
                    <a:pt x="25200" y="0"/>
                  </a:lnTo>
                  <a:lnTo>
                    <a:pt x="25200" y="639977"/>
                  </a:lnTo>
                  <a:lnTo>
                    <a:pt x="0" y="639977"/>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49">
              <a:extLst>
                <a:ext uri="{FF2B5EF4-FFF2-40B4-BE49-F238E27FC236}">
                  <a16:creationId xmlns:a16="http://schemas.microsoft.com/office/drawing/2014/main" id="{9D60B837-3C73-ABDF-1D45-51DD74F22FE3}"/>
                </a:ext>
              </a:extLst>
            </p:cNvPr>
            <p:cNvSpPr/>
            <p:nvPr userDrawn="1"/>
          </p:nvSpPr>
          <p:spPr>
            <a:xfrm>
              <a:off x="11221912" y="4658969"/>
              <a:ext cx="25200" cy="2197313"/>
            </a:xfrm>
            <a:custGeom>
              <a:avLst/>
              <a:gdLst>
                <a:gd name="connsiteX0" fmla="*/ 0 w 25200"/>
                <a:gd name="connsiteY0" fmla="*/ 0 h 1332810"/>
                <a:gd name="connsiteX1" fmla="*/ 25200 w 25200"/>
                <a:gd name="connsiteY1" fmla="*/ 0 h 1332810"/>
                <a:gd name="connsiteX2" fmla="*/ 25200 w 25200"/>
                <a:gd name="connsiteY2" fmla="*/ 1332810 h 1332810"/>
                <a:gd name="connsiteX3" fmla="*/ 0 w 25200"/>
                <a:gd name="connsiteY3" fmla="*/ 1332810 h 1332810"/>
              </a:gdLst>
              <a:ahLst/>
              <a:cxnLst>
                <a:cxn ang="0">
                  <a:pos x="connsiteX0" y="connsiteY0"/>
                </a:cxn>
                <a:cxn ang="0">
                  <a:pos x="connsiteX1" y="connsiteY1"/>
                </a:cxn>
                <a:cxn ang="0">
                  <a:pos x="connsiteX2" y="connsiteY2"/>
                </a:cxn>
                <a:cxn ang="0">
                  <a:pos x="connsiteX3" y="connsiteY3"/>
                </a:cxn>
              </a:cxnLst>
              <a:rect l="l" t="t" r="r" b="b"/>
              <a:pathLst>
                <a:path w="25200" h="1332810">
                  <a:moveTo>
                    <a:pt x="0" y="0"/>
                  </a:moveTo>
                  <a:lnTo>
                    <a:pt x="25200" y="0"/>
                  </a:lnTo>
                  <a:lnTo>
                    <a:pt x="25200" y="1332810"/>
                  </a:lnTo>
                  <a:lnTo>
                    <a:pt x="0" y="1332810"/>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51">
              <a:extLst>
                <a:ext uri="{FF2B5EF4-FFF2-40B4-BE49-F238E27FC236}">
                  <a16:creationId xmlns:a16="http://schemas.microsoft.com/office/drawing/2014/main" id="{9FD26E8D-68B6-0C0F-31F1-2B45F2035DDB}"/>
                </a:ext>
              </a:extLst>
            </p:cNvPr>
            <p:cNvSpPr/>
            <p:nvPr userDrawn="1"/>
          </p:nvSpPr>
          <p:spPr>
            <a:xfrm>
              <a:off x="11857477" y="5293544"/>
              <a:ext cx="25200" cy="1562738"/>
            </a:xfrm>
            <a:custGeom>
              <a:avLst/>
              <a:gdLst>
                <a:gd name="connsiteX0" fmla="*/ 0 w 25200"/>
                <a:gd name="connsiteY0" fmla="*/ 0 h 947900"/>
                <a:gd name="connsiteX1" fmla="*/ 25200 w 25200"/>
                <a:gd name="connsiteY1" fmla="*/ 0 h 947900"/>
                <a:gd name="connsiteX2" fmla="*/ 25200 w 25200"/>
                <a:gd name="connsiteY2" fmla="*/ 947900 h 947900"/>
                <a:gd name="connsiteX3" fmla="*/ 0 w 25200"/>
                <a:gd name="connsiteY3" fmla="*/ 947900 h 947900"/>
              </a:gdLst>
              <a:ahLst/>
              <a:cxnLst>
                <a:cxn ang="0">
                  <a:pos x="connsiteX0" y="connsiteY0"/>
                </a:cxn>
                <a:cxn ang="0">
                  <a:pos x="connsiteX1" y="connsiteY1"/>
                </a:cxn>
                <a:cxn ang="0">
                  <a:pos x="connsiteX2" y="connsiteY2"/>
                </a:cxn>
                <a:cxn ang="0">
                  <a:pos x="connsiteX3" y="connsiteY3"/>
                </a:cxn>
              </a:cxnLst>
              <a:rect l="l" t="t" r="r" b="b"/>
              <a:pathLst>
                <a:path w="25200" h="947900">
                  <a:moveTo>
                    <a:pt x="0" y="0"/>
                  </a:moveTo>
                  <a:lnTo>
                    <a:pt x="25200" y="0"/>
                  </a:lnTo>
                  <a:lnTo>
                    <a:pt x="25200" y="947900"/>
                  </a:lnTo>
                  <a:lnTo>
                    <a:pt x="0" y="947900"/>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3" name="TextBox 22">
            <a:extLst>
              <a:ext uri="{FF2B5EF4-FFF2-40B4-BE49-F238E27FC236}">
                <a16:creationId xmlns:a16="http://schemas.microsoft.com/office/drawing/2014/main" id="{97C2ACBA-5639-4B2A-8BF7-098ABF023151}"/>
              </a:ext>
            </a:extLst>
          </p:cNvPr>
          <p:cNvSpPr txBox="1"/>
          <p:nvPr userDrawn="1"/>
        </p:nvSpPr>
        <p:spPr>
          <a:xfrm>
            <a:off x="309523" y="378023"/>
            <a:ext cx="1991947" cy="523220"/>
          </a:xfrm>
          <a:prstGeom prst="rect">
            <a:avLst/>
          </a:prstGeom>
          <a:noFill/>
        </p:spPr>
        <p:txBody>
          <a:bodyPr wrap="square" rtlCol="0">
            <a:spAutoFit/>
          </a:bodyPr>
          <a:lstStyle/>
          <a:p>
            <a:pPr algn="ctr"/>
            <a:r>
              <a:rPr lang="en-US" sz="1400" b="1" dirty="0">
                <a:solidFill>
                  <a:schemeClr val="bg1"/>
                </a:solidFill>
                <a:latin typeface="Space Grotesk" pitchFamily="2" charset="0"/>
                <a:cs typeface="Space Grotesk" pitchFamily="2" charset="0"/>
              </a:rPr>
              <a:t>PowerShell + DevOps </a:t>
            </a:r>
            <a:r>
              <a:rPr lang="en-US" sz="1400" b="1" kern="1200" dirty="0">
                <a:gradFill flip="none" rotWithShape="1">
                  <a:gsLst>
                    <a:gs pos="0">
                      <a:schemeClr val="accent1"/>
                    </a:gs>
                    <a:gs pos="99000">
                      <a:schemeClr val="accent2"/>
                    </a:gs>
                  </a:gsLst>
                  <a:lin ang="0" scaled="1"/>
                  <a:tileRect/>
                </a:gradFill>
                <a:latin typeface="Space Grotesk" pitchFamily="2" charset="0"/>
                <a:ea typeface="+mn-ea"/>
                <a:cs typeface="Space Grotesk" pitchFamily="2" charset="0"/>
              </a:rPr>
              <a:t>Global Summit</a:t>
            </a:r>
          </a:p>
        </p:txBody>
      </p:sp>
      <p:sp>
        <p:nvSpPr>
          <p:cNvPr id="25" name="TextBox 24">
            <a:extLst>
              <a:ext uri="{FF2B5EF4-FFF2-40B4-BE49-F238E27FC236}">
                <a16:creationId xmlns:a16="http://schemas.microsoft.com/office/drawing/2014/main" id="{86C61419-2120-4B50-9C76-8F2656EC024F}"/>
              </a:ext>
            </a:extLst>
          </p:cNvPr>
          <p:cNvSpPr txBox="1"/>
          <p:nvPr userDrawn="1"/>
        </p:nvSpPr>
        <p:spPr>
          <a:xfrm>
            <a:off x="10920872" y="6138370"/>
            <a:ext cx="890545" cy="400110"/>
          </a:xfrm>
          <a:prstGeom prst="rect">
            <a:avLst/>
          </a:prstGeom>
          <a:noFill/>
        </p:spPr>
        <p:txBody>
          <a:bodyPr wrap="square" rtlCol="0">
            <a:spAutoFit/>
          </a:bodyPr>
          <a:lstStyle/>
          <a:p>
            <a:pPr algn="r"/>
            <a:fld id="{0BF03E32-72BD-0347-AAE1-87B13DE37447}" type="slidenum">
              <a:rPr lang="en-ID" sz="2000" b="1" u="none" strike="noStrike" smtClean="0">
                <a:gradFill>
                  <a:gsLst>
                    <a:gs pos="0">
                      <a:schemeClr val="accent1"/>
                    </a:gs>
                    <a:gs pos="100000">
                      <a:schemeClr val="accent2"/>
                    </a:gs>
                  </a:gsLst>
                  <a:lin ang="0" scaled="0"/>
                </a:gradFill>
                <a:effectLst/>
                <a:latin typeface="Play" panose="00000500000000000000" pitchFamily="2" charset="0"/>
                <a:ea typeface="Roboto Mono" pitchFamily="49" charset="0"/>
                <a:cs typeface="Space Grotesk" pitchFamily="2" charset="0"/>
              </a:rPr>
              <a:t>‹#›</a:t>
            </a:fld>
            <a:r>
              <a:rPr lang="en-ID" sz="2000" b="1" u="none" strike="noStrike" dirty="0">
                <a:gradFill>
                  <a:gsLst>
                    <a:gs pos="0">
                      <a:schemeClr val="accent1"/>
                    </a:gs>
                    <a:gs pos="100000">
                      <a:schemeClr val="accent2"/>
                    </a:gs>
                  </a:gsLst>
                  <a:lin ang="0" scaled="0"/>
                </a:gradFill>
                <a:effectLst/>
                <a:latin typeface="Play" panose="00000500000000000000" pitchFamily="2" charset="0"/>
                <a:ea typeface="Roboto Mono" pitchFamily="49" charset="0"/>
                <a:cs typeface="Space Grotesk" pitchFamily="2" charset="0"/>
              </a:rPr>
              <a:t> </a:t>
            </a:r>
            <a:r>
              <a:rPr lang="en-ID" sz="1400" u="none" strike="noStrike" dirty="0">
                <a:solidFill>
                  <a:schemeClr val="bg1"/>
                </a:solidFill>
                <a:effectLst/>
                <a:latin typeface="Play" panose="00000500000000000000" pitchFamily="2" charset="0"/>
                <a:ea typeface="Roboto Mono" pitchFamily="49" charset="0"/>
                <a:cs typeface="Space Grotesk" pitchFamily="2" charset="0"/>
              </a:rPr>
              <a:t>/ 24</a:t>
            </a:r>
            <a:endParaRPr lang="en-US" sz="2000" dirty="0">
              <a:solidFill>
                <a:schemeClr val="bg1"/>
              </a:solidFill>
              <a:latin typeface="Play" panose="00000500000000000000" pitchFamily="2" charset="0"/>
              <a:ea typeface="Roboto Mono" pitchFamily="49" charset="0"/>
              <a:cs typeface="Space Grotesk" pitchFamily="2" charset="0"/>
            </a:endParaRPr>
          </a:p>
        </p:txBody>
      </p:sp>
      <p:sp>
        <p:nvSpPr>
          <p:cNvPr id="4" name="TextBox 3">
            <a:extLst>
              <a:ext uri="{FF2B5EF4-FFF2-40B4-BE49-F238E27FC236}">
                <a16:creationId xmlns:a16="http://schemas.microsoft.com/office/drawing/2014/main" id="{A737BFD9-1464-4228-FCE9-787B77E2F4BB}"/>
              </a:ext>
            </a:extLst>
          </p:cNvPr>
          <p:cNvSpPr txBox="1"/>
          <p:nvPr userDrawn="1"/>
        </p:nvSpPr>
        <p:spPr>
          <a:xfrm>
            <a:off x="5050772" y="6201827"/>
            <a:ext cx="1991947" cy="307777"/>
          </a:xfrm>
          <a:prstGeom prst="rect">
            <a:avLst/>
          </a:prstGeom>
          <a:noFill/>
        </p:spPr>
        <p:txBody>
          <a:bodyPr wrap="square" rtlCol="0">
            <a:spAutoFit/>
          </a:bodyPr>
          <a:lstStyle/>
          <a:p>
            <a:pPr algn="ctr"/>
            <a:r>
              <a:rPr lang="en-US" sz="1400" b="1" dirty="0">
                <a:solidFill>
                  <a:schemeClr val="bg1"/>
                </a:solidFill>
                <a:latin typeface="Space Grotesk" pitchFamily="2" charset="0"/>
                <a:cs typeface="Space Grotesk" pitchFamily="2" charset="0"/>
              </a:rPr>
              <a:t>April 8-11</a:t>
            </a:r>
            <a:r>
              <a:rPr lang="en-US" sz="1400" b="1" kern="1200" dirty="0">
                <a:gradFill flip="none" rotWithShape="1">
                  <a:gsLst>
                    <a:gs pos="0">
                      <a:schemeClr val="accent1"/>
                    </a:gs>
                    <a:gs pos="99000">
                      <a:schemeClr val="accent2"/>
                    </a:gs>
                  </a:gsLst>
                  <a:lin ang="0" scaled="1"/>
                  <a:tileRect/>
                </a:gradFill>
                <a:latin typeface="Space Grotesk" pitchFamily="2" charset="0"/>
                <a:ea typeface="+mn-ea"/>
                <a:cs typeface="Space Grotesk" pitchFamily="2" charset="0"/>
              </a:rPr>
              <a:t>, 2024</a:t>
            </a:r>
          </a:p>
        </p:txBody>
      </p:sp>
      <p:pic>
        <p:nvPicPr>
          <p:cNvPr id="6" name="Picture 5" descr="A blue circle with arrows&#10;&#10;Description automatically generated">
            <a:extLst>
              <a:ext uri="{FF2B5EF4-FFF2-40B4-BE49-F238E27FC236}">
                <a16:creationId xmlns:a16="http://schemas.microsoft.com/office/drawing/2014/main" id="{EDC90464-A84D-2C36-9921-169F53A0B11D}"/>
              </a:ext>
            </a:extLst>
          </p:cNvPr>
          <p:cNvPicPr>
            <a:picLocks noChangeAspect="1"/>
          </p:cNvPicPr>
          <p:nvPr userDrawn="1"/>
        </p:nvPicPr>
        <p:blipFill>
          <a:blip r:embed="rId17"/>
          <a:stretch>
            <a:fillRect/>
          </a:stretch>
        </p:blipFill>
        <p:spPr>
          <a:xfrm>
            <a:off x="10517842" y="378023"/>
            <a:ext cx="1458540" cy="466768"/>
          </a:xfrm>
          <a:prstGeom prst="rect">
            <a:avLst/>
          </a:prstGeom>
        </p:spPr>
      </p:pic>
      <p:pic>
        <p:nvPicPr>
          <p:cNvPr id="2" name="Picture 2" descr="See the source image">
            <a:extLst>
              <a:ext uri="{FF2B5EF4-FFF2-40B4-BE49-F238E27FC236}">
                <a16:creationId xmlns:a16="http://schemas.microsoft.com/office/drawing/2014/main" id="{8BC9188D-0421-911F-9F07-68606BC9BD12}"/>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144351" y="6212412"/>
            <a:ext cx="1482436" cy="522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22565"/>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60" r:id="rId11"/>
    <p:sldLayoutId id="2147483659" r:id="rId12"/>
    <p:sldLayoutId id="2147483661" r:id="rId13"/>
    <p:sldLayoutId id="2147483662" r:id="rId14"/>
    <p:sldLayoutId id="2147483663" r:id="rId15"/>
  </p:sldLayoutIdLst>
  <p:txStyles>
    <p:titleStyle>
      <a:lvl1pPr algn="ctr" defTabSz="9144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704A31F-EF31-8A4E-E0EA-3FDA4D928352}"/>
              </a:ext>
            </a:extLst>
          </p:cNvPr>
          <p:cNvGrpSpPr/>
          <p:nvPr/>
        </p:nvGrpSpPr>
        <p:grpSpPr>
          <a:xfrm>
            <a:off x="309324" y="3273040"/>
            <a:ext cx="11573353" cy="3587612"/>
            <a:chOff x="309324" y="4684536"/>
            <a:chExt cx="11573353" cy="2176115"/>
          </a:xfrm>
        </p:grpSpPr>
        <p:sp>
          <p:nvSpPr>
            <p:cNvPr id="3" name="Freeform 10">
              <a:extLst>
                <a:ext uri="{FF2B5EF4-FFF2-40B4-BE49-F238E27FC236}">
                  <a16:creationId xmlns:a16="http://schemas.microsoft.com/office/drawing/2014/main" id="{C0254C9C-EA6C-E992-5E15-12F67B3792BE}"/>
                </a:ext>
              </a:extLst>
            </p:cNvPr>
            <p:cNvSpPr>
              <a:spLocks noChangeAspect="1"/>
            </p:cNvSpPr>
            <p:nvPr userDrawn="1"/>
          </p:nvSpPr>
          <p:spPr>
            <a:xfrm>
              <a:off x="1580452" y="4684536"/>
              <a:ext cx="61200" cy="1615679"/>
            </a:xfrm>
            <a:custGeom>
              <a:avLst/>
              <a:gdLst>
                <a:gd name="connsiteX0" fmla="*/ 18000 w 61200"/>
                <a:gd name="connsiteY0" fmla="*/ 0 h 1615679"/>
                <a:gd name="connsiteX1" fmla="*/ 43200 w 61200"/>
                <a:gd name="connsiteY1" fmla="*/ 0 h 1615679"/>
                <a:gd name="connsiteX2" fmla="*/ 43200 w 61200"/>
                <a:gd name="connsiteY2" fmla="*/ 1559698 h 1615679"/>
                <a:gd name="connsiteX3" fmla="*/ 52238 w 61200"/>
                <a:gd name="connsiteY3" fmla="*/ 1563442 h 1615679"/>
                <a:gd name="connsiteX4" fmla="*/ 61200 w 61200"/>
                <a:gd name="connsiteY4" fmla="*/ 1585079 h 1615679"/>
                <a:gd name="connsiteX5" fmla="*/ 30600 w 61200"/>
                <a:gd name="connsiteY5" fmla="*/ 1615679 h 1615679"/>
                <a:gd name="connsiteX6" fmla="*/ 0 w 61200"/>
                <a:gd name="connsiteY6" fmla="*/ 1585079 h 1615679"/>
                <a:gd name="connsiteX7" fmla="*/ 8963 w 61200"/>
                <a:gd name="connsiteY7" fmla="*/ 1563442 h 1615679"/>
                <a:gd name="connsiteX8" fmla="*/ 18000 w 61200"/>
                <a:gd name="connsiteY8" fmla="*/ 1559698 h 1615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200" h="1615679">
                  <a:moveTo>
                    <a:pt x="18000" y="0"/>
                  </a:moveTo>
                  <a:lnTo>
                    <a:pt x="43200" y="0"/>
                  </a:lnTo>
                  <a:lnTo>
                    <a:pt x="43200" y="1559698"/>
                  </a:lnTo>
                  <a:lnTo>
                    <a:pt x="52238" y="1563442"/>
                  </a:lnTo>
                  <a:cubicBezTo>
                    <a:pt x="57775" y="1568979"/>
                    <a:pt x="61200" y="1576629"/>
                    <a:pt x="61200" y="1585079"/>
                  </a:cubicBezTo>
                  <a:cubicBezTo>
                    <a:pt x="61200" y="1601979"/>
                    <a:pt x="47500" y="1615679"/>
                    <a:pt x="30600" y="1615679"/>
                  </a:cubicBezTo>
                  <a:cubicBezTo>
                    <a:pt x="13700" y="1615679"/>
                    <a:pt x="0" y="1601979"/>
                    <a:pt x="0" y="1585079"/>
                  </a:cubicBezTo>
                  <a:cubicBezTo>
                    <a:pt x="0" y="1576629"/>
                    <a:pt x="3425" y="1568979"/>
                    <a:pt x="8963" y="1563442"/>
                  </a:cubicBezTo>
                  <a:lnTo>
                    <a:pt x="18000" y="1559698"/>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3">
              <a:extLst>
                <a:ext uri="{FF2B5EF4-FFF2-40B4-BE49-F238E27FC236}">
                  <a16:creationId xmlns:a16="http://schemas.microsoft.com/office/drawing/2014/main" id="{F406A943-9F41-D2D2-35EF-E9D15A5FFB3A}"/>
                </a:ext>
              </a:extLst>
            </p:cNvPr>
            <p:cNvSpPr/>
            <p:nvPr userDrawn="1"/>
          </p:nvSpPr>
          <p:spPr>
            <a:xfrm>
              <a:off x="3523144" y="5140280"/>
              <a:ext cx="25200" cy="1566407"/>
            </a:xfrm>
            <a:prstGeom prst="rect">
              <a:avLst/>
            </a:pr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DDBD74D0-1798-E843-EF53-4BE8BD460B32}"/>
                </a:ext>
              </a:extLst>
            </p:cNvPr>
            <p:cNvSpPr/>
            <p:nvPr userDrawn="1"/>
          </p:nvSpPr>
          <p:spPr>
            <a:xfrm>
              <a:off x="6101400" y="5294244"/>
              <a:ext cx="25200" cy="1566407"/>
            </a:xfrm>
            <a:prstGeom prst="rect">
              <a:avLst/>
            </a:pr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A541B640-242B-BBEE-87A2-DECA4D0E8424}"/>
                </a:ext>
              </a:extLst>
            </p:cNvPr>
            <p:cNvSpPr/>
            <p:nvPr userDrawn="1"/>
          </p:nvSpPr>
          <p:spPr>
            <a:xfrm>
              <a:off x="309324" y="5063298"/>
              <a:ext cx="25200" cy="1566407"/>
            </a:xfrm>
            <a:prstGeom prst="rect">
              <a:avLst/>
            </a:pr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16">
              <a:extLst>
                <a:ext uri="{FF2B5EF4-FFF2-40B4-BE49-F238E27FC236}">
                  <a16:creationId xmlns:a16="http://schemas.microsoft.com/office/drawing/2014/main" id="{8247B6E2-0E43-A316-1835-E4CA57E6EA18}"/>
                </a:ext>
              </a:extLst>
            </p:cNvPr>
            <p:cNvSpPr>
              <a:spLocks noChangeAspect="1"/>
            </p:cNvSpPr>
            <p:nvPr userDrawn="1"/>
          </p:nvSpPr>
          <p:spPr>
            <a:xfrm>
              <a:off x="5429836" y="4937044"/>
              <a:ext cx="61200" cy="1615679"/>
            </a:xfrm>
            <a:custGeom>
              <a:avLst/>
              <a:gdLst>
                <a:gd name="connsiteX0" fmla="*/ 18000 w 61200"/>
                <a:gd name="connsiteY0" fmla="*/ 0 h 1615679"/>
                <a:gd name="connsiteX1" fmla="*/ 43200 w 61200"/>
                <a:gd name="connsiteY1" fmla="*/ 0 h 1615679"/>
                <a:gd name="connsiteX2" fmla="*/ 43200 w 61200"/>
                <a:gd name="connsiteY2" fmla="*/ 1559698 h 1615679"/>
                <a:gd name="connsiteX3" fmla="*/ 52238 w 61200"/>
                <a:gd name="connsiteY3" fmla="*/ 1563442 h 1615679"/>
                <a:gd name="connsiteX4" fmla="*/ 61200 w 61200"/>
                <a:gd name="connsiteY4" fmla="*/ 1585079 h 1615679"/>
                <a:gd name="connsiteX5" fmla="*/ 30600 w 61200"/>
                <a:gd name="connsiteY5" fmla="*/ 1615679 h 1615679"/>
                <a:gd name="connsiteX6" fmla="*/ 0 w 61200"/>
                <a:gd name="connsiteY6" fmla="*/ 1585079 h 1615679"/>
                <a:gd name="connsiteX7" fmla="*/ 8963 w 61200"/>
                <a:gd name="connsiteY7" fmla="*/ 1563442 h 1615679"/>
                <a:gd name="connsiteX8" fmla="*/ 18000 w 61200"/>
                <a:gd name="connsiteY8" fmla="*/ 1559698 h 1615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200" h="1615679">
                  <a:moveTo>
                    <a:pt x="18000" y="0"/>
                  </a:moveTo>
                  <a:lnTo>
                    <a:pt x="43200" y="0"/>
                  </a:lnTo>
                  <a:lnTo>
                    <a:pt x="43200" y="1559698"/>
                  </a:lnTo>
                  <a:lnTo>
                    <a:pt x="52238" y="1563442"/>
                  </a:lnTo>
                  <a:cubicBezTo>
                    <a:pt x="57775" y="1568979"/>
                    <a:pt x="61200" y="1576629"/>
                    <a:pt x="61200" y="1585079"/>
                  </a:cubicBezTo>
                  <a:cubicBezTo>
                    <a:pt x="61200" y="1601979"/>
                    <a:pt x="47500" y="1615679"/>
                    <a:pt x="30600" y="1615679"/>
                  </a:cubicBezTo>
                  <a:cubicBezTo>
                    <a:pt x="13700" y="1615679"/>
                    <a:pt x="0" y="1601979"/>
                    <a:pt x="0" y="1585079"/>
                  </a:cubicBezTo>
                  <a:cubicBezTo>
                    <a:pt x="0" y="1576629"/>
                    <a:pt x="3425" y="1568979"/>
                    <a:pt x="8963" y="1563442"/>
                  </a:cubicBezTo>
                  <a:lnTo>
                    <a:pt x="18000" y="1559698"/>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17">
              <a:extLst>
                <a:ext uri="{FF2B5EF4-FFF2-40B4-BE49-F238E27FC236}">
                  <a16:creationId xmlns:a16="http://schemas.microsoft.com/office/drawing/2014/main" id="{DEA90EB9-5D84-CF3B-7C71-395E3D0A9C4A}"/>
                </a:ext>
              </a:extLst>
            </p:cNvPr>
            <p:cNvSpPr>
              <a:spLocks noChangeAspect="1"/>
            </p:cNvSpPr>
            <p:nvPr userDrawn="1"/>
          </p:nvSpPr>
          <p:spPr>
            <a:xfrm>
              <a:off x="8643656" y="4810790"/>
              <a:ext cx="61200" cy="1615679"/>
            </a:xfrm>
            <a:custGeom>
              <a:avLst/>
              <a:gdLst>
                <a:gd name="connsiteX0" fmla="*/ 18000 w 61200"/>
                <a:gd name="connsiteY0" fmla="*/ 0 h 1615679"/>
                <a:gd name="connsiteX1" fmla="*/ 43200 w 61200"/>
                <a:gd name="connsiteY1" fmla="*/ 0 h 1615679"/>
                <a:gd name="connsiteX2" fmla="*/ 43200 w 61200"/>
                <a:gd name="connsiteY2" fmla="*/ 1559698 h 1615679"/>
                <a:gd name="connsiteX3" fmla="*/ 52238 w 61200"/>
                <a:gd name="connsiteY3" fmla="*/ 1563442 h 1615679"/>
                <a:gd name="connsiteX4" fmla="*/ 61200 w 61200"/>
                <a:gd name="connsiteY4" fmla="*/ 1585079 h 1615679"/>
                <a:gd name="connsiteX5" fmla="*/ 30600 w 61200"/>
                <a:gd name="connsiteY5" fmla="*/ 1615679 h 1615679"/>
                <a:gd name="connsiteX6" fmla="*/ 0 w 61200"/>
                <a:gd name="connsiteY6" fmla="*/ 1585079 h 1615679"/>
                <a:gd name="connsiteX7" fmla="*/ 8963 w 61200"/>
                <a:gd name="connsiteY7" fmla="*/ 1563442 h 1615679"/>
                <a:gd name="connsiteX8" fmla="*/ 18000 w 61200"/>
                <a:gd name="connsiteY8" fmla="*/ 1559698 h 1615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200" h="1615679">
                  <a:moveTo>
                    <a:pt x="18000" y="0"/>
                  </a:moveTo>
                  <a:lnTo>
                    <a:pt x="43200" y="0"/>
                  </a:lnTo>
                  <a:lnTo>
                    <a:pt x="43200" y="1559698"/>
                  </a:lnTo>
                  <a:lnTo>
                    <a:pt x="52238" y="1563442"/>
                  </a:lnTo>
                  <a:cubicBezTo>
                    <a:pt x="57775" y="1568979"/>
                    <a:pt x="61200" y="1576629"/>
                    <a:pt x="61200" y="1585079"/>
                  </a:cubicBezTo>
                  <a:cubicBezTo>
                    <a:pt x="61200" y="1601979"/>
                    <a:pt x="47500" y="1615679"/>
                    <a:pt x="30600" y="1615679"/>
                  </a:cubicBezTo>
                  <a:cubicBezTo>
                    <a:pt x="13700" y="1615679"/>
                    <a:pt x="0" y="1601979"/>
                    <a:pt x="0" y="1585079"/>
                  </a:cubicBezTo>
                  <a:cubicBezTo>
                    <a:pt x="0" y="1576629"/>
                    <a:pt x="3425" y="1568979"/>
                    <a:pt x="8963" y="1563442"/>
                  </a:cubicBezTo>
                  <a:lnTo>
                    <a:pt x="18000" y="1559698"/>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FC6597D9-93AD-9E14-EDAC-083BDB7BEC40}"/>
                </a:ext>
              </a:extLst>
            </p:cNvPr>
            <p:cNvSpPr/>
            <p:nvPr userDrawn="1"/>
          </p:nvSpPr>
          <p:spPr>
            <a:xfrm>
              <a:off x="7372528" y="5217262"/>
              <a:ext cx="25200" cy="1566407"/>
            </a:xfrm>
            <a:prstGeom prst="rect">
              <a:avLst/>
            </a:pr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28">
              <a:extLst>
                <a:ext uri="{FF2B5EF4-FFF2-40B4-BE49-F238E27FC236}">
                  <a16:creationId xmlns:a16="http://schemas.microsoft.com/office/drawing/2014/main" id="{2FDCBFD3-E3B5-F202-C374-7A95F5980DF9}"/>
                </a:ext>
              </a:extLst>
            </p:cNvPr>
            <p:cNvSpPr/>
            <p:nvPr userDrawn="1"/>
          </p:nvSpPr>
          <p:spPr>
            <a:xfrm>
              <a:off x="944888" y="5679154"/>
              <a:ext cx="25200" cy="1178846"/>
            </a:xfrm>
            <a:custGeom>
              <a:avLst/>
              <a:gdLst>
                <a:gd name="connsiteX0" fmla="*/ 0 w 25200"/>
                <a:gd name="connsiteY0" fmla="*/ 0 h 1178846"/>
                <a:gd name="connsiteX1" fmla="*/ 25200 w 25200"/>
                <a:gd name="connsiteY1" fmla="*/ 0 h 1178846"/>
                <a:gd name="connsiteX2" fmla="*/ 25200 w 25200"/>
                <a:gd name="connsiteY2" fmla="*/ 1178846 h 1178846"/>
                <a:gd name="connsiteX3" fmla="*/ 0 w 25200"/>
                <a:gd name="connsiteY3" fmla="*/ 1178846 h 1178846"/>
              </a:gdLst>
              <a:ahLst/>
              <a:cxnLst>
                <a:cxn ang="0">
                  <a:pos x="connsiteX0" y="connsiteY0"/>
                </a:cxn>
                <a:cxn ang="0">
                  <a:pos x="connsiteX1" y="connsiteY1"/>
                </a:cxn>
                <a:cxn ang="0">
                  <a:pos x="connsiteX2" y="connsiteY2"/>
                </a:cxn>
                <a:cxn ang="0">
                  <a:pos x="connsiteX3" y="connsiteY3"/>
                </a:cxn>
              </a:cxnLst>
              <a:rect l="l" t="t" r="r" b="b"/>
              <a:pathLst>
                <a:path w="25200" h="1178846">
                  <a:moveTo>
                    <a:pt x="0" y="0"/>
                  </a:moveTo>
                  <a:lnTo>
                    <a:pt x="25200" y="0"/>
                  </a:lnTo>
                  <a:lnTo>
                    <a:pt x="25200" y="1178846"/>
                  </a:lnTo>
                  <a:lnTo>
                    <a:pt x="0" y="1178846"/>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30">
              <a:extLst>
                <a:ext uri="{FF2B5EF4-FFF2-40B4-BE49-F238E27FC236}">
                  <a16:creationId xmlns:a16="http://schemas.microsoft.com/office/drawing/2014/main" id="{4CAAB506-027A-B25A-7408-B6918C2B0163}"/>
                </a:ext>
              </a:extLst>
            </p:cNvPr>
            <p:cNvSpPr/>
            <p:nvPr userDrawn="1"/>
          </p:nvSpPr>
          <p:spPr>
            <a:xfrm>
              <a:off x="2252016" y="6064064"/>
              <a:ext cx="25200" cy="793936"/>
            </a:xfrm>
            <a:custGeom>
              <a:avLst/>
              <a:gdLst>
                <a:gd name="connsiteX0" fmla="*/ 0 w 25200"/>
                <a:gd name="connsiteY0" fmla="*/ 0 h 793936"/>
                <a:gd name="connsiteX1" fmla="*/ 25200 w 25200"/>
                <a:gd name="connsiteY1" fmla="*/ 0 h 793936"/>
                <a:gd name="connsiteX2" fmla="*/ 25200 w 25200"/>
                <a:gd name="connsiteY2" fmla="*/ 793936 h 793936"/>
                <a:gd name="connsiteX3" fmla="*/ 0 w 25200"/>
                <a:gd name="connsiteY3" fmla="*/ 793936 h 793936"/>
              </a:gdLst>
              <a:ahLst/>
              <a:cxnLst>
                <a:cxn ang="0">
                  <a:pos x="connsiteX0" y="connsiteY0"/>
                </a:cxn>
                <a:cxn ang="0">
                  <a:pos x="connsiteX1" y="connsiteY1"/>
                </a:cxn>
                <a:cxn ang="0">
                  <a:pos x="connsiteX2" y="connsiteY2"/>
                </a:cxn>
                <a:cxn ang="0">
                  <a:pos x="connsiteX3" y="connsiteY3"/>
                </a:cxn>
              </a:cxnLst>
              <a:rect l="l" t="t" r="r" b="b"/>
              <a:pathLst>
                <a:path w="25200" h="793936">
                  <a:moveTo>
                    <a:pt x="0" y="0"/>
                  </a:moveTo>
                  <a:lnTo>
                    <a:pt x="25200" y="0"/>
                  </a:lnTo>
                  <a:lnTo>
                    <a:pt x="25200" y="793936"/>
                  </a:lnTo>
                  <a:lnTo>
                    <a:pt x="0" y="793936"/>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32">
              <a:extLst>
                <a:ext uri="{FF2B5EF4-FFF2-40B4-BE49-F238E27FC236}">
                  <a16:creationId xmlns:a16="http://schemas.microsoft.com/office/drawing/2014/main" id="{2D002183-573B-F6C2-C349-0A7346C31DDC}"/>
                </a:ext>
              </a:extLst>
            </p:cNvPr>
            <p:cNvSpPr/>
            <p:nvPr userDrawn="1"/>
          </p:nvSpPr>
          <p:spPr>
            <a:xfrm>
              <a:off x="2887580" y="5833118"/>
              <a:ext cx="25200" cy="1024882"/>
            </a:xfrm>
            <a:custGeom>
              <a:avLst/>
              <a:gdLst>
                <a:gd name="connsiteX0" fmla="*/ 0 w 25200"/>
                <a:gd name="connsiteY0" fmla="*/ 0 h 1024882"/>
                <a:gd name="connsiteX1" fmla="*/ 25200 w 25200"/>
                <a:gd name="connsiteY1" fmla="*/ 0 h 1024882"/>
                <a:gd name="connsiteX2" fmla="*/ 25200 w 25200"/>
                <a:gd name="connsiteY2" fmla="*/ 1024882 h 1024882"/>
                <a:gd name="connsiteX3" fmla="*/ 0 w 25200"/>
                <a:gd name="connsiteY3" fmla="*/ 1024882 h 1024882"/>
              </a:gdLst>
              <a:ahLst/>
              <a:cxnLst>
                <a:cxn ang="0">
                  <a:pos x="connsiteX0" y="connsiteY0"/>
                </a:cxn>
                <a:cxn ang="0">
                  <a:pos x="connsiteX1" y="connsiteY1"/>
                </a:cxn>
                <a:cxn ang="0">
                  <a:pos x="connsiteX2" y="connsiteY2"/>
                </a:cxn>
                <a:cxn ang="0">
                  <a:pos x="connsiteX3" y="connsiteY3"/>
                </a:cxn>
              </a:cxnLst>
              <a:rect l="l" t="t" r="r" b="b"/>
              <a:pathLst>
                <a:path w="25200" h="1024882">
                  <a:moveTo>
                    <a:pt x="0" y="0"/>
                  </a:moveTo>
                  <a:lnTo>
                    <a:pt x="25200" y="0"/>
                  </a:lnTo>
                  <a:lnTo>
                    <a:pt x="25200" y="1024882"/>
                  </a:lnTo>
                  <a:lnTo>
                    <a:pt x="0" y="1024882"/>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35">
              <a:extLst>
                <a:ext uri="{FF2B5EF4-FFF2-40B4-BE49-F238E27FC236}">
                  <a16:creationId xmlns:a16="http://schemas.microsoft.com/office/drawing/2014/main" id="{3458DB6B-84AB-BE00-A98D-033DBF7F3CEC}"/>
                </a:ext>
              </a:extLst>
            </p:cNvPr>
            <p:cNvSpPr/>
            <p:nvPr userDrawn="1"/>
          </p:nvSpPr>
          <p:spPr>
            <a:xfrm>
              <a:off x="4158708" y="5371226"/>
              <a:ext cx="25200" cy="1486774"/>
            </a:xfrm>
            <a:custGeom>
              <a:avLst/>
              <a:gdLst>
                <a:gd name="connsiteX0" fmla="*/ 0 w 25200"/>
                <a:gd name="connsiteY0" fmla="*/ 0 h 1486774"/>
                <a:gd name="connsiteX1" fmla="*/ 25200 w 25200"/>
                <a:gd name="connsiteY1" fmla="*/ 0 h 1486774"/>
                <a:gd name="connsiteX2" fmla="*/ 25200 w 25200"/>
                <a:gd name="connsiteY2" fmla="*/ 1486774 h 1486774"/>
                <a:gd name="connsiteX3" fmla="*/ 0 w 25200"/>
                <a:gd name="connsiteY3" fmla="*/ 1486774 h 1486774"/>
              </a:gdLst>
              <a:ahLst/>
              <a:cxnLst>
                <a:cxn ang="0">
                  <a:pos x="connsiteX0" y="connsiteY0"/>
                </a:cxn>
                <a:cxn ang="0">
                  <a:pos x="connsiteX1" y="connsiteY1"/>
                </a:cxn>
                <a:cxn ang="0">
                  <a:pos x="connsiteX2" y="connsiteY2"/>
                </a:cxn>
                <a:cxn ang="0">
                  <a:pos x="connsiteX3" y="connsiteY3"/>
                </a:cxn>
              </a:cxnLst>
              <a:rect l="l" t="t" r="r" b="b"/>
              <a:pathLst>
                <a:path w="25200" h="1486774">
                  <a:moveTo>
                    <a:pt x="0" y="0"/>
                  </a:moveTo>
                  <a:lnTo>
                    <a:pt x="25200" y="0"/>
                  </a:lnTo>
                  <a:lnTo>
                    <a:pt x="25200" y="1486774"/>
                  </a:lnTo>
                  <a:lnTo>
                    <a:pt x="0" y="1486774"/>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37">
              <a:extLst>
                <a:ext uri="{FF2B5EF4-FFF2-40B4-BE49-F238E27FC236}">
                  <a16:creationId xmlns:a16="http://schemas.microsoft.com/office/drawing/2014/main" id="{A4B62397-A998-6F3C-912A-C7000F3EB74F}"/>
                </a:ext>
              </a:extLst>
            </p:cNvPr>
            <p:cNvSpPr/>
            <p:nvPr userDrawn="1"/>
          </p:nvSpPr>
          <p:spPr>
            <a:xfrm>
              <a:off x="4794272" y="5448208"/>
              <a:ext cx="25200" cy="1409792"/>
            </a:xfrm>
            <a:custGeom>
              <a:avLst/>
              <a:gdLst>
                <a:gd name="connsiteX0" fmla="*/ 0 w 25200"/>
                <a:gd name="connsiteY0" fmla="*/ 0 h 1409792"/>
                <a:gd name="connsiteX1" fmla="*/ 25200 w 25200"/>
                <a:gd name="connsiteY1" fmla="*/ 0 h 1409792"/>
                <a:gd name="connsiteX2" fmla="*/ 25200 w 25200"/>
                <a:gd name="connsiteY2" fmla="*/ 1409792 h 1409792"/>
                <a:gd name="connsiteX3" fmla="*/ 0 w 25200"/>
                <a:gd name="connsiteY3" fmla="*/ 1409792 h 1409792"/>
              </a:gdLst>
              <a:ahLst/>
              <a:cxnLst>
                <a:cxn ang="0">
                  <a:pos x="connsiteX0" y="connsiteY0"/>
                </a:cxn>
                <a:cxn ang="0">
                  <a:pos x="connsiteX1" y="connsiteY1"/>
                </a:cxn>
                <a:cxn ang="0">
                  <a:pos x="connsiteX2" y="connsiteY2"/>
                </a:cxn>
                <a:cxn ang="0">
                  <a:pos x="connsiteX3" y="connsiteY3"/>
                </a:cxn>
              </a:cxnLst>
              <a:rect l="l" t="t" r="r" b="b"/>
              <a:pathLst>
                <a:path w="25200" h="1409792">
                  <a:moveTo>
                    <a:pt x="0" y="0"/>
                  </a:moveTo>
                  <a:lnTo>
                    <a:pt x="25200" y="0"/>
                  </a:lnTo>
                  <a:lnTo>
                    <a:pt x="25200" y="1409792"/>
                  </a:lnTo>
                  <a:lnTo>
                    <a:pt x="0" y="1409792"/>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39">
              <a:extLst>
                <a:ext uri="{FF2B5EF4-FFF2-40B4-BE49-F238E27FC236}">
                  <a16:creationId xmlns:a16="http://schemas.microsoft.com/office/drawing/2014/main" id="{7931AB27-D710-9446-950E-954D34D125A6}"/>
                </a:ext>
              </a:extLst>
            </p:cNvPr>
            <p:cNvSpPr/>
            <p:nvPr userDrawn="1"/>
          </p:nvSpPr>
          <p:spPr>
            <a:xfrm>
              <a:off x="6736964" y="6141046"/>
              <a:ext cx="25200" cy="716954"/>
            </a:xfrm>
            <a:custGeom>
              <a:avLst/>
              <a:gdLst>
                <a:gd name="connsiteX0" fmla="*/ 0 w 25200"/>
                <a:gd name="connsiteY0" fmla="*/ 0 h 716954"/>
                <a:gd name="connsiteX1" fmla="*/ 25200 w 25200"/>
                <a:gd name="connsiteY1" fmla="*/ 0 h 716954"/>
                <a:gd name="connsiteX2" fmla="*/ 25200 w 25200"/>
                <a:gd name="connsiteY2" fmla="*/ 716954 h 716954"/>
                <a:gd name="connsiteX3" fmla="*/ 0 w 25200"/>
                <a:gd name="connsiteY3" fmla="*/ 716954 h 716954"/>
              </a:gdLst>
              <a:ahLst/>
              <a:cxnLst>
                <a:cxn ang="0">
                  <a:pos x="connsiteX0" y="connsiteY0"/>
                </a:cxn>
                <a:cxn ang="0">
                  <a:pos x="connsiteX1" y="connsiteY1"/>
                </a:cxn>
                <a:cxn ang="0">
                  <a:pos x="connsiteX2" y="connsiteY2"/>
                </a:cxn>
                <a:cxn ang="0">
                  <a:pos x="connsiteX3" y="connsiteY3"/>
                </a:cxn>
              </a:cxnLst>
              <a:rect l="l" t="t" r="r" b="b"/>
              <a:pathLst>
                <a:path w="25200" h="716954">
                  <a:moveTo>
                    <a:pt x="0" y="0"/>
                  </a:moveTo>
                  <a:lnTo>
                    <a:pt x="25200" y="0"/>
                  </a:lnTo>
                  <a:lnTo>
                    <a:pt x="25200" y="716954"/>
                  </a:lnTo>
                  <a:lnTo>
                    <a:pt x="0" y="716954"/>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41">
              <a:extLst>
                <a:ext uri="{FF2B5EF4-FFF2-40B4-BE49-F238E27FC236}">
                  <a16:creationId xmlns:a16="http://schemas.microsoft.com/office/drawing/2014/main" id="{AEBA23FB-8045-6B45-9D71-2C118614C548}"/>
                </a:ext>
              </a:extLst>
            </p:cNvPr>
            <p:cNvSpPr/>
            <p:nvPr userDrawn="1"/>
          </p:nvSpPr>
          <p:spPr>
            <a:xfrm>
              <a:off x="8008092" y="5756136"/>
              <a:ext cx="25200" cy="1101864"/>
            </a:xfrm>
            <a:custGeom>
              <a:avLst/>
              <a:gdLst>
                <a:gd name="connsiteX0" fmla="*/ 0 w 25200"/>
                <a:gd name="connsiteY0" fmla="*/ 0 h 1101864"/>
                <a:gd name="connsiteX1" fmla="*/ 25200 w 25200"/>
                <a:gd name="connsiteY1" fmla="*/ 0 h 1101864"/>
                <a:gd name="connsiteX2" fmla="*/ 25200 w 25200"/>
                <a:gd name="connsiteY2" fmla="*/ 1101864 h 1101864"/>
                <a:gd name="connsiteX3" fmla="*/ 0 w 25200"/>
                <a:gd name="connsiteY3" fmla="*/ 1101864 h 1101864"/>
              </a:gdLst>
              <a:ahLst/>
              <a:cxnLst>
                <a:cxn ang="0">
                  <a:pos x="connsiteX0" y="connsiteY0"/>
                </a:cxn>
                <a:cxn ang="0">
                  <a:pos x="connsiteX1" y="connsiteY1"/>
                </a:cxn>
                <a:cxn ang="0">
                  <a:pos x="connsiteX2" y="connsiteY2"/>
                </a:cxn>
                <a:cxn ang="0">
                  <a:pos x="connsiteX3" y="connsiteY3"/>
                </a:cxn>
              </a:cxnLst>
              <a:rect l="l" t="t" r="r" b="b"/>
              <a:pathLst>
                <a:path w="25200" h="1101864">
                  <a:moveTo>
                    <a:pt x="0" y="0"/>
                  </a:moveTo>
                  <a:lnTo>
                    <a:pt x="25200" y="0"/>
                  </a:lnTo>
                  <a:lnTo>
                    <a:pt x="25200" y="1101864"/>
                  </a:lnTo>
                  <a:lnTo>
                    <a:pt x="0" y="1101864"/>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43">
              <a:extLst>
                <a:ext uri="{FF2B5EF4-FFF2-40B4-BE49-F238E27FC236}">
                  <a16:creationId xmlns:a16="http://schemas.microsoft.com/office/drawing/2014/main" id="{47D2A404-7850-6367-8C68-611A09CDC560}"/>
                </a:ext>
              </a:extLst>
            </p:cNvPr>
            <p:cNvSpPr/>
            <p:nvPr userDrawn="1"/>
          </p:nvSpPr>
          <p:spPr>
            <a:xfrm>
              <a:off x="9315220" y="5602172"/>
              <a:ext cx="25200" cy="1255828"/>
            </a:xfrm>
            <a:custGeom>
              <a:avLst/>
              <a:gdLst>
                <a:gd name="connsiteX0" fmla="*/ 0 w 25200"/>
                <a:gd name="connsiteY0" fmla="*/ 0 h 1255828"/>
                <a:gd name="connsiteX1" fmla="*/ 25200 w 25200"/>
                <a:gd name="connsiteY1" fmla="*/ 0 h 1255828"/>
                <a:gd name="connsiteX2" fmla="*/ 25200 w 25200"/>
                <a:gd name="connsiteY2" fmla="*/ 1255828 h 1255828"/>
                <a:gd name="connsiteX3" fmla="*/ 0 w 25200"/>
                <a:gd name="connsiteY3" fmla="*/ 1255828 h 1255828"/>
              </a:gdLst>
              <a:ahLst/>
              <a:cxnLst>
                <a:cxn ang="0">
                  <a:pos x="connsiteX0" y="connsiteY0"/>
                </a:cxn>
                <a:cxn ang="0">
                  <a:pos x="connsiteX1" y="connsiteY1"/>
                </a:cxn>
                <a:cxn ang="0">
                  <a:pos x="connsiteX2" y="connsiteY2"/>
                </a:cxn>
                <a:cxn ang="0">
                  <a:pos x="connsiteX3" y="connsiteY3"/>
                </a:cxn>
              </a:cxnLst>
              <a:rect l="l" t="t" r="r" b="b"/>
              <a:pathLst>
                <a:path w="25200" h="1255828">
                  <a:moveTo>
                    <a:pt x="0" y="0"/>
                  </a:moveTo>
                  <a:lnTo>
                    <a:pt x="25200" y="0"/>
                  </a:lnTo>
                  <a:lnTo>
                    <a:pt x="25200" y="1255828"/>
                  </a:lnTo>
                  <a:lnTo>
                    <a:pt x="0" y="1255828"/>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45">
              <a:extLst>
                <a:ext uri="{FF2B5EF4-FFF2-40B4-BE49-F238E27FC236}">
                  <a16:creationId xmlns:a16="http://schemas.microsoft.com/office/drawing/2014/main" id="{C1C989C5-A407-B562-B713-576A2485A695}"/>
                </a:ext>
              </a:extLst>
            </p:cNvPr>
            <p:cNvSpPr/>
            <p:nvPr userDrawn="1"/>
          </p:nvSpPr>
          <p:spPr>
            <a:xfrm>
              <a:off x="9950784" y="5987082"/>
              <a:ext cx="25200" cy="870918"/>
            </a:xfrm>
            <a:custGeom>
              <a:avLst/>
              <a:gdLst>
                <a:gd name="connsiteX0" fmla="*/ 0 w 25200"/>
                <a:gd name="connsiteY0" fmla="*/ 0 h 870918"/>
                <a:gd name="connsiteX1" fmla="*/ 25200 w 25200"/>
                <a:gd name="connsiteY1" fmla="*/ 0 h 870918"/>
                <a:gd name="connsiteX2" fmla="*/ 25200 w 25200"/>
                <a:gd name="connsiteY2" fmla="*/ 870918 h 870918"/>
                <a:gd name="connsiteX3" fmla="*/ 0 w 25200"/>
                <a:gd name="connsiteY3" fmla="*/ 870918 h 870918"/>
              </a:gdLst>
              <a:ahLst/>
              <a:cxnLst>
                <a:cxn ang="0">
                  <a:pos x="connsiteX0" y="connsiteY0"/>
                </a:cxn>
                <a:cxn ang="0">
                  <a:pos x="connsiteX1" y="connsiteY1"/>
                </a:cxn>
                <a:cxn ang="0">
                  <a:pos x="connsiteX2" y="connsiteY2"/>
                </a:cxn>
                <a:cxn ang="0">
                  <a:pos x="connsiteX3" y="connsiteY3"/>
                </a:cxn>
              </a:cxnLst>
              <a:rect l="l" t="t" r="r" b="b"/>
              <a:pathLst>
                <a:path w="25200" h="870918">
                  <a:moveTo>
                    <a:pt x="0" y="0"/>
                  </a:moveTo>
                  <a:lnTo>
                    <a:pt x="25200" y="0"/>
                  </a:lnTo>
                  <a:lnTo>
                    <a:pt x="25200" y="870918"/>
                  </a:lnTo>
                  <a:lnTo>
                    <a:pt x="0" y="870918"/>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47">
              <a:extLst>
                <a:ext uri="{FF2B5EF4-FFF2-40B4-BE49-F238E27FC236}">
                  <a16:creationId xmlns:a16="http://schemas.microsoft.com/office/drawing/2014/main" id="{1350824C-89AB-C83C-C91C-B70EF5D0AC7E}"/>
                </a:ext>
              </a:extLst>
            </p:cNvPr>
            <p:cNvSpPr/>
            <p:nvPr userDrawn="1"/>
          </p:nvSpPr>
          <p:spPr>
            <a:xfrm>
              <a:off x="10586348" y="6218024"/>
              <a:ext cx="25200" cy="639977"/>
            </a:xfrm>
            <a:custGeom>
              <a:avLst/>
              <a:gdLst>
                <a:gd name="connsiteX0" fmla="*/ 0 w 25200"/>
                <a:gd name="connsiteY0" fmla="*/ 0 h 639977"/>
                <a:gd name="connsiteX1" fmla="*/ 25200 w 25200"/>
                <a:gd name="connsiteY1" fmla="*/ 0 h 639977"/>
                <a:gd name="connsiteX2" fmla="*/ 25200 w 25200"/>
                <a:gd name="connsiteY2" fmla="*/ 639977 h 639977"/>
                <a:gd name="connsiteX3" fmla="*/ 0 w 25200"/>
                <a:gd name="connsiteY3" fmla="*/ 639977 h 639977"/>
              </a:gdLst>
              <a:ahLst/>
              <a:cxnLst>
                <a:cxn ang="0">
                  <a:pos x="connsiteX0" y="connsiteY0"/>
                </a:cxn>
                <a:cxn ang="0">
                  <a:pos x="connsiteX1" y="connsiteY1"/>
                </a:cxn>
                <a:cxn ang="0">
                  <a:pos x="connsiteX2" y="connsiteY2"/>
                </a:cxn>
                <a:cxn ang="0">
                  <a:pos x="connsiteX3" y="connsiteY3"/>
                </a:cxn>
              </a:cxnLst>
              <a:rect l="l" t="t" r="r" b="b"/>
              <a:pathLst>
                <a:path w="25200" h="639977">
                  <a:moveTo>
                    <a:pt x="0" y="0"/>
                  </a:moveTo>
                  <a:lnTo>
                    <a:pt x="25200" y="0"/>
                  </a:lnTo>
                  <a:lnTo>
                    <a:pt x="25200" y="639977"/>
                  </a:lnTo>
                  <a:lnTo>
                    <a:pt x="0" y="639977"/>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9">
              <a:extLst>
                <a:ext uri="{FF2B5EF4-FFF2-40B4-BE49-F238E27FC236}">
                  <a16:creationId xmlns:a16="http://schemas.microsoft.com/office/drawing/2014/main" id="{23D3AF71-F4C0-BAED-244E-DCBD08F3EA61}"/>
                </a:ext>
              </a:extLst>
            </p:cNvPr>
            <p:cNvSpPr/>
            <p:nvPr userDrawn="1"/>
          </p:nvSpPr>
          <p:spPr>
            <a:xfrm>
              <a:off x="11221912" y="5525190"/>
              <a:ext cx="25200" cy="1332810"/>
            </a:xfrm>
            <a:custGeom>
              <a:avLst/>
              <a:gdLst>
                <a:gd name="connsiteX0" fmla="*/ 0 w 25200"/>
                <a:gd name="connsiteY0" fmla="*/ 0 h 1332810"/>
                <a:gd name="connsiteX1" fmla="*/ 25200 w 25200"/>
                <a:gd name="connsiteY1" fmla="*/ 0 h 1332810"/>
                <a:gd name="connsiteX2" fmla="*/ 25200 w 25200"/>
                <a:gd name="connsiteY2" fmla="*/ 1332810 h 1332810"/>
                <a:gd name="connsiteX3" fmla="*/ 0 w 25200"/>
                <a:gd name="connsiteY3" fmla="*/ 1332810 h 1332810"/>
              </a:gdLst>
              <a:ahLst/>
              <a:cxnLst>
                <a:cxn ang="0">
                  <a:pos x="connsiteX0" y="connsiteY0"/>
                </a:cxn>
                <a:cxn ang="0">
                  <a:pos x="connsiteX1" y="connsiteY1"/>
                </a:cxn>
                <a:cxn ang="0">
                  <a:pos x="connsiteX2" y="connsiteY2"/>
                </a:cxn>
                <a:cxn ang="0">
                  <a:pos x="connsiteX3" y="connsiteY3"/>
                </a:cxn>
              </a:cxnLst>
              <a:rect l="l" t="t" r="r" b="b"/>
              <a:pathLst>
                <a:path w="25200" h="1332810">
                  <a:moveTo>
                    <a:pt x="0" y="0"/>
                  </a:moveTo>
                  <a:lnTo>
                    <a:pt x="25200" y="0"/>
                  </a:lnTo>
                  <a:lnTo>
                    <a:pt x="25200" y="1332810"/>
                  </a:lnTo>
                  <a:lnTo>
                    <a:pt x="0" y="1332810"/>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51">
              <a:extLst>
                <a:ext uri="{FF2B5EF4-FFF2-40B4-BE49-F238E27FC236}">
                  <a16:creationId xmlns:a16="http://schemas.microsoft.com/office/drawing/2014/main" id="{758A5ADF-01F4-3710-BF33-47A561494866}"/>
                </a:ext>
              </a:extLst>
            </p:cNvPr>
            <p:cNvSpPr/>
            <p:nvPr userDrawn="1"/>
          </p:nvSpPr>
          <p:spPr>
            <a:xfrm>
              <a:off x="11857477" y="5910100"/>
              <a:ext cx="25200" cy="947900"/>
            </a:xfrm>
            <a:custGeom>
              <a:avLst/>
              <a:gdLst>
                <a:gd name="connsiteX0" fmla="*/ 0 w 25200"/>
                <a:gd name="connsiteY0" fmla="*/ 0 h 947900"/>
                <a:gd name="connsiteX1" fmla="*/ 25200 w 25200"/>
                <a:gd name="connsiteY1" fmla="*/ 0 h 947900"/>
                <a:gd name="connsiteX2" fmla="*/ 25200 w 25200"/>
                <a:gd name="connsiteY2" fmla="*/ 947900 h 947900"/>
                <a:gd name="connsiteX3" fmla="*/ 0 w 25200"/>
                <a:gd name="connsiteY3" fmla="*/ 947900 h 947900"/>
              </a:gdLst>
              <a:ahLst/>
              <a:cxnLst>
                <a:cxn ang="0">
                  <a:pos x="connsiteX0" y="connsiteY0"/>
                </a:cxn>
                <a:cxn ang="0">
                  <a:pos x="connsiteX1" y="connsiteY1"/>
                </a:cxn>
                <a:cxn ang="0">
                  <a:pos x="connsiteX2" y="connsiteY2"/>
                </a:cxn>
                <a:cxn ang="0">
                  <a:pos x="connsiteX3" y="connsiteY3"/>
                </a:cxn>
              </a:cxnLst>
              <a:rect l="l" t="t" r="r" b="b"/>
              <a:pathLst>
                <a:path w="25200" h="947900">
                  <a:moveTo>
                    <a:pt x="0" y="0"/>
                  </a:moveTo>
                  <a:lnTo>
                    <a:pt x="25200" y="0"/>
                  </a:lnTo>
                  <a:lnTo>
                    <a:pt x="25200" y="947900"/>
                  </a:lnTo>
                  <a:lnTo>
                    <a:pt x="0" y="947900"/>
                  </a:lnTo>
                  <a:close/>
                </a:path>
              </a:pathLst>
            </a:custGeom>
            <a:gradFill>
              <a:gsLst>
                <a:gs pos="0">
                  <a:schemeClr val="accent1">
                    <a:alpha val="0"/>
                  </a:schemeClr>
                </a:gs>
                <a:gs pos="75000">
                  <a:schemeClr val="accent1">
                    <a:alpha val="15000"/>
                  </a:schemeClr>
                </a:gs>
                <a:gs pos="33000">
                  <a:schemeClr val="accent1">
                    <a:alpha val="500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TextBox 21">
            <a:extLst>
              <a:ext uri="{FF2B5EF4-FFF2-40B4-BE49-F238E27FC236}">
                <a16:creationId xmlns:a16="http://schemas.microsoft.com/office/drawing/2014/main" id="{D73641AE-B080-7FF6-1C78-E41F6FD55660}"/>
              </a:ext>
            </a:extLst>
          </p:cNvPr>
          <p:cNvSpPr txBox="1"/>
          <p:nvPr/>
        </p:nvSpPr>
        <p:spPr>
          <a:xfrm>
            <a:off x="196647" y="1402445"/>
            <a:ext cx="11798708" cy="1200329"/>
          </a:xfrm>
          <a:prstGeom prst="rect">
            <a:avLst/>
          </a:prstGeom>
          <a:noFill/>
        </p:spPr>
        <p:txBody>
          <a:bodyPr wrap="square" rtlCol="0">
            <a:spAutoFit/>
          </a:bodyPr>
          <a:lstStyle/>
          <a:p>
            <a:pPr algn="ctr">
              <a:tabLst>
                <a:tab pos="3835400" algn="l"/>
              </a:tabLst>
            </a:pPr>
            <a:r>
              <a:rPr lang="en-US" sz="7200" b="1" dirty="0">
                <a:ln>
                  <a:solidFill>
                    <a:schemeClr val="bg1"/>
                  </a:solidFill>
                </a:ln>
                <a:gradFill flip="none" rotWithShape="1">
                  <a:gsLst>
                    <a:gs pos="6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atin typeface="Space Grotesk" pitchFamily="2" charset="0"/>
                <a:cs typeface="Space Grotesk" pitchFamily="2" charset="0"/>
              </a:rPr>
              <a:t>Introduction to DevOps</a:t>
            </a:r>
          </a:p>
        </p:txBody>
      </p:sp>
      <p:sp>
        <p:nvSpPr>
          <p:cNvPr id="23" name="TextBox 22">
            <a:extLst>
              <a:ext uri="{FF2B5EF4-FFF2-40B4-BE49-F238E27FC236}">
                <a16:creationId xmlns:a16="http://schemas.microsoft.com/office/drawing/2014/main" id="{9ED6FF6D-E209-303E-C09F-D0BED1E668CB}"/>
              </a:ext>
            </a:extLst>
          </p:cNvPr>
          <p:cNvSpPr txBox="1"/>
          <p:nvPr/>
        </p:nvSpPr>
        <p:spPr>
          <a:xfrm>
            <a:off x="3363958" y="3960262"/>
            <a:ext cx="5290495" cy="429348"/>
          </a:xfrm>
          <a:prstGeom prst="rect">
            <a:avLst/>
          </a:prstGeom>
          <a:noFill/>
        </p:spPr>
        <p:txBody>
          <a:bodyPr wrap="square" rtlCol="0">
            <a:spAutoFit/>
          </a:bodyPr>
          <a:lstStyle/>
          <a:p>
            <a:pPr algn="ctr">
              <a:lnSpc>
                <a:spcPts val="2800"/>
              </a:lnSpc>
            </a:pPr>
            <a:r>
              <a:rPr lang="en-US" sz="2000" b="1" spc="400" dirty="0">
                <a:solidFill>
                  <a:schemeClr val="bg1"/>
                </a:solidFill>
                <a:latin typeface="Play" panose="00000500000000000000" pitchFamily="2" charset="0"/>
                <a:cs typeface="Space Grotesk" pitchFamily="2" charset="0"/>
              </a:rPr>
              <a:t>Dave Carroll</a:t>
            </a:r>
          </a:p>
        </p:txBody>
      </p:sp>
      <p:sp>
        <p:nvSpPr>
          <p:cNvPr id="25" name="Rectangle: Rounded Corners 24">
            <a:extLst>
              <a:ext uri="{FF2B5EF4-FFF2-40B4-BE49-F238E27FC236}">
                <a16:creationId xmlns:a16="http://schemas.microsoft.com/office/drawing/2014/main" id="{1A93C3EE-8D33-5092-8947-C57C4C294033}"/>
              </a:ext>
            </a:extLst>
          </p:cNvPr>
          <p:cNvSpPr/>
          <p:nvPr/>
        </p:nvSpPr>
        <p:spPr>
          <a:xfrm>
            <a:off x="3368799" y="3984537"/>
            <a:ext cx="5285657" cy="439362"/>
          </a:xfrm>
          <a:prstGeom prst="roundRect">
            <a:avLst>
              <a:gd name="adj" fmla="val 18112"/>
            </a:avLst>
          </a:prstGeom>
          <a:noFill/>
          <a:ln>
            <a:gradFill>
              <a:gsLst>
                <a:gs pos="0">
                  <a:schemeClr val="accent1"/>
                </a:gs>
                <a:gs pos="100000">
                  <a:schemeClr val="accent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gs>
                  <a:gs pos="99000">
                    <a:schemeClr val="accent2"/>
                  </a:gs>
                </a:gsLst>
                <a:lin ang="0" scaled="1"/>
              </a:gradFill>
            </a:endParaRPr>
          </a:p>
        </p:txBody>
      </p:sp>
      <p:sp>
        <p:nvSpPr>
          <p:cNvPr id="26" name="Rectangle: Rounded Corners 25">
            <a:extLst>
              <a:ext uri="{FF2B5EF4-FFF2-40B4-BE49-F238E27FC236}">
                <a16:creationId xmlns:a16="http://schemas.microsoft.com/office/drawing/2014/main" id="{FFDE28B2-7605-D9E6-2B25-4FE00842F4E8}"/>
              </a:ext>
            </a:extLst>
          </p:cNvPr>
          <p:cNvSpPr/>
          <p:nvPr/>
        </p:nvSpPr>
        <p:spPr>
          <a:xfrm>
            <a:off x="3363959" y="4686913"/>
            <a:ext cx="5340895" cy="439362"/>
          </a:xfrm>
          <a:prstGeom prst="roundRect">
            <a:avLst>
              <a:gd name="adj" fmla="val 18112"/>
            </a:avLst>
          </a:prstGeom>
          <a:gradFill flip="none" rotWithShape="1">
            <a:gsLst>
              <a:gs pos="0">
                <a:schemeClr val="accent1"/>
              </a:gs>
              <a:gs pos="100000">
                <a:schemeClr val="accent2"/>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gs>
                  <a:gs pos="99000">
                    <a:schemeClr val="accent2"/>
                  </a:gs>
                </a:gsLst>
                <a:lin ang="0" scaled="1"/>
              </a:gradFill>
            </a:endParaRPr>
          </a:p>
        </p:txBody>
      </p:sp>
      <p:sp>
        <p:nvSpPr>
          <p:cNvPr id="27" name="TextBox 26">
            <a:extLst>
              <a:ext uri="{FF2B5EF4-FFF2-40B4-BE49-F238E27FC236}">
                <a16:creationId xmlns:a16="http://schemas.microsoft.com/office/drawing/2014/main" id="{A26ABA97-73EA-77D4-BF16-AECA3FC29EBF}"/>
              </a:ext>
            </a:extLst>
          </p:cNvPr>
          <p:cNvSpPr txBox="1"/>
          <p:nvPr/>
        </p:nvSpPr>
        <p:spPr>
          <a:xfrm>
            <a:off x="3393266" y="4692957"/>
            <a:ext cx="5290495" cy="432041"/>
          </a:xfrm>
          <a:prstGeom prst="rect">
            <a:avLst/>
          </a:prstGeom>
          <a:noFill/>
        </p:spPr>
        <p:txBody>
          <a:bodyPr wrap="square" rtlCol="0">
            <a:spAutoFit/>
          </a:bodyPr>
          <a:lstStyle/>
          <a:p>
            <a:pPr algn="ctr">
              <a:lnSpc>
                <a:spcPts val="2800"/>
              </a:lnSpc>
            </a:pPr>
            <a:r>
              <a:rPr lang="en-US" sz="2000" b="1" spc="400" dirty="0">
                <a:solidFill>
                  <a:schemeClr val="bg1"/>
                </a:solidFill>
                <a:latin typeface="Play" panose="00000500000000000000" pitchFamily="2" charset="0"/>
                <a:cs typeface="Space Grotesk" pitchFamily="2" charset="0"/>
              </a:rPr>
              <a:t>@thedavecarroll</a:t>
            </a:r>
          </a:p>
        </p:txBody>
      </p:sp>
    </p:spTree>
    <p:extLst>
      <p:ext uri="{BB962C8B-B14F-4D97-AF65-F5344CB8AC3E}">
        <p14:creationId xmlns:p14="http://schemas.microsoft.com/office/powerpoint/2010/main" val="3331109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2391ED0D-0AC8-E84C-C3D7-2804617E2B19}"/>
              </a:ext>
            </a:extLst>
          </p:cNvPr>
          <p:cNvSpPr txBox="1">
            <a:spLocks/>
          </p:cNvSpPr>
          <p:nvPr/>
        </p:nvSpPr>
        <p:spPr>
          <a:xfrm>
            <a:off x="655093" y="2077226"/>
            <a:ext cx="5440908" cy="36821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chemeClr val="accent1"/>
                </a:solidFill>
              </a:rPr>
              <a:t>PowerShell</a:t>
            </a:r>
          </a:p>
          <a:p>
            <a:r>
              <a:rPr lang="en-US" sz="3200" dirty="0">
                <a:solidFill>
                  <a:schemeClr val="accent1"/>
                </a:solidFill>
              </a:rPr>
              <a:t>Python</a:t>
            </a:r>
          </a:p>
          <a:p>
            <a:r>
              <a:rPr lang="en-US" sz="3200" dirty="0">
                <a:solidFill>
                  <a:schemeClr val="accent1"/>
                </a:solidFill>
              </a:rPr>
              <a:t>Bash (Shell Scripting)</a:t>
            </a:r>
          </a:p>
          <a:p>
            <a:r>
              <a:rPr lang="en-US" sz="3200" dirty="0">
                <a:solidFill>
                  <a:schemeClr val="accent1"/>
                </a:solidFill>
              </a:rPr>
              <a:t>Ruby</a:t>
            </a:r>
          </a:p>
          <a:p>
            <a:r>
              <a:rPr lang="en-US" sz="3200" dirty="0">
                <a:solidFill>
                  <a:schemeClr val="accent1"/>
                </a:solidFill>
              </a:rPr>
              <a:t>JavaScript (Node.js)</a:t>
            </a:r>
          </a:p>
          <a:p>
            <a:r>
              <a:rPr lang="en-US" sz="3200" dirty="0">
                <a:solidFill>
                  <a:schemeClr val="accent1"/>
                </a:solidFill>
              </a:rPr>
              <a:t>Formats (YAML, JSON, XML)</a:t>
            </a:r>
          </a:p>
        </p:txBody>
      </p:sp>
      <p:sp>
        <p:nvSpPr>
          <p:cNvPr id="6" name="Title 1">
            <a:extLst>
              <a:ext uri="{FF2B5EF4-FFF2-40B4-BE49-F238E27FC236}">
                <a16:creationId xmlns:a16="http://schemas.microsoft.com/office/drawing/2014/main" id="{BE7B7B6E-AD58-0580-00C9-2BD2D41FB3D6}"/>
              </a:ext>
            </a:extLst>
          </p:cNvPr>
          <p:cNvSpPr>
            <a:spLocks noGrp="1"/>
          </p:cNvSpPr>
          <p:nvPr>
            <p:ph type="title"/>
          </p:nvPr>
        </p:nvSpPr>
        <p:spPr>
          <a:xfrm>
            <a:off x="1" y="574027"/>
            <a:ext cx="12191999" cy="1049235"/>
          </a:xfrm>
        </p:spPr>
        <p:txBody>
          <a:bodyPr/>
          <a:lstStyle/>
          <a:p>
            <a:r>
              <a:rPr lang="en-US" sz="6000" dirty="0"/>
              <a:t>Scripting</a:t>
            </a:r>
          </a:p>
        </p:txBody>
      </p:sp>
      <p:sp>
        <p:nvSpPr>
          <p:cNvPr id="10" name="Content Placeholder 2">
            <a:extLst>
              <a:ext uri="{FF2B5EF4-FFF2-40B4-BE49-F238E27FC236}">
                <a16:creationId xmlns:a16="http://schemas.microsoft.com/office/drawing/2014/main" id="{634CA124-991E-3D2A-EA0C-6AEAC3BC5268}"/>
              </a:ext>
            </a:extLst>
          </p:cNvPr>
          <p:cNvSpPr txBox="1">
            <a:spLocks/>
          </p:cNvSpPr>
          <p:nvPr/>
        </p:nvSpPr>
        <p:spPr>
          <a:xfrm>
            <a:off x="6096000" y="2077226"/>
            <a:ext cx="6096000" cy="36821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chemeClr val="accent1"/>
                </a:solidFill>
              </a:rPr>
              <a:t>Editors (IDE’s)</a:t>
            </a:r>
          </a:p>
          <a:p>
            <a:pPr lvl="1"/>
            <a:r>
              <a:rPr lang="en-US" sz="3200" dirty="0">
                <a:solidFill>
                  <a:schemeClr val="accent1"/>
                </a:solidFill>
              </a:rPr>
              <a:t>Visual Studio Code (VS Code)</a:t>
            </a:r>
          </a:p>
          <a:p>
            <a:pPr lvl="1"/>
            <a:r>
              <a:rPr lang="en-US" sz="3200" dirty="0">
                <a:solidFill>
                  <a:schemeClr val="accent1"/>
                </a:solidFill>
              </a:rPr>
              <a:t>Visual Studio</a:t>
            </a:r>
          </a:p>
          <a:p>
            <a:pPr lvl="1"/>
            <a:r>
              <a:rPr lang="en-US" sz="3200" dirty="0">
                <a:solidFill>
                  <a:schemeClr val="accent1"/>
                </a:solidFill>
              </a:rPr>
              <a:t>Eclipse</a:t>
            </a:r>
          </a:p>
          <a:p>
            <a:pPr lvl="1"/>
            <a:r>
              <a:rPr lang="en-US" sz="3200" dirty="0">
                <a:solidFill>
                  <a:schemeClr val="accent1"/>
                </a:solidFill>
              </a:rPr>
              <a:t>IntelliJ IDEA</a:t>
            </a:r>
          </a:p>
          <a:p>
            <a:pPr lvl="1"/>
            <a:r>
              <a:rPr lang="en-US" sz="3200" dirty="0">
                <a:solidFill>
                  <a:schemeClr val="accent1"/>
                </a:solidFill>
              </a:rPr>
              <a:t>PyCharm</a:t>
            </a:r>
          </a:p>
        </p:txBody>
      </p:sp>
    </p:spTree>
    <p:extLst>
      <p:ext uri="{BB962C8B-B14F-4D97-AF65-F5344CB8AC3E}">
        <p14:creationId xmlns:p14="http://schemas.microsoft.com/office/powerpoint/2010/main" val="1008611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592107-B250-FE5B-C7B7-08B81A9EF4EF}"/>
              </a:ext>
            </a:extLst>
          </p:cNvPr>
          <p:cNvSpPr>
            <a:spLocks noGrp="1"/>
          </p:cNvSpPr>
          <p:nvPr>
            <p:ph type="title"/>
          </p:nvPr>
        </p:nvSpPr>
        <p:spPr>
          <a:xfrm>
            <a:off x="2024331" y="467172"/>
            <a:ext cx="8143337" cy="1325563"/>
          </a:xfrm>
        </p:spPr>
        <p:txBody>
          <a:bodyPr/>
          <a:lstStyle/>
          <a:p>
            <a:r>
              <a:rPr lang="en-US" dirty="0" err="1"/>
              <a:t>GenAI</a:t>
            </a:r>
            <a:r>
              <a:rPr lang="en-US" dirty="0"/>
              <a:t> vs LLMs</a:t>
            </a:r>
          </a:p>
        </p:txBody>
      </p:sp>
      <p:sp>
        <p:nvSpPr>
          <p:cNvPr id="8" name="TextBox 7">
            <a:extLst>
              <a:ext uri="{FF2B5EF4-FFF2-40B4-BE49-F238E27FC236}">
                <a16:creationId xmlns:a16="http://schemas.microsoft.com/office/drawing/2014/main" id="{80EE2DB4-BDC2-48CB-50EA-75CE3098BE45}"/>
              </a:ext>
            </a:extLst>
          </p:cNvPr>
          <p:cNvSpPr txBox="1"/>
          <p:nvPr/>
        </p:nvSpPr>
        <p:spPr>
          <a:xfrm>
            <a:off x="808630" y="1622399"/>
            <a:ext cx="5287370" cy="4031873"/>
          </a:xfrm>
          <a:prstGeom prst="rect">
            <a:avLst/>
          </a:prstGeom>
          <a:noFill/>
        </p:spPr>
        <p:txBody>
          <a:bodyPr wrap="square">
            <a:spAutoFit/>
          </a:bodyPr>
          <a:lstStyle/>
          <a:p>
            <a:pPr marL="0" indent="0">
              <a:buNone/>
            </a:pPr>
            <a:r>
              <a:rPr lang="en-US" sz="3200" dirty="0">
                <a:solidFill>
                  <a:schemeClr val="accent1"/>
                </a:solidFill>
              </a:rPr>
              <a:t>Generative AI</a:t>
            </a:r>
          </a:p>
          <a:p>
            <a:pPr marL="457200" indent="-457200">
              <a:buFont typeface="Arial" panose="020B0604020202020204" pitchFamily="34" charset="0"/>
              <a:buChar char="•"/>
            </a:pPr>
            <a:r>
              <a:rPr lang="en-US" sz="3200" dirty="0">
                <a:solidFill>
                  <a:schemeClr val="accent1"/>
                </a:solidFill>
              </a:rPr>
              <a:t>Any AI capable of generating new data</a:t>
            </a:r>
          </a:p>
          <a:p>
            <a:pPr marL="457200" indent="-457200">
              <a:buFont typeface="Arial" panose="020B0604020202020204" pitchFamily="34" charset="0"/>
              <a:buChar char="•"/>
            </a:pPr>
            <a:r>
              <a:rPr lang="en-US" sz="3200" dirty="0">
                <a:solidFill>
                  <a:schemeClr val="accent1"/>
                </a:solidFill>
              </a:rPr>
              <a:t>Wide range of outputs</a:t>
            </a:r>
          </a:p>
          <a:p>
            <a:pPr marL="457200" indent="-457200">
              <a:buFont typeface="Arial" panose="020B0604020202020204" pitchFamily="34" charset="0"/>
              <a:buChar char="•"/>
            </a:pPr>
            <a:r>
              <a:rPr lang="en-US" sz="3200" dirty="0">
                <a:solidFill>
                  <a:schemeClr val="accent1"/>
                </a:solidFill>
              </a:rPr>
              <a:t>Spans across various media types and use cases, from content creation to synthetic data generation</a:t>
            </a:r>
          </a:p>
        </p:txBody>
      </p:sp>
      <p:sp>
        <p:nvSpPr>
          <p:cNvPr id="9" name="TextBox 8">
            <a:extLst>
              <a:ext uri="{FF2B5EF4-FFF2-40B4-BE49-F238E27FC236}">
                <a16:creationId xmlns:a16="http://schemas.microsoft.com/office/drawing/2014/main" id="{254DA4EB-EEB7-4C14-5846-11917302BA0D}"/>
              </a:ext>
            </a:extLst>
          </p:cNvPr>
          <p:cNvSpPr txBox="1"/>
          <p:nvPr/>
        </p:nvSpPr>
        <p:spPr>
          <a:xfrm>
            <a:off x="6096000" y="1622398"/>
            <a:ext cx="5818496" cy="3539430"/>
          </a:xfrm>
          <a:prstGeom prst="rect">
            <a:avLst/>
          </a:prstGeom>
          <a:noFill/>
        </p:spPr>
        <p:txBody>
          <a:bodyPr wrap="square">
            <a:spAutoFit/>
          </a:bodyPr>
          <a:lstStyle/>
          <a:p>
            <a:pPr marL="0" indent="0">
              <a:buNone/>
            </a:pPr>
            <a:r>
              <a:rPr lang="en-US" sz="3200" dirty="0">
                <a:solidFill>
                  <a:schemeClr val="accent1"/>
                </a:solidFill>
              </a:rPr>
              <a:t>Large Language Models</a:t>
            </a:r>
          </a:p>
          <a:p>
            <a:pPr marL="457200" indent="-457200">
              <a:buFont typeface="Arial" panose="020B0604020202020204" pitchFamily="34" charset="0"/>
              <a:buChar char="•"/>
            </a:pPr>
            <a:r>
              <a:rPr lang="en-US" sz="3200" dirty="0">
                <a:solidFill>
                  <a:schemeClr val="accent1"/>
                </a:solidFill>
              </a:rPr>
              <a:t>Subset of gen AI for tasks involving human language</a:t>
            </a:r>
          </a:p>
          <a:p>
            <a:pPr marL="457200" indent="-457200">
              <a:buFont typeface="Arial" panose="020B0604020202020204" pitchFamily="34" charset="0"/>
              <a:buChar char="•"/>
            </a:pPr>
            <a:r>
              <a:rPr lang="en-US" sz="3200" dirty="0">
                <a:solidFill>
                  <a:schemeClr val="accent1"/>
                </a:solidFill>
              </a:rPr>
              <a:t>Specializes in producing and understanding text</a:t>
            </a:r>
          </a:p>
          <a:p>
            <a:pPr marL="457200" indent="-457200">
              <a:buFont typeface="Arial" panose="020B0604020202020204" pitchFamily="34" charset="0"/>
              <a:buChar char="•"/>
            </a:pPr>
            <a:r>
              <a:rPr lang="en-US" sz="3200" dirty="0">
                <a:solidFill>
                  <a:schemeClr val="accent1"/>
                </a:solidFill>
              </a:rPr>
              <a:t>Primarily used for text-based applications</a:t>
            </a:r>
          </a:p>
        </p:txBody>
      </p:sp>
    </p:spTree>
    <p:extLst>
      <p:ext uri="{BB962C8B-B14F-4D97-AF65-F5344CB8AC3E}">
        <p14:creationId xmlns:p14="http://schemas.microsoft.com/office/powerpoint/2010/main" val="1340936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3D0205E-A50E-B010-BCC1-EACD20C1067A}"/>
              </a:ext>
            </a:extLst>
          </p:cNvPr>
          <p:cNvSpPr txBox="1">
            <a:spLocks/>
          </p:cNvSpPr>
          <p:nvPr/>
        </p:nvSpPr>
        <p:spPr>
          <a:xfrm>
            <a:off x="5486400" y="2133600"/>
            <a:ext cx="6377568" cy="287064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0" dirty="0">
                <a:solidFill>
                  <a:schemeClr val="accent1"/>
                </a:solidFill>
                <a:latin typeface="+mn-lt"/>
              </a:rPr>
              <a:t>GitHub</a:t>
            </a:r>
          </a:p>
          <a:p>
            <a:r>
              <a:rPr lang="en-US" b="0" dirty="0">
                <a:solidFill>
                  <a:schemeClr val="accent1"/>
                </a:solidFill>
                <a:latin typeface="+mn-lt"/>
              </a:rPr>
              <a:t>GitLab</a:t>
            </a:r>
          </a:p>
          <a:p>
            <a:r>
              <a:rPr lang="en-US" b="0" dirty="0" err="1">
                <a:solidFill>
                  <a:schemeClr val="accent1"/>
                </a:solidFill>
                <a:latin typeface="+mn-lt"/>
              </a:rPr>
              <a:t>BitBucket</a:t>
            </a:r>
            <a:endParaRPr lang="en-US" b="0" dirty="0">
              <a:solidFill>
                <a:schemeClr val="accent1"/>
              </a:solidFill>
              <a:latin typeface="+mn-lt"/>
            </a:endParaRPr>
          </a:p>
          <a:p>
            <a:r>
              <a:rPr lang="en-US" b="0" dirty="0">
                <a:solidFill>
                  <a:schemeClr val="accent1"/>
                </a:solidFill>
                <a:latin typeface="+mn-lt"/>
              </a:rPr>
              <a:t>Azure DevOps Repos</a:t>
            </a:r>
          </a:p>
          <a:p>
            <a:r>
              <a:rPr lang="en-US" b="0" dirty="0">
                <a:solidFill>
                  <a:schemeClr val="accent1"/>
                </a:solidFill>
                <a:latin typeface="+mn-lt"/>
              </a:rPr>
              <a:t>AWS </a:t>
            </a:r>
            <a:r>
              <a:rPr lang="en-US" b="0" dirty="0" err="1">
                <a:solidFill>
                  <a:schemeClr val="accent1"/>
                </a:solidFill>
                <a:latin typeface="+mn-lt"/>
              </a:rPr>
              <a:t>CodeCommit</a:t>
            </a:r>
            <a:endParaRPr lang="en-US" b="0" dirty="0">
              <a:solidFill>
                <a:schemeClr val="accent1"/>
              </a:solidFill>
              <a:latin typeface="+mn-lt"/>
            </a:endParaRPr>
          </a:p>
          <a:p>
            <a:r>
              <a:rPr lang="en-US" b="0" dirty="0">
                <a:solidFill>
                  <a:schemeClr val="accent1"/>
                </a:solidFill>
                <a:latin typeface="+mn-lt"/>
              </a:rPr>
              <a:t>Google Cloud Source Repo</a:t>
            </a:r>
          </a:p>
        </p:txBody>
      </p:sp>
      <p:sp>
        <p:nvSpPr>
          <p:cNvPr id="7" name="Content Placeholder 2">
            <a:extLst>
              <a:ext uri="{FF2B5EF4-FFF2-40B4-BE49-F238E27FC236}">
                <a16:creationId xmlns:a16="http://schemas.microsoft.com/office/drawing/2014/main" id="{A8381710-1285-8347-0723-76B1586CE7E6}"/>
              </a:ext>
            </a:extLst>
          </p:cNvPr>
          <p:cNvSpPr txBox="1">
            <a:spLocks/>
          </p:cNvSpPr>
          <p:nvPr/>
        </p:nvSpPr>
        <p:spPr>
          <a:xfrm>
            <a:off x="977553" y="2133600"/>
            <a:ext cx="4508847" cy="347563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1"/>
              </a:buClr>
            </a:pPr>
            <a:r>
              <a:rPr lang="en-US" sz="3200" dirty="0">
                <a:solidFill>
                  <a:schemeClr val="accent1"/>
                </a:solidFill>
              </a:rPr>
              <a:t>Git</a:t>
            </a:r>
          </a:p>
          <a:p>
            <a:pPr>
              <a:buClr>
                <a:schemeClr val="accent1"/>
              </a:buClr>
            </a:pPr>
            <a:r>
              <a:rPr lang="en-US" sz="3200" dirty="0">
                <a:solidFill>
                  <a:schemeClr val="accent1"/>
                </a:solidFill>
              </a:rPr>
              <a:t>Subversion (SVN)</a:t>
            </a:r>
          </a:p>
          <a:p>
            <a:pPr>
              <a:buClr>
                <a:schemeClr val="accent1"/>
              </a:buClr>
            </a:pPr>
            <a:r>
              <a:rPr lang="en-US" sz="3200" dirty="0">
                <a:solidFill>
                  <a:schemeClr val="accent1"/>
                </a:solidFill>
              </a:rPr>
              <a:t>Mercurial</a:t>
            </a:r>
          </a:p>
          <a:p>
            <a:pPr>
              <a:buClr>
                <a:schemeClr val="accent1"/>
              </a:buClr>
            </a:pPr>
            <a:r>
              <a:rPr lang="en-US" sz="3200" dirty="0">
                <a:solidFill>
                  <a:schemeClr val="accent1"/>
                </a:solidFill>
              </a:rPr>
              <a:t>TFVC</a:t>
            </a:r>
          </a:p>
        </p:txBody>
      </p:sp>
      <p:sp>
        <p:nvSpPr>
          <p:cNvPr id="8" name="Title 1">
            <a:extLst>
              <a:ext uri="{FF2B5EF4-FFF2-40B4-BE49-F238E27FC236}">
                <a16:creationId xmlns:a16="http://schemas.microsoft.com/office/drawing/2014/main" id="{90AF126C-937F-8B04-6FB6-AF1DA71E8292}"/>
              </a:ext>
            </a:extLst>
          </p:cNvPr>
          <p:cNvSpPr>
            <a:spLocks noGrp="1"/>
          </p:cNvSpPr>
          <p:nvPr>
            <p:ph type="title"/>
          </p:nvPr>
        </p:nvSpPr>
        <p:spPr>
          <a:xfrm>
            <a:off x="0" y="804519"/>
            <a:ext cx="12191999" cy="1049235"/>
          </a:xfrm>
        </p:spPr>
        <p:txBody>
          <a:bodyPr/>
          <a:lstStyle/>
          <a:p>
            <a:r>
              <a:rPr lang="en-US" sz="7200" dirty="0"/>
              <a:t>Source Control</a:t>
            </a:r>
          </a:p>
        </p:txBody>
      </p:sp>
    </p:spTree>
    <p:extLst>
      <p:ext uri="{BB962C8B-B14F-4D97-AF65-F5344CB8AC3E}">
        <p14:creationId xmlns:p14="http://schemas.microsoft.com/office/powerpoint/2010/main" val="2822203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rchestration Engines">
            <a:extLst>
              <a:ext uri="{FF2B5EF4-FFF2-40B4-BE49-F238E27FC236}">
                <a16:creationId xmlns:a16="http://schemas.microsoft.com/office/drawing/2014/main" id="{B42AF6A1-8441-74D6-27BA-B036F795CB6B}"/>
              </a:ext>
            </a:extLst>
          </p:cNvPr>
          <p:cNvSpPr txBox="1">
            <a:spLocks/>
          </p:cNvSpPr>
          <p:nvPr/>
        </p:nvSpPr>
        <p:spPr>
          <a:xfrm>
            <a:off x="5384996" y="3453756"/>
            <a:ext cx="3970881" cy="17425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dirty="0">
                <a:solidFill>
                  <a:schemeClr val="accent1"/>
                </a:solidFill>
                <a:latin typeface="+mn-lt"/>
              </a:rPr>
              <a:t>Orchestration Engines</a:t>
            </a:r>
            <a:endParaRPr lang="en-US" sz="2600" b="0" dirty="0">
              <a:solidFill>
                <a:schemeClr val="accent1"/>
              </a:solidFill>
              <a:latin typeface="+mn-lt"/>
            </a:endParaRPr>
          </a:p>
          <a:p>
            <a:r>
              <a:rPr lang="en-US" sz="2600" b="0" dirty="0">
                <a:solidFill>
                  <a:schemeClr val="accent1"/>
                </a:solidFill>
                <a:latin typeface="+mn-lt"/>
              </a:rPr>
              <a:t>Kubernetes</a:t>
            </a:r>
          </a:p>
          <a:p>
            <a:r>
              <a:rPr lang="en-US" sz="2600" b="0" dirty="0">
                <a:solidFill>
                  <a:schemeClr val="accent1"/>
                </a:solidFill>
                <a:latin typeface="+mn-lt"/>
              </a:rPr>
              <a:t>Docker Swarm</a:t>
            </a:r>
          </a:p>
        </p:txBody>
      </p:sp>
      <p:pic>
        <p:nvPicPr>
          <p:cNvPr id="7" name="Meme" descr="Finding Neverland Meme | IT WORKS ON MY MACHINE THEN WE'LL SHIP YOUR MACHINE AND THAT IS HOW DOCKER WAS BORN | image tagged in memes,finding neverland | made w/ Imgflip meme maker">
            <a:extLst>
              <a:ext uri="{FF2B5EF4-FFF2-40B4-BE49-F238E27FC236}">
                <a16:creationId xmlns:a16="http://schemas.microsoft.com/office/drawing/2014/main" id="{24868862-E81C-69E4-BE7B-D49CAAE941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3876" y="1824402"/>
            <a:ext cx="2920620" cy="4143785"/>
          </a:xfrm>
          <a:prstGeom prst="rect">
            <a:avLst/>
          </a:prstGeom>
          <a:noFill/>
          <a:extLst>
            <a:ext uri="{909E8E84-426E-40DD-AFC4-6F175D3DCCD1}">
              <a14:hiddenFill xmlns:a14="http://schemas.microsoft.com/office/drawing/2010/main">
                <a:solidFill>
                  <a:srgbClr val="FFFFFF"/>
                </a:solidFill>
              </a14:hiddenFill>
            </a:ext>
          </a:extLst>
        </p:spPr>
      </p:pic>
      <p:sp>
        <p:nvSpPr>
          <p:cNvPr id="8" name="Containers">
            <a:extLst>
              <a:ext uri="{FF2B5EF4-FFF2-40B4-BE49-F238E27FC236}">
                <a16:creationId xmlns:a16="http://schemas.microsoft.com/office/drawing/2014/main" id="{8211DB80-503F-700F-CCF2-2418B1F8FDF2}"/>
              </a:ext>
            </a:extLst>
          </p:cNvPr>
          <p:cNvSpPr txBox="1">
            <a:spLocks/>
          </p:cNvSpPr>
          <p:nvPr/>
        </p:nvSpPr>
        <p:spPr>
          <a:xfrm>
            <a:off x="1014440" y="3539471"/>
            <a:ext cx="3807125" cy="17425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dirty="0">
                <a:solidFill>
                  <a:schemeClr val="accent1"/>
                </a:solidFill>
                <a:latin typeface="+mn-lt"/>
              </a:rPr>
              <a:t>Containerization</a:t>
            </a:r>
          </a:p>
          <a:p>
            <a:r>
              <a:rPr lang="en-US" sz="2600" b="0" dirty="0">
                <a:solidFill>
                  <a:schemeClr val="accent1"/>
                </a:solidFill>
                <a:latin typeface="+mn-lt"/>
              </a:rPr>
              <a:t>Docker</a:t>
            </a:r>
          </a:p>
          <a:p>
            <a:r>
              <a:rPr lang="en-US" sz="2600" b="0" dirty="0">
                <a:solidFill>
                  <a:schemeClr val="accent1"/>
                </a:solidFill>
                <a:latin typeface="+mn-lt"/>
              </a:rPr>
              <a:t>Vagrant</a:t>
            </a:r>
          </a:p>
          <a:p>
            <a:r>
              <a:rPr lang="en-US" sz="2600" b="0" dirty="0">
                <a:solidFill>
                  <a:schemeClr val="accent1"/>
                </a:solidFill>
                <a:latin typeface="+mn-lt"/>
              </a:rPr>
              <a:t>Red Hat OpenShift</a:t>
            </a:r>
          </a:p>
        </p:txBody>
      </p:sp>
      <p:sp>
        <p:nvSpPr>
          <p:cNvPr id="9" name="PS Labs">
            <a:extLst>
              <a:ext uri="{FF2B5EF4-FFF2-40B4-BE49-F238E27FC236}">
                <a16:creationId xmlns:a16="http://schemas.microsoft.com/office/drawing/2014/main" id="{5620F535-A594-CCF6-B483-0DBFA1B7FB87}"/>
              </a:ext>
            </a:extLst>
          </p:cNvPr>
          <p:cNvSpPr txBox="1">
            <a:spLocks/>
          </p:cNvSpPr>
          <p:nvPr/>
        </p:nvSpPr>
        <p:spPr>
          <a:xfrm>
            <a:off x="5397087" y="1661739"/>
            <a:ext cx="5780473" cy="1549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dirty="0">
                <a:solidFill>
                  <a:schemeClr val="accent1"/>
                </a:solidFill>
                <a:latin typeface="+mn-lt"/>
              </a:rPr>
              <a:t>PowerShell Modules</a:t>
            </a:r>
          </a:p>
          <a:p>
            <a:r>
              <a:rPr lang="en-US" sz="2600" b="0" dirty="0" err="1">
                <a:solidFill>
                  <a:schemeClr val="accent1"/>
                </a:solidFill>
                <a:latin typeface="+mn-lt"/>
              </a:rPr>
              <a:t>AutomatedLab</a:t>
            </a:r>
            <a:endParaRPr lang="en-US" sz="2600" b="0" dirty="0">
              <a:solidFill>
                <a:schemeClr val="accent1"/>
              </a:solidFill>
              <a:latin typeface="+mn-lt"/>
            </a:endParaRPr>
          </a:p>
          <a:p>
            <a:r>
              <a:rPr lang="en-US" sz="2600" b="0" dirty="0">
                <a:solidFill>
                  <a:schemeClr val="accent1"/>
                </a:solidFill>
                <a:latin typeface="+mn-lt"/>
              </a:rPr>
              <a:t>Lab Builder</a:t>
            </a:r>
          </a:p>
        </p:txBody>
      </p:sp>
      <p:sp>
        <p:nvSpPr>
          <p:cNvPr id="10" name="IaC">
            <a:extLst>
              <a:ext uri="{FF2B5EF4-FFF2-40B4-BE49-F238E27FC236}">
                <a16:creationId xmlns:a16="http://schemas.microsoft.com/office/drawing/2014/main" id="{332D2B7E-F43F-F53C-EEDE-619498E72902}"/>
              </a:ext>
            </a:extLst>
          </p:cNvPr>
          <p:cNvSpPr txBox="1">
            <a:spLocks/>
          </p:cNvSpPr>
          <p:nvPr/>
        </p:nvSpPr>
        <p:spPr>
          <a:xfrm>
            <a:off x="1014440" y="1661739"/>
            <a:ext cx="5882268" cy="176242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dirty="0">
                <a:solidFill>
                  <a:schemeClr val="accent1"/>
                </a:solidFill>
                <a:latin typeface="+mn-lt"/>
              </a:rPr>
              <a:t>Infrastructure as Code (</a:t>
            </a:r>
            <a:r>
              <a:rPr lang="en-US" sz="2600" dirty="0" err="1">
                <a:solidFill>
                  <a:schemeClr val="accent1"/>
                </a:solidFill>
                <a:latin typeface="+mn-lt"/>
              </a:rPr>
              <a:t>IaC</a:t>
            </a:r>
            <a:r>
              <a:rPr lang="en-US" sz="2600" dirty="0">
                <a:solidFill>
                  <a:schemeClr val="accent1"/>
                </a:solidFill>
                <a:latin typeface="+mn-lt"/>
              </a:rPr>
              <a:t>)</a:t>
            </a:r>
          </a:p>
          <a:p>
            <a:r>
              <a:rPr lang="en-US" sz="2600" b="0" dirty="0">
                <a:solidFill>
                  <a:schemeClr val="accent1"/>
                </a:solidFill>
                <a:latin typeface="+mn-lt"/>
              </a:rPr>
              <a:t>AWS CloudFormation</a:t>
            </a:r>
          </a:p>
          <a:p>
            <a:r>
              <a:rPr lang="en-US" sz="2600" b="0" dirty="0">
                <a:solidFill>
                  <a:schemeClr val="accent1"/>
                </a:solidFill>
                <a:latin typeface="+mn-lt"/>
              </a:rPr>
              <a:t>Azure ARM Templates</a:t>
            </a:r>
          </a:p>
          <a:p>
            <a:r>
              <a:rPr lang="en-US" sz="2600" b="0" dirty="0">
                <a:solidFill>
                  <a:schemeClr val="accent1"/>
                </a:solidFill>
                <a:latin typeface="+mn-lt"/>
              </a:rPr>
              <a:t>Terraform</a:t>
            </a:r>
          </a:p>
        </p:txBody>
      </p:sp>
      <p:sp>
        <p:nvSpPr>
          <p:cNvPr id="11" name="Title 1">
            <a:extLst>
              <a:ext uri="{FF2B5EF4-FFF2-40B4-BE49-F238E27FC236}">
                <a16:creationId xmlns:a16="http://schemas.microsoft.com/office/drawing/2014/main" id="{06260D91-D905-9818-24B0-AA817AF6D682}"/>
              </a:ext>
            </a:extLst>
          </p:cNvPr>
          <p:cNvSpPr>
            <a:spLocks noGrp="1"/>
          </p:cNvSpPr>
          <p:nvPr>
            <p:ph type="title"/>
          </p:nvPr>
        </p:nvSpPr>
        <p:spPr>
          <a:xfrm>
            <a:off x="0" y="491307"/>
            <a:ext cx="12192000" cy="1049235"/>
          </a:xfrm>
        </p:spPr>
        <p:txBody>
          <a:bodyPr/>
          <a:lstStyle/>
          <a:p>
            <a:r>
              <a:rPr lang="en-US" sz="7200" dirty="0" err="1"/>
              <a:t>IaC</a:t>
            </a:r>
            <a:endParaRPr lang="en-US" sz="7200" dirty="0"/>
          </a:p>
        </p:txBody>
      </p:sp>
    </p:spTree>
    <p:extLst>
      <p:ext uri="{BB962C8B-B14F-4D97-AF65-F5344CB8AC3E}">
        <p14:creationId xmlns:p14="http://schemas.microsoft.com/office/powerpoint/2010/main" val="1387963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SC">
            <a:extLst>
              <a:ext uri="{FF2B5EF4-FFF2-40B4-BE49-F238E27FC236}">
                <a16:creationId xmlns:a16="http://schemas.microsoft.com/office/drawing/2014/main" id="{2EAC97AB-099A-F675-CF9A-F5C4480886D8}"/>
              </a:ext>
            </a:extLst>
          </p:cNvPr>
          <p:cNvSpPr txBox="1">
            <a:spLocks/>
          </p:cNvSpPr>
          <p:nvPr/>
        </p:nvSpPr>
        <p:spPr>
          <a:xfrm>
            <a:off x="1078774" y="2057400"/>
            <a:ext cx="10759068" cy="377019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chemeClr val="accent1"/>
                </a:solidFill>
              </a:rPr>
              <a:t>Ansible</a:t>
            </a:r>
          </a:p>
          <a:p>
            <a:r>
              <a:rPr lang="en-US" sz="3200" dirty="0">
                <a:solidFill>
                  <a:schemeClr val="accent1"/>
                </a:solidFill>
              </a:rPr>
              <a:t>Bicep</a:t>
            </a:r>
          </a:p>
          <a:p>
            <a:r>
              <a:rPr lang="en-US" sz="3200" dirty="0">
                <a:solidFill>
                  <a:schemeClr val="accent1"/>
                </a:solidFill>
              </a:rPr>
              <a:t>Chef</a:t>
            </a:r>
          </a:p>
          <a:p>
            <a:r>
              <a:rPr lang="en-US" sz="3200" dirty="0">
                <a:solidFill>
                  <a:schemeClr val="accent1"/>
                </a:solidFill>
              </a:rPr>
              <a:t>PowerShell Desired State Configuration (DSCv3)</a:t>
            </a:r>
          </a:p>
          <a:p>
            <a:r>
              <a:rPr lang="en-US" sz="3200" dirty="0">
                <a:solidFill>
                  <a:schemeClr val="accent1"/>
                </a:solidFill>
              </a:rPr>
              <a:t>Puppet</a:t>
            </a:r>
          </a:p>
          <a:p>
            <a:r>
              <a:rPr lang="en-US" sz="3200" dirty="0">
                <a:solidFill>
                  <a:schemeClr val="accent1"/>
                </a:solidFill>
              </a:rPr>
              <a:t>Terraform</a:t>
            </a:r>
          </a:p>
        </p:txBody>
      </p:sp>
      <p:sp>
        <p:nvSpPr>
          <p:cNvPr id="5" name="Title 1">
            <a:extLst>
              <a:ext uri="{FF2B5EF4-FFF2-40B4-BE49-F238E27FC236}">
                <a16:creationId xmlns:a16="http://schemas.microsoft.com/office/drawing/2014/main" id="{0B55BCB5-759A-3A7E-B2D3-02CCB6CB3EA3}"/>
              </a:ext>
            </a:extLst>
          </p:cNvPr>
          <p:cNvSpPr>
            <a:spLocks noGrp="1"/>
          </p:cNvSpPr>
          <p:nvPr>
            <p:ph type="title"/>
          </p:nvPr>
        </p:nvSpPr>
        <p:spPr>
          <a:xfrm>
            <a:off x="0" y="804519"/>
            <a:ext cx="12191999" cy="1049235"/>
          </a:xfrm>
        </p:spPr>
        <p:txBody>
          <a:bodyPr/>
          <a:lstStyle/>
          <a:p>
            <a:r>
              <a:rPr lang="en-US" sz="7200" dirty="0"/>
              <a:t>Configuration Management</a:t>
            </a:r>
          </a:p>
        </p:txBody>
      </p:sp>
    </p:spTree>
    <p:extLst>
      <p:ext uri="{BB962C8B-B14F-4D97-AF65-F5344CB8AC3E}">
        <p14:creationId xmlns:p14="http://schemas.microsoft.com/office/powerpoint/2010/main" val="362370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696FE5-6C26-346C-6D0B-A1FE91AB94D2}"/>
              </a:ext>
            </a:extLst>
          </p:cNvPr>
          <p:cNvSpPr txBox="1">
            <a:spLocks/>
          </p:cNvSpPr>
          <p:nvPr/>
        </p:nvSpPr>
        <p:spPr>
          <a:xfrm>
            <a:off x="0" y="804519"/>
            <a:ext cx="12191999" cy="1049235"/>
          </a:xfrm>
          <a:prstGeom prst="rect">
            <a:avLst/>
          </a:prstGeom>
        </p:spPr>
        <p:txBody>
          <a:bodyPr/>
          <a:lstStyle>
            <a:lvl1pPr algn="ctr" defTabSz="914400" rtl="0" eaLnBrk="1" latinLnBrk="0" hangingPunct="1">
              <a:lnSpc>
                <a:spcPct val="90000"/>
              </a:lnSpc>
              <a:spcBef>
                <a:spcPct val="0"/>
              </a:spcBef>
              <a:buNone/>
              <a:defRPr sz="6600" b="0" kern="1200">
                <a:solidFill>
                  <a:schemeClr val="bg1"/>
                </a:solidFill>
                <a:latin typeface="+mj-lt"/>
                <a:ea typeface="+mj-ea"/>
                <a:cs typeface="+mj-cs"/>
              </a:defRPr>
            </a:lvl1pPr>
          </a:lstStyle>
          <a:p>
            <a:r>
              <a:rPr lang="en-US" dirty="0"/>
              <a:t>Testing</a:t>
            </a:r>
          </a:p>
        </p:txBody>
      </p:sp>
      <p:sp>
        <p:nvSpPr>
          <p:cNvPr id="5" name="Content Placeholder 2">
            <a:extLst>
              <a:ext uri="{FF2B5EF4-FFF2-40B4-BE49-F238E27FC236}">
                <a16:creationId xmlns:a16="http://schemas.microsoft.com/office/drawing/2014/main" id="{7A3CA06A-56F4-B5AA-FF06-9AD7E8ACBF1D}"/>
              </a:ext>
            </a:extLst>
          </p:cNvPr>
          <p:cNvSpPr txBox="1">
            <a:spLocks/>
          </p:cNvSpPr>
          <p:nvPr/>
        </p:nvSpPr>
        <p:spPr>
          <a:xfrm>
            <a:off x="1069675" y="2286000"/>
            <a:ext cx="5026325" cy="25146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en-US" sz="3200" dirty="0">
                <a:solidFill>
                  <a:schemeClr val="accent1"/>
                </a:solidFill>
              </a:rPr>
              <a:t>Unit</a:t>
            </a:r>
          </a:p>
          <a:p>
            <a:r>
              <a:rPr lang="en-US" sz="3200" dirty="0">
                <a:solidFill>
                  <a:schemeClr val="accent1"/>
                </a:solidFill>
              </a:rPr>
              <a:t>Integration</a:t>
            </a:r>
          </a:p>
          <a:p>
            <a:r>
              <a:rPr lang="en-US" sz="3200" dirty="0">
                <a:solidFill>
                  <a:schemeClr val="accent1"/>
                </a:solidFill>
              </a:rPr>
              <a:t>System</a:t>
            </a:r>
          </a:p>
          <a:p>
            <a:r>
              <a:rPr lang="en-US" sz="3200" dirty="0">
                <a:solidFill>
                  <a:schemeClr val="accent1"/>
                </a:solidFill>
              </a:rPr>
              <a:t>Acceptance</a:t>
            </a:r>
          </a:p>
        </p:txBody>
      </p:sp>
      <p:sp>
        <p:nvSpPr>
          <p:cNvPr id="6" name="Content Placeholder 2">
            <a:extLst>
              <a:ext uri="{FF2B5EF4-FFF2-40B4-BE49-F238E27FC236}">
                <a16:creationId xmlns:a16="http://schemas.microsoft.com/office/drawing/2014/main" id="{26FCAFE2-1B88-B91B-D95D-80FC0846284C}"/>
              </a:ext>
            </a:extLst>
          </p:cNvPr>
          <p:cNvSpPr txBox="1">
            <a:spLocks/>
          </p:cNvSpPr>
          <p:nvPr/>
        </p:nvSpPr>
        <p:spPr>
          <a:xfrm>
            <a:off x="6142498" y="2286000"/>
            <a:ext cx="4979827" cy="25146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0" dirty="0">
                <a:solidFill>
                  <a:schemeClr val="accent1"/>
                </a:solidFill>
                <a:latin typeface="+mn-lt"/>
              </a:rPr>
              <a:t>Pester</a:t>
            </a:r>
          </a:p>
          <a:p>
            <a:r>
              <a:rPr lang="en-US" b="0" dirty="0" err="1">
                <a:solidFill>
                  <a:schemeClr val="accent1"/>
                </a:solidFill>
                <a:latin typeface="+mn-lt"/>
              </a:rPr>
              <a:t>PSScriptAnalyzer</a:t>
            </a:r>
            <a:endParaRPr lang="en-US" b="0" dirty="0">
              <a:solidFill>
                <a:schemeClr val="accent1"/>
              </a:solidFill>
              <a:latin typeface="+mn-lt"/>
            </a:endParaRPr>
          </a:p>
          <a:p>
            <a:pPr>
              <a:lnSpc>
                <a:spcPct val="120000"/>
              </a:lnSpc>
            </a:pPr>
            <a:r>
              <a:rPr lang="en-US" b="0" dirty="0">
                <a:solidFill>
                  <a:schemeClr val="accent1"/>
                </a:solidFill>
                <a:latin typeface="+mn-lt"/>
              </a:rPr>
              <a:t>Linters</a:t>
            </a:r>
          </a:p>
          <a:p>
            <a:pPr>
              <a:lnSpc>
                <a:spcPct val="120000"/>
              </a:lnSpc>
            </a:pPr>
            <a:r>
              <a:rPr lang="en-US" b="0" dirty="0">
                <a:solidFill>
                  <a:schemeClr val="accent1"/>
                </a:solidFill>
                <a:latin typeface="+mn-lt"/>
              </a:rPr>
              <a:t>Selenium</a:t>
            </a:r>
          </a:p>
        </p:txBody>
      </p:sp>
    </p:spTree>
    <p:extLst>
      <p:ext uri="{BB962C8B-B14F-4D97-AF65-F5344CB8AC3E}">
        <p14:creationId xmlns:p14="http://schemas.microsoft.com/office/powerpoint/2010/main" val="3698469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l3">
            <a:extLst>
              <a:ext uri="{FF2B5EF4-FFF2-40B4-BE49-F238E27FC236}">
                <a16:creationId xmlns:a16="http://schemas.microsoft.com/office/drawing/2014/main" id="{6029CBF5-71BB-BA3B-85ED-4AEFC955EC2A}"/>
              </a:ext>
            </a:extLst>
          </p:cNvPr>
          <p:cNvSpPr txBox="1">
            <a:spLocks/>
          </p:cNvSpPr>
          <p:nvPr/>
        </p:nvSpPr>
        <p:spPr>
          <a:xfrm>
            <a:off x="7613918" y="3748935"/>
            <a:ext cx="4046034" cy="15751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accent1"/>
                </a:solidFill>
                <a:latin typeface="+mn-lt"/>
              </a:rPr>
              <a:t>TeamCity</a:t>
            </a:r>
          </a:p>
          <a:p>
            <a:r>
              <a:rPr lang="en-US" dirty="0">
                <a:solidFill>
                  <a:schemeClr val="accent1"/>
                </a:solidFill>
                <a:latin typeface="+mn-lt"/>
              </a:rPr>
              <a:t>AWS </a:t>
            </a:r>
            <a:r>
              <a:rPr lang="en-US" dirty="0" err="1">
                <a:solidFill>
                  <a:schemeClr val="accent1"/>
                </a:solidFill>
                <a:latin typeface="+mn-lt"/>
              </a:rPr>
              <a:t>CodeBuild</a:t>
            </a:r>
            <a:endParaRPr lang="en-US" dirty="0">
              <a:solidFill>
                <a:schemeClr val="accent1"/>
              </a:solidFill>
              <a:latin typeface="+mn-lt"/>
            </a:endParaRPr>
          </a:p>
          <a:p>
            <a:r>
              <a:rPr lang="en-US" dirty="0">
                <a:solidFill>
                  <a:schemeClr val="accent1"/>
                </a:solidFill>
                <a:latin typeface="+mn-lt"/>
              </a:rPr>
              <a:t>AWS </a:t>
            </a:r>
            <a:r>
              <a:rPr lang="en-US" dirty="0" err="1">
                <a:solidFill>
                  <a:schemeClr val="accent1"/>
                </a:solidFill>
                <a:latin typeface="+mn-lt"/>
              </a:rPr>
              <a:t>CodePipeline</a:t>
            </a:r>
            <a:endParaRPr lang="en-US" dirty="0">
              <a:solidFill>
                <a:schemeClr val="accent1"/>
              </a:solidFill>
              <a:latin typeface="+mn-lt"/>
            </a:endParaRPr>
          </a:p>
          <a:p>
            <a:pPr>
              <a:lnSpc>
                <a:spcPct val="100000"/>
              </a:lnSpc>
            </a:pPr>
            <a:r>
              <a:rPr lang="en-US" dirty="0">
                <a:solidFill>
                  <a:schemeClr val="accent1"/>
                </a:solidFill>
                <a:latin typeface="+mn-lt"/>
              </a:rPr>
              <a:t>Others</a:t>
            </a:r>
          </a:p>
        </p:txBody>
      </p:sp>
      <p:sp>
        <p:nvSpPr>
          <p:cNvPr id="9" name="Col2">
            <a:extLst>
              <a:ext uri="{FF2B5EF4-FFF2-40B4-BE49-F238E27FC236}">
                <a16:creationId xmlns:a16="http://schemas.microsoft.com/office/drawing/2014/main" id="{ED75E94D-29AC-FC59-0FB8-6F23CFB89BF6}"/>
              </a:ext>
            </a:extLst>
          </p:cNvPr>
          <p:cNvSpPr txBox="1">
            <a:spLocks/>
          </p:cNvSpPr>
          <p:nvPr/>
        </p:nvSpPr>
        <p:spPr>
          <a:xfrm>
            <a:off x="1124266" y="3748935"/>
            <a:ext cx="4046034" cy="15751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accent1"/>
                </a:solidFill>
                <a:latin typeface="+mn-lt"/>
              </a:rPr>
              <a:t>Azure DevOps</a:t>
            </a:r>
          </a:p>
          <a:p>
            <a:r>
              <a:rPr lang="en-US" dirty="0">
                <a:solidFill>
                  <a:schemeClr val="accent1"/>
                </a:solidFill>
                <a:latin typeface="+mn-lt"/>
              </a:rPr>
              <a:t>GitHub Actions</a:t>
            </a:r>
          </a:p>
          <a:p>
            <a:pPr>
              <a:lnSpc>
                <a:spcPct val="100000"/>
              </a:lnSpc>
            </a:pPr>
            <a:r>
              <a:rPr lang="en-US" dirty="0">
                <a:solidFill>
                  <a:schemeClr val="accent1"/>
                </a:solidFill>
                <a:latin typeface="+mn-lt"/>
              </a:rPr>
              <a:t>GitLab</a:t>
            </a:r>
          </a:p>
        </p:txBody>
      </p:sp>
      <p:sp>
        <p:nvSpPr>
          <p:cNvPr id="10" name="Col1">
            <a:extLst>
              <a:ext uri="{FF2B5EF4-FFF2-40B4-BE49-F238E27FC236}">
                <a16:creationId xmlns:a16="http://schemas.microsoft.com/office/drawing/2014/main" id="{DEE485FD-2388-C97A-8E72-C97F00057674}"/>
              </a:ext>
            </a:extLst>
          </p:cNvPr>
          <p:cNvSpPr txBox="1">
            <a:spLocks/>
          </p:cNvSpPr>
          <p:nvPr/>
        </p:nvSpPr>
        <p:spPr>
          <a:xfrm>
            <a:off x="4632674" y="3779992"/>
            <a:ext cx="2834268" cy="22283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solidFill>
                  <a:schemeClr val="accent1"/>
                </a:solidFill>
                <a:latin typeface="+mn-lt"/>
              </a:rPr>
              <a:t>AppVeyor</a:t>
            </a:r>
            <a:endParaRPr lang="en-US" dirty="0">
              <a:solidFill>
                <a:schemeClr val="accent1"/>
              </a:solidFill>
              <a:latin typeface="+mn-lt"/>
            </a:endParaRPr>
          </a:p>
          <a:p>
            <a:pPr>
              <a:lnSpc>
                <a:spcPct val="120000"/>
              </a:lnSpc>
            </a:pPr>
            <a:r>
              <a:rPr lang="en-US" dirty="0">
                <a:solidFill>
                  <a:schemeClr val="accent1"/>
                </a:solidFill>
                <a:latin typeface="+mn-lt"/>
              </a:rPr>
              <a:t>Jenkins</a:t>
            </a:r>
          </a:p>
          <a:p>
            <a:r>
              <a:rPr lang="en-US" dirty="0" err="1">
                <a:solidFill>
                  <a:schemeClr val="accent1"/>
                </a:solidFill>
                <a:latin typeface="+mn-lt"/>
              </a:rPr>
              <a:t>TravisCI</a:t>
            </a:r>
            <a:endParaRPr lang="en-US" dirty="0">
              <a:solidFill>
                <a:schemeClr val="accent1"/>
              </a:solidFill>
              <a:latin typeface="+mn-lt"/>
            </a:endParaRPr>
          </a:p>
        </p:txBody>
      </p:sp>
      <p:pic>
        <p:nvPicPr>
          <p:cNvPr id="11" name="Picture 12" descr="image">
            <a:extLst>
              <a:ext uri="{FF2B5EF4-FFF2-40B4-BE49-F238E27FC236}">
                <a16:creationId xmlns:a16="http://schemas.microsoft.com/office/drawing/2014/main" id="{3C0143BD-2981-1D5C-321D-F047DF4DBA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260" y="1853754"/>
            <a:ext cx="9563480" cy="1633540"/>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9FE424EF-2441-15C7-20D4-F14E99716BF7}"/>
              </a:ext>
            </a:extLst>
          </p:cNvPr>
          <p:cNvSpPr>
            <a:spLocks noGrp="1"/>
          </p:cNvSpPr>
          <p:nvPr>
            <p:ph type="title"/>
          </p:nvPr>
        </p:nvSpPr>
        <p:spPr>
          <a:xfrm>
            <a:off x="0" y="804519"/>
            <a:ext cx="12191999" cy="1049235"/>
          </a:xfrm>
        </p:spPr>
        <p:txBody>
          <a:bodyPr/>
          <a:lstStyle/>
          <a:p>
            <a:r>
              <a:rPr lang="en-US" sz="7200" dirty="0"/>
              <a:t>CI/CD Pipeline</a:t>
            </a:r>
          </a:p>
        </p:txBody>
      </p:sp>
    </p:spTree>
    <p:extLst>
      <p:ext uri="{BB962C8B-B14F-4D97-AF65-F5344CB8AC3E}">
        <p14:creationId xmlns:p14="http://schemas.microsoft.com/office/powerpoint/2010/main" val="3938126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straints">
            <a:extLst>
              <a:ext uri="{FF2B5EF4-FFF2-40B4-BE49-F238E27FC236}">
                <a16:creationId xmlns:a16="http://schemas.microsoft.com/office/drawing/2014/main" id="{4367E91F-F7FE-F7B8-AC3E-75D03C3FDFD9}"/>
              </a:ext>
            </a:extLst>
          </p:cNvPr>
          <p:cNvSpPr txBox="1">
            <a:spLocks/>
          </p:cNvSpPr>
          <p:nvPr/>
        </p:nvSpPr>
        <p:spPr>
          <a:xfrm>
            <a:off x="6096000" y="2062863"/>
            <a:ext cx="5454770" cy="35772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0" dirty="0">
                <a:solidFill>
                  <a:schemeClr val="accent1"/>
                </a:solidFill>
                <a:latin typeface="+mn-lt"/>
              </a:rPr>
              <a:t>Identify and protect constraints</a:t>
            </a:r>
          </a:p>
          <a:p>
            <a:r>
              <a:rPr lang="en-US" b="0" dirty="0">
                <a:solidFill>
                  <a:schemeClr val="accent1"/>
                </a:solidFill>
                <a:latin typeface="+mn-lt"/>
              </a:rPr>
              <a:t>Provide feedback loop</a:t>
            </a:r>
          </a:p>
          <a:p>
            <a:r>
              <a:rPr lang="en-US" b="0" dirty="0">
                <a:solidFill>
                  <a:schemeClr val="accent1"/>
                </a:solidFill>
                <a:latin typeface="+mn-lt"/>
              </a:rPr>
              <a:t>Prevent low quality from progressing</a:t>
            </a:r>
          </a:p>
          <a:p>
            <a:endParaRPr lang="en-US" b="0" dirty="0">
              <a:solidFill>
                <a:schemeClr val="accent1"/>
              </a:solidFill>
              <a:latin typeface="+mn-lt"/>
            </a:endParaRPr>
          </a:p>
          <a:p>
            <a:pPr marL="0" indent="0" algn="ctr">
              <a:buNone/>
            </a:pPr>
            <a:r>
              <a:rPr lang="en-US" b="0" dirty="0">
                <a:solidFill>
                  <a:schemeClr val="accent1"/>
                </a:solidFill>
                <a:latin typeface="+mn-lt"/>
              </a:rPr>
              <a:t>Continuous Improvement</a:t>
            </a:r>
          </a:p>
          <a:p>
            <a:endParaRPr lang="en-US" b="0" dirty="0">
              <a:solidFill>
                <a:schemeClr val="accent1"/>
              </a:solidFill>
              <a:latin typeface="+mn-lt"/>
            </a:endParaRPr>
          </a:p>
        </p:txBody>
      </p:sp>
      <p:sp>
        <p:nvSpPr>
          <p:cNvPr id="6" name="Col1">
            <a:extLst>
              <a:ext uri="{FF2B5EF4-FFF2-40B4-BE49-F238E27FC236}">
                <a16:creationId xmlns:a16="http://schemas.microsoft.com/office/drawing/2014/main" id="{D15CE93A-20B9-E85A-F914-968141B67E4D}"/>
              </a:ext>
            </a:extLst>
          </p:cNvPr>
          <p:cNvSpPr txBox="1">
            <a:spLocks/>
          </p:cNvSpPr>
          <p:nvPr/>
        </p:nvSpPr>
        <p:spPr>
          <a:xfrm>
            <a:off x="1069675" y="2062863"/>
            <a:ext cx="5501268" cy="373380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chemeClr val="accent1"/>
                </a:solidFill>
              </a:rPr>
              <a:t>TPS</a:t>
            </a:r>
          </a:p>
          <a:p>
            <a:r>
              <a:rPr lang="en-US" sz="3200" dirty="0">
                <a:solidFill>
                  <a:schemeClr val="accent1"/>
                </a:solidFill>
              </a:rPr>
              <a:t>Respect for People</a:t>
            </a:r>
          </a:p>
          <a:p>
            <a:r>
              <a:rPr lang="en-US" sz="3200" dirty="0">
                <a:solidFill>
                  <a:schemeClr val="accent1"/>
                </a:solidFill>
              </a:rPr>
              <a:t>Make all work visible</a:t>
            </a:r>
          </a:p>
          <a:p>
            <a:r>
              <a:rPr lang="en-US" sz="3200" dirty="0">
                <a:solidFill>
                  <a:schemeClr val="accent1"/>
                </a:solidFill>
              </a:rPr>
              <a:t>Small batches</a:t>
            </a:r>
          </a:p>
          <a:p>
            <a:r>
              <a:rPr lang="en-US" sz="3200" dirty="0">
                <a:solidFill>
                  <a:schemeClr val="accent1"/>
                </a:solidFill>
              </a:rPr>
              <a:t>Manage Queue Lengths</a:t>
            </a:r>
          </a:p>
        </p:txBody>
      </p:sp>
      <p:sp>
        <p:nvSpPr>
          <p:cNvPr id="7" name="Lean">
            <a:extLst>
              <a:ext uri="{FF2B5EF4-FFF2-40B4-BE49-F238E27FC236}">
                <a16:creationId xmlns:a16="http://schemas.microsoft.com/office/drawing/2014/main" id="{475DCFCD-95AE-8A4B-7380-6017D6BA7F5C}"/>
              </a:ext>
            </a:extLst>
          </p:cNvPr>
          <p:cNvSpPr>
            <a:spLocks noGrp="1"/>
          </p:cNvSpPr>
          <p:nvPr>
            <p:ph type="title"/>
          </p:nvPr>
        </p:nvSpPr>
        <p:spPr>
          <a:xfrm>
            <a:off x="1069675" y="804519"/>
            <a:ext cx="10481095" cy="1049235"/>
          </a:xfrm>
        </p:spPr>
        <p:txBody>
          <a:bodyPr/>
          <a:lstStyle/>
          <a:p>
            <a:r>
              <a:rPr lang="en-US" sz="7200" dirty="0"/>
              <a:t>Lean</a:t>
            </a:r>
            <a:endParaRPr lang="en-US" dirty="0"/>
          </a:p>
        </p:txBody>
      </p:sp>
    </p:spTree>
    <p:extLst>
      <p:ext uri="{BB962C8B-B14F-4D97-AF65-F5344CB8AC3E}">
        <p14:creationId xmlns:p14="http://schemas.microsoft.com/office/powerpoint/2010/main" val="436508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B2832171-BEF8-2C30-1BE4-B1754F1E69D3}"/>
              </a:ext>
            </a:extLst>
          </p:cNvPr>
          <p:cNvSpPr txBox="1">
            <a:spLocks/>
          </p:cNvSpPr>
          <p:nvPr/>
        </p:nvSpPr>
        <p:spPr>
          <a:xfrm>
            <a:off x="1069675" y="2057400"/>
            <a:ext cx="10759068" cy="35052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3200" dirty="0">
                <a:solidFill>
                  <a:schemeClr val="accent1"/>
                </a:solidFill>
              </a:rPr>
              <a:t>Measure all the things!</a:t>
            </a:r>
          </a:p>
          <a:p>
            <a:pPr>
              <a:lnSpc>
                <a:spcPct val="150000"/>
              </a:lnSpc>
            </a:pPr>
            <a:r>
              <a:rPr lang="en-US" sz="3200" dirty="0">
                <a:solidFill>
                  <a:schemeClr val="accent1"/>
                </a:solidFill>
              </a:rPr>
              <a:t>Build visibility into systems.</a:t>
            </a:r>
          </a:p>
          <a:p>
            <a:pPr>
              <a:lnSpc>
                <a:spcPct val="150000"/>
              </a:lnSpc>
            </a:pPr>
            <a:r>
              <a:rPr lang="en-US" sz="3200" dirty="0">
                <a:solidFill>
                  <a:schemeClr val="accent1"/>
                </a:solidFill>
              </a:rPr>
              <a:t>Application Performance Monitoring (APM)</a:t>
            </a:r>
          </a:p>
          <a:p>
            <a:pPr>
              <a:lnSpc>
                <a:spcPct val="150000"/>
              </a:lnSpc>
            </a:pPr>
            <a:r>
              <a:rPr lang="en-US" sz="3200" dirty="0">
                <a:solidFill>
                  <a:schemeClr val="accent1"/>
                </a:solidFill>
              </a:rPr>
              <a:t>Log analytics and management.</a:t>
            </a:r>
          </a:p>
        </p:txBody>
      </p:sp>
      <p:sp>
        <p:nvSpPr>
          <p:cNvPr id="7" name="Title 1">
            <a:extLst>
              <a:ext uri="{FF2B5EF4-FFF2-40B4-BE49-F238E27FC236}">
                <a16:creationId xmlns:a16="http://schemas.microsoft.com/office/drawing/2014/main" id="{D9149284-BFD7-789E-A419-859F93FE041F}"/>
              </a:ext>
            </a:extLst>
          </p:cNvPr>
          <p:cNvSpPr>
            <a:spLocks noGrp="1"/>
          </p:cNvSpPr>
          <p:nvPr>
            <p:ph type="title"/>
          </p:nvPr>
        </p:nvSpPr>
        <p:spPr>
          <a:xfrm>
            <a:off x="1069675" y="804519"/>
            <a:ext cx="10481095" cy="1049235"/>
          </a:xfrm>
        </p:spPr>
        <p:txBody>
          <a:bodyPr/>
          <a:lstStyle/>
          <a:p>
            <a:r>
              <a:rPr lang="en-US" sz="7200" dirty="0"/>
              <a:t>Metrics</a:t>
            </a:r>
            <a:endParaRPr lang="en-US" dirty="0"/>
          </a:p>
        </p:txBody>
      </p:sp>
    </p:spTree>
    <p:extLst>
      <p:ext uri="{BB962C8B-B14F-4D97-AF65-F5344CB8AC3E}">
        <p14:creationId xmlns:p14="http://schemas.microsoft.com/office/powerpoint/2010/main" val="3354142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9E164C5-C661-EBE8-4915-561D006487AA}"/>
              </a:ext>
            </a:extLst>
          </p:cNvPr>
          <p:cNvSpPr txBox="1">
            <a:spLocks/>
          </p:cNvSpPr>
          <p:nvPr/>
        </p:nvSpPr>
        <p:spPr>
          <a:xfrm>
            <a:off x="1069675" y="2015732"/>
            <a:ext cx="10481095" cy="3757271"/>
          </a:xfrm>
          <a:prstGeom prst="rect">
            <a:avLst/>
          </a:prstGeom>
        </p:spPr>
        <p:txBody>
          <a:bodyPr numCol="2">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chemeClr val="accent1"/>
                </a:solidFill>
              </a:rPr>
              <a:t>Documentation</a:t>
            </a:r>
          </a:p>
          <a:p>
            <a:pPr lvl="1"/>
            <a:r>
              <a:rPr lang="en-US" sz="3200" dirty="0">
                <a:solidFill>
                  <a:schemeClr val="accent1"/>
                </a:solidFill>
              </a:rPr>
              <a:t>Markdown</a:t>
            </a:r>
          </a:p>
          <a:p>
            <a:pPr lvl="1"/>
            <a:r>
              <a:rPr lang="en-US" sz="3200" dirty="0">
                <a:solidFill>
                  <a:schemeClr val="accent1"/>
                </a:solidFill>
              </a:rPr>
              <a:t>Consistent location</a:t>
            </a:r>
          </a:p>
          <a:p>
            <a:pPr lvl="1"/>
            <a:r>
              <a:rPr lang="en-US" sz="3200" dirty="0">
                <a:solidFill>
                  <a:schemeClr val="accent1"/>
                </a:solidFill>
              </a:rPr>
              <a:t>Properly versioned</a:t>
            </a:r>
          </a:p>
          <a:p>
            <a:pPr lvl="1"/>
            <a:r>
              <a:rPr lang="en-US" sz="3200" dirty="0">
                <a:solidFill>
                  <a:schemeClr val="accent1"/>
                </a:solidFill>
              </a:rPr>
              <a:t>Localized, if possible</a:t>
            </a:r>
          </a:p>
          <a:p>
            <a:pPr marL="457200" lvl="1" indent="0">
              <a:buNone/>
            </a:pPr>
            <a:endParaRPr lang="en-US" sz="3200" dirty="0">
              <a:solidFill>
                <a:schemeClr val="accent1"/>
              </a:solidFill>
            </a:endParaRPr>
          </a:p>
          <a:p>
            <a:pPr marL="457200" lvl="1" indent="0">
              <a:buNone/>
            </a:pPr>
            <a:endParaRPr lang="en-US" sz="3200" dirty="0">
              <a:solidFill>
                <a:schemeClr val="accent1"/>
              </a:solidFill>
            </a:endParaRPr>
          </a:p>
          <a:p>
            <a:r>
              <a:rPr lang="en-US" sz="3200" dirty="0">
                <a:solidFill>
                  <a:schemeClr val="accent1"/>
                </a:solidFill>
              </a:rPr>
              <a:t>Presentations</a:t>
            </a:r>
          </a:p>
          <a:p>
            <a:r>
              <a:rPr lang="en-US" sz="3200" dirty="0">
                <a:solidFill>
                  <a:schemeClr val="accent1"/>
                </a:solidFill>
              </a:rPr>
              <a:t>Blogging</a:t>
            </a:r>
          </a:p>
          <a:p>
            <a:r>
              <a:rPr lang="en-US" sz="3200" dirty="0">
                <a:solidFill>
                  <a:schemeClr val="accent1"/>
                </a:solidFill>
              </a:rPr>
              <a:t>Meetups, ignites, lightning, BOF</a:t>
            </a:r>
          </a:p>
        </p:txBody>
      </p:sp>
      <p:sp>
        <p:nvSpPr>
          <p:cNvPr id="5" name="Title 1">
            <a:extLst>
              <a:ext uri="{FF2B5EF4-FFF2-40B4-BE49-F238E27FC236}">
                <a16:creationId xmlns:a16="http://schemas.microsoft.com/office/drawing/2014/main" id="{8CE0CCEB-D790-B323-F772-1C01F04EC555}"/>
              </a:ext>
            </a:extLst>
          </p:cNvPr>
          <p:cNvSpPr>
            <a:spLocks noGrp="1"/>
          </p:cNvSpPr>
          <p:nvPr>
            <p:ph type="title"/>
          </p:nvPr>
        </p:nvSpPr>
        <p:spPr>
          <a:xfrm>
            <a:off x="1069675" y="804519"/>
            <a:ext cx="10481095" cy="1049235"/>
          </a:xfrm>
        </p:spPr>
        <p:txBody>
          <a:bodyPr/>
          <a:lstStyle/>
          <a:p>
            <a:r>
              <a:rPr lang="en-US" sz="7200" dirty="0"/>
              <a:t>Sharing</a:t>
            </a:r>
          </a:p>
        </p:txBody>
      </p:sp>
    </p:spTree>
    <p:extLst>
      <p:ext uri="{BB962C8B-B14F-4D97-AF65-F5344CB8AC3E}">
        <p14:creationId xmlns:p14="http://schemas.microsoft.com/office/powerpoint/2010/main" val="751747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oup of logos on a white background&#10;&#10;Description automatically generated">
            <a:extLst>
              <a:ext uri="{FF2B5EF4-FFF2-40B4-BE49-F238E27FC236}">
                <a16:creationId xmlns:a16="http://schemas.microsoft.com/office/drawing/2014/main" id="{41707BEE-B08E-885F-B9A9-4D5D76EE34C8}"/>
              </a:ext>
            </a:extLst>
          </p:cNvPr>
          <p:cNvPicPr>
            <a:picLocks noChangeAspect="1"/>
          </p:cNvPicPr>
          <p:nvPr/>
        </p:nvPicPr>
        <p:blipFill>
          <a:blip r:embed="rId2"/>
          <a:stretch>
            <a:fillRect/>
          </a:stretch>
        </p:blipFill>
        <p:spPr>
          <a:xfrm>
            <a:off x="1426192" y="1099982"/>
            <a:ext cx="9339616" cy="5134247"/>
          </a:xfrm>
          <a:prstGeom prst="rect">
            <a:avLst/>
          </a:prstGeom>
        </p:spPr>
      </p:pic>
    </p:spTree>
    <p:extLst>
      <p:ext uri="{BB962C8B-B14F-4D97-AF65-F5344CB8AC3E}">
        <p14:creationId xmlns:p14="http://schemas.microsoft.com/office/powerpoint/2010/main" val="158319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F6BA4D-6FE2-34D8-AFDA-D84FC4C85281}"/>
              </a:ext>
            </a:extLst>
          </p:cNvPr>
          <p:cNvSpPr>
            <a:spLocks noGrp="1"/>
          </p:cNvSpPr>
          <p:nvPr>
            <p:ph type="title"/>
          </p:nvPr>
        </p:nvSpPr>
        <p:spPr>
          <a:xfrm>
            <a:off x="1478292" y="2103437"/>
            <a:ext cx="9494508" cy="2823405"/>
          </a:xfrm>
        </p:spPr>
        <p:txBody>
          <a:bodyPr/>
          <a:lstStyle/>
          <a:p>
            <a:r>
              <a:rPr lang="en-US" sz="7200" dirty="0"/>
              <a:t>A Day in the Life of a DevOps Engineer</a:t>
            </a:r>
          </a:p>
        </p:txBody>
      </p:sp>
    </p:spTree>
    <p:extLst>
      <p:ext uri="{BB962C8B-B14F-4D97-AF65-F5344CB8AC3E}">
        <p14:creationId xmlns:p14="http://schemas.microsoft.com/office/powerpoint/2010/main" val="3641069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Quotes">
            <a:extLst>
              <a:ext uri="{FF2B5EF4-FFF2-40B4-BE49-F238E27FC236}">
                <a16:creationId xmlns:a16="http://schemas.microsoft.com/office/drawing/2014/main" id="{919FE2F4-B185-F6D0-5624-BD4789BB1E34}"/>
              </a:ext>
            </a:extLst>
          </p:cNvPr>
          <p:cNvSpPr txBox="1">
            <a:spLocks/>
          </p:cNvSpPr>
          <p:nvPr/>
        </p:nvSpPr>
        <p:spPr>
          <a:xfrm>
            <a:off x="1410676" y="1853754"/>
            <a:ext cx="9799092" cy="418607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400" dirty="0">
                <a:solidFill>
                  <a:schemeClr val="accent1"/>
                </a:solidFill>
              </a:rPr>
              <a:t>“DevOps is not a Goal, but a never-ending process of continual improvement” – Jez Humble</a:t>
            </a:r>
          </a:p>
          <a:p>
            <a:pPr>
              <a:lnSpc>
                <a:spcPct val="150000"/>
              </a:lnSpc>
            </a:pPr>
            <a:r>
              <a:rPr lang="en-US" sz="2400" dirty="0">
                <a:solidFill>
                  <a:schemeClr val="accent1"/>
                </a:solidFill>
              </a:rPr>
              <a:t>“DevOps is not a trend and will eventually be the standard way of software development and operations, offering everyone a better quality of life.” – DORA State of DevOps 2019</a:t>
            </a:r>
          </a:p>
          <a:p>
            <a:pPr>
              <a:lnSpc>
                <a:spcPct val="150000"/>
              </a:lnSpc>
            </a:pPr>
            <a:r>
              <a:rPr lang="en-US" sz="2400" dirty="0">
                <a:solidFill>
                  <a:schemeClr val="accent1"/>
                </a:solidFill>
              </a:rPr>
              <a:t>“Plan for unplanned work.” – Dominica DeGrandis</a:t>
            </a:r>
          </a:p>
        </p:txBody>
      </p:sp>
      <p:sp>
        <p:nvSpPr>
          <p:cNvPr id="8" name="Title 1">
            <a:extLst>
              <a:ext uri="{FF2B5EF4-FFF2-40B4-BE49-F238E27FC236}">
                <a16:creationId xmlns:a16="http://schemas.microsoft.com/office/drawing/2014/main" id="{62F5D4D0-8C22-89DF-4473-9B2268511BD3}"/>
              </a:ext>
            </a:extLst>
          </p:cNvPr>
          <p:cNvSpPr>
            <a:spLocks noGrp="1"/>
          </p:cNvSpPr>
          <p:nvPr>
            <p:ph type="title"/>
          </p:nvPr>
        </p:nvSpPr>
        <p:spPr>
          <a:xfrm>
            <a:off x="1069675" y="804519"/>
            <a:ext cx="10481095" cy="1049235"/>
          </a:xfrm>
        </p:spPr>
        <p:txBody>
          <a:bodyPr/>
          <a:lstStyle/>
          <a:p>
            <a:r>
              <a:rPr lang="en-US" dirty="0"/>
              <a:t>Summary</a:t>
            </a:r>
          </a:p>
        </p:txBody>
      </p:sp>
    </p:spTree>
    <p:extLst>
      <p:ext uri="{BB962C8B-B14F-4D97-AF65-F5344CB8AC3E}">
        <p14:creationId xmlns:p14="http://schemas.microsoft.com/office/powerpoint/2010/main" val="210347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7" grpI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mmary">
            <a:extLst>
              <a:ext uri="{FF2B5EF4-FFF2-40B4-BE49-F238E27FC236}">
                <a16:creationId xmlns:a16="http://schemas.microsoft.com/office/drawing/2014/main" id="{1D1EFC9F-E27F-6C15-9232-797787B40D7D}"/>
              </a:ext>
            </a:extLst>
          </p:cNvPr>
          <p:cNvSpPr txBox="1">
            <a:spLocks/>
          </p:cNvSpPr>
          <p:nvPr/>
        </p:nvSpPr>
        <p:spPr>
          <a:xfrm>
            <a:off x="1069675" y="2062519"/>
            <a:ext cx="10481095" cy="37316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0" dirty="0">
                <a:solidFill>
                  <a:schemeClr val="accent1"/>
                </a:solidFill>
                <a:latin typeface="+mn-lt"/>
              </a:rPr>
              <a:t>To begin your DevOps journey, consider the following:</a:t>
            </a:r>
          </a:p>
          <a:p>
            <a:r>
              <a:rPr lang="en-US" b="0" dirty="0">
                <a:solidFill>
                  <a:schemeClr val="accent1"/>
                </a:solidFill>
                <a:latin typeface="+mn-lt"/>
              </a:rPr>
              <a:t>Proficiency in multiple scripting languages</a:t>
            </a:r>
          </a:p>
          <a:p>
            <a:r>
              <a:rPr lang="en-US" b="0" dirty="0">
                <a:solidFill>
                  <a:schemeClr val="accent1"/>
                </a:solidFill>
                <a:latin typeface="+mn-lt"/>
              </a:rPr>
              <a:t>Everyday use of source control</a:t>
            </a:r>
          </a:p>
          <a:p>
            <a:r>
              <a:rPr lang="en-US" b="0" dirty="0">
                <a:solidFill>
                  <a:schemeClr val="accent1"/>
                </a:solidFill>
                <a:latin typeface="+mn-lt"/>
              </a:rPr>
              <a:t>Adopt a continuous improvement mindset</a:t>
            </a:r>
          </a:p>
          <a:p>
            <a:r>
              <a:rPr lang="en-US" b="0" dirty="0">
                <a:solidFill>
                  <a:schemeClr val="accent1"/>
                </a:solidFill>
                <a:latin typeface="+mn-lt"/>
              </a:rPr>
              <a:t>Strive for effective communication</a:t>
            </a:r>
          </a:p>
          <a:p>
            <a:r>
              <a:rPr lang="en-US" b="0" dirty="0">
                <a:solidFill>
                  <a:schemeClr val="accent1"/>
                </a:solidFill>
                <a:latin typeface="+mn-lt"/>
              </a:rPr>
              <a:t>Continuously improve your skills, technical and soft skills</a:t>
            </a:r>
          </a:p>
        </p:txBody>
      </p:sp>
      <p:sp>
        <p:nvSpPr>
          <p:cNvPr id="7" name="Title 1">
            <a:extLst>
              <a:ext uri="{FF2B5EF4-FFF2-40B4-BE49-F238E27FC236}">
                <a16:creationId xmlns:a16="http://schemas.microsoft.com/office/drawing/2014/main" id="{1DC8ABFD-E1FE-D82A-74BB-0409017DBD36}"/>
              </a:ext>
            </a:extLst>
          </p:cNvPr>
          <p:cNvSpPr>
            <a:spLocks noGrp="1"/>
          </p:cNvSpPr>
          <p:nvPr>
            <p:ph type="title"/>
          </p:nvPr>
        </p:nvSpPr>
        <p:spPr>
          <a:xfrm>
            <a:off x="1069675" y="804519"/>
            <a:ext cx="10481095" cy="1049235"/>
          </a:xfrm>
        </p:spPr>
        <p:txBody>
          <a:bodyPr/>
          <a:lstStyle/>
          <a:p>
            <a:r>
              <a:rPr lang="en-US" dirty="0"/>
              <a:t>Summary, Part Deux</a:t>
            </a:r>
          </a:p>
        </p:txBody>
      </p:sp>
    </p:spTree>
    <p:extLst>
      <p:ext uri="{BB962C8B-B14F-4D97-AF65-F5344CB8AC3E}">
        <p14:creationId xmlns:p14="http://schemas.microsoft.com/office/powerpoint/2010/main" val="2361592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09280C-7CD7-0CF6-ACB2-37C2367FA15D}"/>
              </a:ext>
            </a:extLst>
          </p:cNvPr>
          <p:cNvSpPr>
            <a:spLocks noGrp="1"/>
          </p:cNvSpPr>
          <p:nvPr>
            <p:ph type="title"/>
          </p:nvPr>
        </p:nvSpPr>
        <p:spPr>
          <a:xfrm>
            <a:off x="1069675" y="804519"/>
            <a:ext cx="10481095" cy="1049235"/>
          </a:xfrm>
        </p:spPr>
        <p:txBody>
          <a:bodyPr/>
          <a:lstStyle/>
          <a:p>
            <a:r>
              <a:rPr lang="en-US" dirty="0"/>
              <a:t>Good Info</a:t>
            </a:r>
          </a:p>
        </p:txBody>
      </p:sp>
      <p:pic>
        <p:nvPicPr>
          <p:cNvPr id="3" name="Picture 2" descr="A qr code with a person's face&#10;&#10;Description automatically generated">
            <a:extLst>
              <a:ext uri="{FF2B5EF4-FFF2-40B4-BE49-F238E27FC236}">
                <a16:creationId xmlns:a16="http://schemas.microsoft.com/office/drawing/2014/main" id="{2EDBFDB1-9329-449A-C077-372E7C96864C}"/>
              </a:ext>
            </a:extLst>
          </p:cNvPr>
          <p:cNvPicPr>
            <a:picLocks noChangeAspect="1"/>
          </p:cNvPicPr>
          <p:nvPr/>
        </p:nvPicPr>
        <p:blipFill>
          <a:blip r:embed="rId2"/>
          <a:stretch>
            <a:fillRect/>
          </a:stretch>
        </p:blipFill>
        <p:spPr>
          <a:xfrm>
            <a:off x="1161568" y="1629231"/>
            <a:ext cx="3388519" cy="4199727"/>
          </a:xfrm>
          <a:prstGeom prst="rect">
            <a:avLst/>
          </a:prstGeom>
        </p:spPr>
      </p:pic>
      <p:pic>
        <p:nvPicPr>
          <p:cNvPr id="10" name="Picture 9" descr="A qr code with a person's face&#10;&#10;Description automatically generated">
            <a:extLst>
              <a:ext uri="{FF2B5EF4-FFF2-40B4-BE49-F238E27FC236}">
                <a16:creationId xmlns:a16="http://schemas.microsoft.com/office/drawing/2014/main" id="{E9B59DE8-F695-A56E-29F6-020E14A13559}"/>
              </a:ext>
            </a:extLst>
          </p:cNvPr>
          <p:cNvPicPr>
            <a:picLocks noChangeAspect="1"/>
          </p:cNvPicPr>
          <p:nvPr/>
        </p:nvPicPr>
        <p:blipFill>
          <a:blip r:embed="rId3"/>
          <a:stretch>
            <a:fillRect/>
          </a:stretch>
        </p:blipFill>
        <p:spPr>
          <a:xfrm>
            <a:off x="7525299" y="1629231"/>
            <a:ext cx="3388518" cy="4220627"/>
          </a:xfrm>
          <a:prstGeom prst="rect">
            <a:avLst/>
          </a:prstGeom>
        </p:spPr>
      </p:pic>
    </p:spTree>
    <p:extLst>
      <p:ext uri="{BB962C8B-B14F-4D97-AF65-F5344CB8AC3E}">
        <p14:creationId xmlns:p14="http://schemas.microsoft.com/office/powerpoint/2010/main" val="768621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95610F-322B-4DD1-8AA0-F9773EDD4C17}"/>
              </a:ext>
            </a:extLst>
          </p:cNvPr>
          <p:cNvSpPr txBox="1"/>
          <p:nvPr/>
        </p:nvSpPr>
        <p:spPr>
          <a:xfrm>
            <a:off x="1411586" y="411451"/>
            <a:ext cx="9368828" cy="2015936"/>
          </a:xfrm>
          <a:prstGeom prst="rect">
            <a:avLst/>
          </a:prstGeom>
          <a:noFill/>
        </p:spPr>
        <p:txBody>
          <a:bodyPr wrap="square" rtlCol="0">
            <a:spAutoFit/>
          </a:bodyPr>
          <a:lstStyle>
            <a:defPPr>
              <a:defRPr lang="en-US"/>
            </a:defPPr>
            <a:lvl1pPr algn="ctr">
              <a:tabLst>
                <a:tab pos="3835400" algn="l"/>
              </a:tabLst>
              <a:defRPr sz="18000" b="1">
                <a:solidFill>
                  <a:schemeClr val="bg1"/>
                </a:solidFill>
                <a:latin typeface="Space Grotesk" pitchFamily="2" charset="0"/>
                <a:cs typeface="Space Grotesk" pitchFamily="2" charset="0"/>
              </a:defRPr>
            </a:lvl1pPr>
          </a:lstStyle>
          <a:p>
            <a:r>
              <a:rPr lang="en-US" sz="12500" dirty="0">
                <a:gradFill>
                  <a:gsLst>
                    <a:gs pos="0">
                      <a:schemeClr val="accent1"/>
                    </a:gs>
                    <a:gs pos="100000">
                      <a:schemeClr val="accent2"/>
                    </a:gs>
                  </a:gsLst>
                  <a:lin ang="0" scaled="0"/>
                </a:gradFill>
              </a:rPr>
              <a:t>THANK YOU</a:t>
            </a:r>
          </a:p>
        </p:txBody>
      </p:sp>
      <p:sp>
        <p:nvSpPr>
          <p:cNvPr id="7" name="TextBox 6">
            <a:extLst>
              <a:ext uri="{FF2B5EF4-FFF2-40B4-BE49-F238E27FC236}">
                <a16:creationId xmlns:a16="http://schemas.microsoft.com/office/drawing/2014/main" id="{243C9207-59EB-04DC-C4D8-A685A328FC4D}"/>
              </a:ext>
            </a:extLst>
          </p:cNvPr>
          <p:cNvSpPr txBox="1"/>
          <p:nvPr/>
        </p:nvSpPr>
        <p:spPr>
          <a:xfrm>
            <a:off x="3363958" y="2333592"/>
            <a:ext cx="5290495" cy="432041"/>
          </a:xfrm>
          <a:prstGeom prst="rect">
            <a:avLst/>
          </a:prstGeom>
          <a:noFill/>
        </p:spPr>
        <p:txBody>
          <a:bodyPr wrap="square" rtlCol="0">
            <a:spAutoFit/>
          </a:bodyPr>
          <a:lstStyle/>
          <a:p>
            <a:pPr algn="ctr">
              <a:lnSpc>
                <a:spcPts val="2800"/>
              </a:lnSpc>
            </a:pPr>
            <a:r>
              <a:rPr lang="en-US" sz="2000" b="1" spc="400" dirty="0">
                <a:solidFill>
                  <a:schemeClr val="bg1"/>
                </a:solidFill>
                <a:latin typeface="Play" panose="00000500000000000000" pitchFamily="2" charset="0"/>
                <a:cs typeface="Space Grotesk" pitchFamily="2" charset="0"/>
              </a:rPr>
              <a:t>Please review this session</a:t>
            </a:r>
          </a:p>
        </p:txBody>
      </p:sp>
      <p:pic>
        <p:nvPicPr>
          <p:cNvPr id="6" name="Picture 5" descr="A qr code on a screen&#10;&#10;Description automatically generated">
            <a:extLst>
              <a:ext uri="{FF2B5EF4-FFF2-40B4-BE49-F238E27FC236}">
                <a16:creationId xmlns:a16="http://schemas.microsoft.com/office/drawing/2014/main" id="{8F760940-8BAB-7607-94F5-F5264399088D}"/>
              </a:ext>
            </a:extLst>
          </p:cNvPr>
          <p:cNvPicPr>
            <a:picLocks noChangeAspect="1"/>
          </p:cNvPicPr>
          <p:nvPr/>
        </p:nvPicPr>
        <p:blipFill>
          <a:blip r:embed="rId2"/>
          <a:stretch>
            <a:fillRect/>
          </a:stretch>
        </p:blipFill>
        <p:spPr>
          <a:xfrm>
            <a:off x="4996915" y="3416968"/>
            <a:ext cx="2198170" cy="2930893"/>
          </a:xfrm>
          <a:prstGeom prst="rect">
            <a:avLst/>
          </a:prstGeom>
        </p:spPr>
      </p:pic>
    </p:spTree>
    <p:extLst>
      <p:ext uri="{BB962C8B-B14F-4D97-AF65-F5344CB8AC3E}">
        <p14:creationId xmlns:p14="http://schemas.microsoft.com/office/powerpoint/2010/main" val="194438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808DED-CDD1-1CFD-A8CE-3C7A9627C9AD}"/>
              </a:ext>
            </a:extLst>
          </p:cNvPr>
          <p:cNvSpPr>
            <a:spLocks noGrp="1"/>
          </p:cNvSpPr>
          <p:nvPr>
            <p:ph type="title"/>
          </p:nvPr>
        </p:nvSpPr>
        <p:spPr>
          <a:xfrm>
            <a:off x="2228919" y="499285"/>
            <a:ext cx="8143337" cy="1325563"/>
          </a:xfrm>
        </p:spPr>
        <p:txBody>
          <a:bodyPr/>
          <a:lstStyle/>
          <a:p>
            <a:r>
              <a:rPr lang="en-US" sz="7200" dirty="0"/>
              <a:t>Get-</a:t>
            </a:r>
            <a:r>
              <a:rPr lang="en-US" sz="7200" dirty="0" err="1"/>
              <a:t>SpeakerBio</a:t>
            </a:r>
            <a:endParaRPr lang="en-US" sz="7200" dirty="0"/>
          </a:p>
        </p:txBody>
      </p:sp>
      <p:sp>
        <p:nvSpPr>
          <p:cNvPr id="4" name="Content Placeholder 2">
            <a:extLst>
              <a:ext uri="{FF2B5EF4-FFF2-40B4-BE49-F238E27FC236}">
                <a16:creationId xmlns:a16="http://schemas.microsoft.com/office/drawing/2014/main" id="{B29EBDC6-2CD1-AF6E-F4C0-FB96BF8A7CC4}"/>
              </a:ext>
            </a:extLst>
          </p:cNvPr>
          <p:cNvSpPr txBox="1">
            <a:spLocks/>
          </p:cNvSpPr>
          <p:nvPr/>
        </p:nvSpPr>
        <p:spPr>
          <a:xfrm>
            <a:off x="610214" y="1981200"/>
            <a:ext cx="10480675" cy="34496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accent1"/>
                </a:solidFill>
              </a:rPr>
              <a:t>DevOps Engineer/PowerShell Developer</a:t>
            </a:r>
          </a:p>
          <a:p>
            <a:r>
              <a:rPr lang="en-US" dirty="0">
                <a:solidFill>
                  <a:schemeClr val="accent1"/>
                </a:solidFill>
              </a:rPr>
              <a:t>Contributor to PowerShell Conference Book, volumes 2 and 3</a:t>
            </a:r>
          </a:p>
          <a:p>
            <a:r>
              <a:rPr lang="en-US" dirty="0">
                <a:solidFill>
                  <a:schemeClr val="accent1"/>
                </a:solidFill>
              </a:rPr>
              <a:t>Creator of </a:t>
            </a:r>
            <a:r>
              <a:rPr lang="en-US" dirty="0" err="1">
                <a:solidFill>
                  <a:schemeClr val="accent1"/>
                </a:solidFill>
              </a:rPr>
              <a:t>PoShEvents</a:t>
            </a:r>
            <a:r>
              <a:rPr lang="en-US" dirty="0">
                <a:solidFill>
                  <a:schemeClr val="accent1"/>
                </a:solidFill>
              </a:rPr>
              <a:t>, </a:t>
            </a:r>
            <a:r>
              <a:rPr lang="en-US" dirty="0" err="1">
                <a:solidFill>
                  <a:schemeClr val="accent1"/>
                </a:solidFill>
              </a:rPr>
              <a:t>PoShGroupPolicy</a:t>
            </a:r>
            <a:r>
              <a:rPr lang="en-US" dirty="0">
                <a:solidFill>
                  <a:schemeClr val="accent1"/>
                </a:solidFill>
              </a:rPr>
              <a:t>, and </a:t>
            </a:r>
            <a:r>
              <a:rPr lang="en-US" dirty="0" err="1">
                <a:solidFill>
                  <a:schemeClr val="accent1"/>
                </a:solidFill>
              </a:rPr>
              <a:t>PSTemperature</a:t>
            </a:r>
            <a:endParaRPr lang="en-US" dirty="0">
              <a:solidFill>
                <a:schemeClr val="accent1"/>
              </a:solidFill>
            </a:endParaRPr>
          </a:p>
          <a:p>
            <a:r>
              <a:rPr lang="en-US" dirty="0">
                <a:solidFill>
                  <a:schemeClr val="accent1"/>
                </a:solidFill>
              </a:rPr>
              <a:t>PowerShell blogger for 6 years</a:t>
            </a:r>
          </a:p>
          <a:p>
            <a:r>
              <a:rPr lang="en-US" dirty="0">
                <a:solidFill>
                  <a:schemeClr val="accent1"/>
                </a:solidFill>
              </a:rPr>
              <a:t>Automating with PowerShell for 15 years</a:t>
            </a:r>
          </a:p>
          <a:p>
            <a:r>
              <a:rPr lang="en-US" dirty="0">
                <a:solidFill>
                  <a:schemeClr val="accent1"/>
                </a:solidFill>
              </a:rPr>
              <a:t>Solving IT problems for nearly 30 years</a:t>
            </a:r>
          </a:p>
        </p:txBody>
      </p:sp>
      <p:pic>
        <p:nvPicPr>
          <p:cNvPr id="7" name="Picture 6" descr="A tattoo on a wrist&#10;&#10;Description automatically generated">
            <a:extLst>
              <a:ext uri="{FF2B5EF4-FFF2-40B4-BE49-F238E27FC236}">
                <a16:creationId xmlns:a16="http://schemas.microsoft.com/office/drawing/2014/main" id="{BDA3F0AD-4F92-71C2-C8FC-095D9333D36D}"/>
              </a:ext>
            </a:extLst>
          </p:cNvPr>
          <p:cNvPicPr>
            <a:picLocks noChangeAspect="1"/>
          </p:cNvPicPr>
          <p:nvPr/>
        </p:nvPicPr>
        <p:blipFill>
          <a:blip r:embed="rId2"/>
          <a:stretch>
            <a:fillRect/>
          </a:stretch>
        </p:blipFill>
        <p:spPr>
          <a:xfrm>
            <a:off x="10266337" y="1544203"/>
            <a:ext cx="1649104" cy="1649104"/>
          </a:xfrm>
          <a:prstGeom prst="rect">
            <a:avLst/>
          </a:prstGeom>
        </p:spPr>
      </p:pic>
      <p:pic>
        <p:nvPicPr>
          <p:cNvPr id="9" name="Picture 8" descr="A cartoon of a person with a beard&#10;&#10;Description automatically generated">
            <a:extLst>
              <a:ext uri="{FF2B5EF4-FFF2-40B4-BE49-F238E27FC236}">
                <a16:creationId xmlns:a16="http://schemas.microsoft.com/office/drawing/2014/main" id="{95D0A84A-F190-81FE-939E-148BFBE0BBE8}"/>
              </a:ext>
            </a:extLst>
          </p:cNvPr>
          <p:cNvPicPr>
            <a:picLocks noChangeAspect="1"/>
          </p:cNvPicPr>
          <p:nvPr/>
        </p:nvPicPr>
        <p:blipFill>
          <a:blip r:embed="rId3"/>
          <a:stretch>
            <a:fillRect/>
          </a:stretch>
        </p:blipFill>
        <p:spPr>
          <a:xfrm>
            <a:off x="9773880" y="3706019"/>
            <a:ext cx="2141561" cy="2141561"/>
          </a:xfrm>
          <a:prstGeom prst="rect">
            <a:avLst/>
          </a:prstGeom>
        </p:spPr>
      </p:pic>
    </p:spTree>
    <p:extLst>
      <p:ext uri="{BB962C8B-B14F-4D97-AF65-F5344CB8AC3E}">
        <p14:creationId xmlns:p14="http://schemas.microsoft.com/office/powerpoint/2010/main" val="3382293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DevOps">
            <a:extLst>
              <a:ext uri="{FF2B5EF4-FFF2-40B4-BE49-F238E27FC236}">
                <a16:creationId xmlns:a16="http://schemas.microsoft.com/office/drawing/2014/main" id="{81103D97-1D3E-DBA9-78C3-4A2DD2101C3F}"/>
              </a:ext>
            </a:extLst>
          </p:cNvPr>
          <p:cNvPicPr>
            <a:picLocks noChangeAspect="1"/>
          </p:cNvPicPr>
          <p:nvPr/>
        </p:nvPicPr>
        <p:blipFill>
          <a:blip r:embed="rId3"/>
          <a:stretch>
            <a:fillRect/>
          </a:stretch>
        </p:blipFill>
        <p:spPr>
          <a:xfrm>
            <a:off x="1797952" y="2180368"/>
            <a:ext cx="8596095" cy="2963359"/>
          </a:xfrm>
          <a:prstGeom prst="rect">
            <a:avLst/>
          </a:prstGeom>
        </p:spPr>
      </p:pic>
      <p:sp>
        <p:nvSpPr>
          <p:cNvPr id="5" name="Title 1">
            <a:extLst>
              <a:ext uri="{FF2B5EF4-FFF2-40B4-BE49-F238E27FC236}">
                <a16:creationId xmlns:a16="http://schemas.microsoft.com/office/drawing/2014/main" id="{D5615EA0-F038-D798-394E-B023106FE50D}"/>
              </a:ext>
            </a:extLst>
          </p:cNvPr>
          <p:cNvSpPr>
            <a:spLocks noGrp="1"/>
          </p:cNvSpPr>
          <p:nvPr>
            <p:ph type="title"/>
          </p:nvPr>
        </p:nvSpPr>
        <p:spPr>
          <a:xfrm>
            <a:off x="608775" y="993227"/>
            <a:ext cx="10974447" cy="1176831"/>
          </a:xfrm>
        </p:spPr>
        <p:txBody>
          <a:bodyPr/>
          <a:lstStyle/>
          <a:p>
            <a:r>
              <a:rPr lang="en-US" sz="7200" dirty="0"/>
              <a:t>DevOps</a:t>
            </a:r>
            <a:r>
              <a:rPr lang="en-US" dirty="0"/>
              <a:t> Defined (?)</a:t>
            </a:r>
          </a:p>
        </p:txBody>
      </p:sp>
      <p:pic>
        <p:nvPicPr>
          <p:cNvPr id="6" name="Snover Quote">
            <a:extLst>
              <a:ext uri="{FF2B5EF4-FFF2-40B4-BE49-F238E27FC236}">
                <a16:creationId xmlns:a16="http://schemas.microsoft.com/office/drawing/2014/main" id="{CCC0E975-A7DC-10B2-FBBC-E37E36A0841E}"/>
              </a:ext>
            </a:extLst>
          </p:cNvPr>
          <p:cNvPicPr>
            <a:picLocks noChangeAspect="1"/>
          </p:cNvPicPr>
          <p:nvPr/>
        </p:nvPicPr>
        <p:blipFill>
          <a:blip r:embed="rId4"/>
          <a:stretch>
            <a:fillRect/>
          </a:stretch>
        </p:blipFill>
        <p:spPr>
          <a:xfrm>
            <a:off x="3200400" y="2362200"/>
            <a:ext cx="5204269" cy="2791836"/>
          </a:xfrm>
          <a:prstGeom prst="rect">
            <a:avLst/>
          </a:prstGeom>
        </p:spPr>
      </p:pic>
    </p:spTree>
    <p:extLst>
      <p:ext uri="{BB962C8B-B14F-4D97-AF65-F5344CB8AC3E}">
        <p14:creationId xmlns:p14="http://schemas.microsoft.com/office/powerpoint/2010/main" val="2256661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xit" presetSubtype="0" fill="hold" nodeType="clickEffect">
                                  <p:stCondLst>
                                    <p:cond delay="0"/>
                                  </p:stCondLst>
                                  <p:childTnLst>
                                    <p:anim calcmode="lin" valueType="num">
                                      <p:cBhvr>
                                        <p:cTn id="13" dur="500"/>
                                        <p:tgtEl>
                                          <p:spTgt spid="6"/>
                                        </p:tgtEl>
                                        <p:attrNameLst>
                                          <p:attrName>ppt_w</p:attrName>
                                        </p:attrNameLst>
                                      </p:cBhvr>
                                      <p:tavLst>
                                        <p:tav tm="0">
                                          <p:val>
                                            <p:strVal val="ppt_w"/>
                                          </p:val>
                                        </p:tav>
                                        <p:tav tm="100000">
                                          <p:val>
                                            <p:fltVal val="0"/>
                                          </p:val>
                                        </p:tav>
                                      </p:tavLst>
                                    </p:anim>
                                    <p:anim calcmode="lin" valueType="num">
                                      <p:cBhvr>
                                        <p:cTn id="14" dur="500"/>
                                        <p:tgtEl>
                                          <p:spTgt spid="6"/>
                                        </p:tgtEl>
                                        <p:attrNameLst>
                                          <p:attrName>ppt_h</p:attrName>
                                        </p:attrNameLst>
                                      </p:cBhvr>
                                      <p:tavLst>
                                        <p:tav tm="0">
                                          <p:val>
                                            <p:strVal val="ppt_h"/>
                                          </p:val>
                                        </p:tav>
                                        <p:tav tm="100000">
                                          <p:val>
                                            <p:fltVal val="0"/>
                                          </p:val>
                                        </p:tav>
                                      </p:tavLst>
                                    </p:anim>
                                    <p:anim calcmode="lin" valueType="num">
                                      <p:cBhvr>
                                        <p:cTn id="15" dur="500"/>
                                        <p:tgtEl>
                                          <p:spTgt spid="6"/>
                                        </p:tgtEl>
                                        <p:attrNameLst>
                                          <p:attrName>style.rotation</p:attrName>
                                        </p:attrNameLst>
                                      </p:cBhvr>
                                      <p:tavLst>
                                        <p:tav tm="0">
                                          <p:val>
                                            <p:fltVal val="0"/>
                                          </p:val>
                                        </p:tav>
                                        <p:tav tm="100000">
                                          <p:val>
                                            <p:fltVal val="90"/>
                                          </p:val>
                                        </p:tav>
                                      </p:tavLst>
                                    </p:anim>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par>
                                <p:cTn id="18" presetID="31"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ppt_w</p:attrName>
                                        </p:attrNameLst>
                                      </p:cBhvr>
                                      <p:tavLst>
                                        <p:tav tm="0">
                                          <p:val>
                                            <p:fltVal val="0"/>
                                          </p:val>
                                        </p:tav>
                                        <p:tav tm="100000">
                                          <p:val>
                                            <p:strVal val="#ppt_w"/>
                                          </p:val>
                                        </p:tav>
                                      </p:tavLst>
                                    </p:anim>
                                    <p:anim calcmode="lin" valueType="num">
                                      <p:cBhvr>
                                        <p:cTn id="21" dur="500" fill="hold"/>
                                        <p:tgtEl>
                                          <p:spTgt spid="4"/>
                                        </p:tgtEl>
                                        <p:attrNameLst>
                                          <p:attrName>ppt_h</p:attrName>
                                        </p:attrNameLst>
                                      </p:cBhvr>
                                      <p:tavLst>
                                        <p:tav tm="0">
                                          <p:val>
                                            <p:fltVal val="0"/>
                                          </p:val>
                                        </p:tav>
                                        <p:tav tm="100000">
                                          <p:val>
                                            <p:strVal val="#ppt_h"/>
                                          </p:val>
                                        </p:tav>
                                      </p:tavLst>
                                    </p:anim>
                                    <p:anim calcmode="lin" valueType="num">
                                      <p:cBhvr>
                                        <p:cTn id="22" dur="500" fill="hold"/>
                                        <p:tgtEl>
                                          <p:spTgt spid="4"/>
                                        </p:tgtEl>
                                        <p:attrNameLst>
                                          <p:attrName>style.rotation</p:attrName>
                                        </p:attrNameLst>
                                      </p:cBhvr>
                                      <p:tavLst>
                                        <p:tav tm="0">
                                          <p:val>
                                            <p:fltVal val="90"/>
                                          </p:val>
                                        </p:tav>
                                        <p:tav tm="100000">
                                          <p:val>
                                            <p:fltVal val="0"/>
                                          </p:val>
                                        </p:tav>
                                      </p:tavLst>
                                    </p:anim>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9A5A09F-6E98-2946-3218-EC17A9CB5665}"/>
              </a:ext>
            </a:extLst>
          </p:cNvPr>
          <p:cNvSpPr>
            <a:spLocks noGrp="1"/>
          </p:cNvSpPr>
          <p:nvPr>
            <p:ph type="title"/>
          </p:nvPr>
        </p:nvSpPr>
        <p:spPr>
          <a:xfrm>
            <a:off x="608776" y="685799"/>
            <a:ext cx="10974447" cy="1224887"/>
          </a:xfrm>
        </p:spPr>
        <p:txBody>
          <a:bodyPr>
            <a:normAutofit/>
          </a:bodyPr>
          <a:lstStyle/>
          <a:p>
            <a:r>
              <a:rPr lang="en-US" sz="7200" dirty="0"/>
              <a:t>DevOps History</a:t>
            </a:r>
          </a:p>
        </p:txBody>
      </p:sp>
      <p:sp>
        <p:nvSpPr>
          <p:cNvPr id="5" name="Agile">
            <a:extLst>
              <a:ext uri="{FF2B5EF4-FFF2-40B4-BE49-F238E27FC236}">
                <a16:creationId xmlns:a16="http://schemas.microsoft.com/office/drawing/2014/main" id="{CB01CD1B-CE22-2498-31A5-4DCA4D59D811}"/>
              </a:ext>
            </a:extLst>
          </p:cNvPr>
          <p:cNvSpPr txBox="1">
            <a:spLocks/>
          </p:cNvSpPr>
          <p:nvPr/>
        </p:nvSpPr>
        <p:spPr>
          <a:xfrm>
            <a:off x="626729" y="2057400"/>
            <a:ext cx="10957932" cy="36576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b="0" dirty="0">
                <a:solidFill>
                  <a:schemeClr val="accent1"/>
                </a:solidFill>
                <a:latin typeface="+mn-lt"/>
              </a:rPr>
              <a:t>2008 Agile Conference in Toronto</a:t>
            </a:r>
          </a:p>
          <a:p>
            <a:pPr>
              <a:lnSpc>
                <a:spcPct val="120000"/>
              </a:lnSpc>
            </a:pPr>
            <a:r>
              <a:rPr lang="en-US" b="0" dirty="0">
                <a:solidFill>
                  <a:schemeClr val="accent1"/>
                </a:solidFill>
                <a:latin typeface="+mn-lt"/>
              </a:rPr>
              <a:t>2009 O’Reilly Velocity Conference</a:t>
            </a:r>
          </a:p>
          <a:p>
            <a:pPr>
              <a:lnSpc>
                <a:spcPct val="120000"/>
              </a:lnSpc>
            </a:pPr>
            <a:r>
              <a:rPr lang="en-US" b="0" dirty="0">
                <a:solidFill>
                  <a:schemeClr val="accent1"/>
                </a:solidFill>
                <a:latin typeface="+mn-lt"/>
              </a:rPr>
              <a:t>“DevOps” coined by Patrick </a:t>
            </a:r>
            <a:r>
              <a:rPr lang="en-US" b="0" dirty="0" err="1">
                <a:solidFill>
                  <a:schemeClr val="accent1"/>
                </a:solidFill>
                <a:latin typeface="+mn-lt"/>
              </a:rPr>
              <a:t>Debois</a:t>
            </a:r>
            <a:r>
              <a:rPr lang="en-US" b="0" dirty="0">
                <a:solidFill>
                  <a:schemeClr val="accent1"/>
                </a:solidFill>
                <a:latin typeface="+mn-lt"/>
              </a:rPr>
              <a:t> for first </a:t>
            </a:r>
            <a:r>
              <a:rPr lang="en-US" b="0" dirty="0" err="1">
                <a:solidFill>
                  <a:schemeClr val="accent1"/>
                </a:solidFill>
                <a:latin typeface="+mn-lt"/>
              </a:rPr>
              <a:t>DevOpsDays</a:t>
            </a:r>
            <a:endParaRPr lang="en-US" b="0" dirty="0">
              <a:solidFill>
                <a:schemeClr val="accent1"/>
              </a:solidFill>
              <a:latin typeface="+mn-lt"/>
            </a:endParaRPr>
          </a:p>
          <a:p>
            <a:pPr>
              <a:lnSpc>
                <a:spcPct val="120000"/>
              </a:lnSpc>
            </a:pPr>
            <a:r>
              <a:rPr lang="en-US" b="0" dirty="0">
                <a:solidFill>
                  <a:schemeClr val="accent1"/>
                </a:solidFill>
                <a:latin typeface="+mn-lt"/>
              </a:rPr>
              <a:t>Ideas spread through social media</a:t>
            </a:r>
          </a:p>
          <a:p>
            <a:pPr>
              <a:lnSpc>
                <a:spcPct val="120000"/>
              </a:lnSpc>
            </a:pPr>
            <a:r>
              <a:rPr lang="en-US" b="0" dirty="0">
                <a:solidFill>
                  <a:schemeClr val="accent1"/>
                </a:solidFill>
                <a:latin typeface="+mn-lt"/>
              </a:rPr>
              <a:t>The Phoenix Project</a:t>
            </a:r>
          </a:p>
        </p:txBody>
      </p:sp>
    </p:spTree>
    <p:extLst>
      <p:ext uri="{BB962C8B-B14F-4D97-AF65-F5344CB8AC3E}">
        <p14:creationId xmlns:p14="http://schemas.microsoft.com/office/powerpoint/2010/main" val="177449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4E31A2F-339F-0DB4-43D6-63B6AF4F68E9}"/>
              </a:ext>
            </a:extLst>
          </p:cNvPr>
          <p:cNvSpPr>
            <a:spLocks noGrp="1"/>
          </p:cNvSpPr>
          <p:nvPr>
            <p:ph type="title"/>
          </p:nvPr>
        </p:nvSpPr>
        <p:spPr>
          <a:xfrm>
            <a:off x="621998" y="792962"/>
            <a:ext cx="10974447" cy="1692311"/>
          </a:xfrm>
        </p:spPr>
        <p:txBody>
          <a:bodyPr>
            <a:noAutofit/>
          </a:bodyPr>
          <a:lstStyle/>
          <a:p>
            <a:r>
              <a:rPr lang="en-US" sz="5400" dirty="0"/>
              <a:t>DevOps Guiding Principles:</a:t>
            </a:r>
            <a:br>
              <a:rPr lang="en-US" sz="5400" dirty="0"/>
            </a:br>
            <a:r>
              <a:rPr lang="en-US" sz="5400" dirty="0"/>
              <a:t>The Three Ways</a:t>
            </a:r>
          </a:p>
        </p:txBody>
      </p:sp>
      <p:sp>
        <p:nvSpPr>
          <p:cNvPr id="5" name="Way1">
            <a:extLst>
              <a:ext uri="{FF2B5EF4-FFF2-40B4-BE49-F238E27FC236}">
                <a16:creationId xmlns:a16="http://schemas.microsoft.com/office/drawing/2014/main" id="{7F49A444-D7C1-95DA-1E73-151128929803}"/>
              </a:ext>
            </a:extLst>
          </p:cNvPr>
          <p:cNvSpPr txBox="1">
            <a:spLocks/>
          </p:cNvSpPr>
          <p:nvPr/>
        </p:nvSpPr>
        <p:spPr>
          <a:xfrm>
            <a:off x="595555" y="2399482"/>
            <a:ext cx="10987668" cy="35509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nSpc>
                <a:spcPct val="200000"/>
              </a:lnSpc>
              <a:buFont typeface="+mj-lt"/>
              <a:buAutoNum type="arabicPeriod"/>
            </a:pPr>
            <a:r>
              <a:rPr lang="en-US" b="0" dirty="0">
                <a:solidFill>
                  <a:schemeClr val="accent1"/>
                </a:solidFill>
                <a:latin typeface="+mn-lt"/>
              </a:rPr>
              <a:t>Systems Thinking</a:t>
            </a:r>
          </a:p>
          <a:p>
            <a:pPr marL="514350" indent="-514350">
              <a:lnSpc>
                <a:spcPct val="200000"/>
              </a:lnSpc>
              <a:buFont typeface="+mj-lt"/>
              <a:buAutoNum type="arabicPeriod" startAt="2"/>
            </a:pPr>
            <a:r>
              <a:rPr lang="en-US" b="0" dirty="0">
                <a:solidFill>
                  <a:schemeClr val="accent1"/>
                </a:solidFill>
                <a:latin typeface="+mn-lt"/>
              </a:rPr>
              <a:t>Amplify Feedback Loops</a:t>
            </a:r>
          </a:p>
          <a:p>
            <a:pPr marL="514350" indent="-514350">
              <a:lnSpc>
                <a:spcPct val="200000"/>
              </a:lnSpc>
              <a:buFont typeface="+mj-lt"/>
              <a:buAutoNum type="arabicPeriod" startAt="3"/>
            </a:pPr>
            <a:r>
              <a:rPr lang="en-US" b="0" dirty="0">
                <a:solidFill>
                  <a:schemeClr val="accent1"/>
                </a:solidFill>
                <a:latin typeface="+mn-lt"/>
              </a:rPr>
              <a:t>Continual Experimentation and Learning</a:t>
            </a:r>
          </a:p>
        </p:txBody>
      </p:sp>
    </p:spTree>
    <p:extLst>
      <p:ext uri="{BB962C8B-B14F-4D97-AF65-F5344CB8AC3E}">
        <p14:creationId xmlns:p14="http://schemas.microsoft.com/office/powerpoint/2010/main" val="1135276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ring Detail">
            <a:extLst>
              <a:ext uri="{FF2B5EF4-FFF2-40B4-BE49-F238E27FC236}">
                <a16:creationId xmlns:a16="http://schemas.microsoft.com/office/drawing/2014/main" id="{E5BF742C-027F-4642-7F90-83A7B0576925}"/>
              </a:ext>
            </a:extLst>
          </p:cNvPr>
          <p:cNvSpPr txBox="1">
            <a:spLocks/>
          </p:cNvSpPr>
          <p:nvPr/>
        </p:nvSpPr>
        <p:spPr>
          <a:xfrm>
            <a:off x="6374528" y="2133600"/>
            <a:ext cx="5512672" cy="40386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2800" b="1" kern="1200">
                <a:solidFill>
                  <a:srgbClr val="002060"/>
                </a:solidFill>
                <a:latin typeface="Segoe UI" panose="020B0502040204020203" pitchFamily="34" charset="0"/>
                <a:ea typeface="+mj-ea"/>
                <a:cs typeface="Segoe UI" panose="020B0502040204020203" pitchFamily="34" charset="0"/>
              </a:defRPr>
            </a:lvl1pPr>
          </a:lstStyle>
          <a:p>
            <a:pPr marL="457200" indent="-457200">
              <a:buFont typeface="Arial" panose="020B0604020202020204" pitchFamily="34" charset="0"/>
              <a:buChar char="•"/>
            </a:pPr>
            <a:r>
              <a:rPr lang="en-US" b="0" dirty="0">
                <a:solidFill>
                  <a:schemeClr val="accent1"/>
                </a:solidFill>
                <a:latin typeface="+mn-lt"/>
              </a:rPr>
              <a:t>Encourage communications between development and operations</a:t>
            </a:r>
          </a:p>
          <a:p>
            <a:endParaRPr lang="en-US" b="0" dirty="0">
              <a:solidFill>
                <a:schemeClr val="accent1"/>
              </a:solidFill>
              <a:latin typeface="+mn-lt"/>
            </a:endParaRPr>
          </a:p>
          <a:p>
            <a:pPr marL="457200" indent="-457200">
              <a:buFont typeface="Arial" panose="020B0604020202020204" pitchFamily="34" charset="0"/>
              <a:buChar char="•"/>
            </a:pPr>
            <a:r>
              <a:rPr lang="en-US" b="0" dirty="0">
                <a:solidFill>
                  <a:schemeClr val="accent1"/>
                </a:solidFill>
                <a:latin typeface="+mn-lt"/>
              </a:rPr>
              <a:t>Documentation</a:t>
            </a:r>
          </a:p>
          <a:p>
            <a:pPr marL="457200" indent="-457200">
              <a:buFont typeface="Arial" panose="020B0604020202020204" pitchFamily="34" charset="0"/>
              <a:buChar char="•"/>
            </a:pPr>
            <a:endParaRPr lang="en-US" b="0" dirty="0">
              <a:solidFill>
                <a:schemeClr val="accent1"/>
              </a:solidFill>
              <a:latin typeface="+mn-lt"/>
            </a:endParaRPr>
          </a:p>
          <a:p>
            <a:pPr marL="457200" indent="-457200">
              <a:buFont typeface="Arial" panose="020B0604020202020204" pitchFamily="34" charset="0"/>
              <a:buChar char="•"/>
            </a:pPr>
            <a:r>
              <a:rPr lang="en-US" b="0" dirty="0">
                <a:solidFill>
                  <a:schemeClr val="accent1"/>
                </a:solidFill>
                <a:latin typeface="+mn-lt"/>
              </a:rPr>
              <a:t>Trust</a:t>
            </a:r>
          </a:p>
          <a:p>
            <a:pPr marL="457200" indent="-457200">
              <a:buFont typeface="Arial" panose="020B0604020202020204" pitchFamily="34" charset="0"/>
              <a:buChar char="•"/>
            </a:pPr>
            <a:endParaRPr lang="en-US" b="0" dirty="0">
              <a:solidFill>
                <a:schemeClr val="accent1"/>
              </a:solidFill>
              <a:latin typeface="+mn-lt"/>
            </a:endParaRPr>
          </a:p>
          <a:p>
            <a:pPr marL="457200" indent="-457200">
              <a:buFont typeface="Arial" panose="020B0604020202020204" pitchFamily="34" charset="0"/>
              <a:buChar char="•"/>
            </a:pPr>
            <a:r>
              <a:rPr lang="en-US" b="0" dirty="0">
                <a:solidFill>
                  <a:schemeClr val="accent1"/>
                </a:solidFill>
                <a:latin typeface="+mn-lt"/>
              </a:rPr>
              <a:t>Distrust must go!</a:t>
            </a:r>
          </a:p>
          <a:p>
            <a:pPr marL="457200" indent="-457200">
              <a:buFont typeface="Arial" panose="020B0604020202020204" pitchFamily="34" charset="0"/>
              <a:buChar char="•"/>
            </a:pPr>
            <a:endParaRPr lang="en-US" b="0" dirty="0">
              <a:solidFill>
                <a:schemeClr val="accent1"/>
              </a:solidFill>
              <a:latin typeface="+mn-lt"/>
            </a:endParaRPr>
          </a:p>
        </p:txBody>
      </p:sp>
      <p:sp>
        <p:nvSpPr>
          <p:cNvPr id="5" name="Sharing">
            <a:extLst>
              <a:ext uri="{FF2B5EF4-FFF2-40B4-BE49-F238E27FC236}">
                <a16:creationId xmlns:a16="http://schemas.microsoft.com/office/drawing/2014/main" id="{7779D080-0267-1023-6A37-745356E2CF19}"/>
              </a:ext>
            </a:extLst>
          </p:cNvPr>
          <p:cNvSpPr txBox="1">
            <a:spLocks/>
          </p:cNvSpPr>
          <p:nvPr/>
        </p:nvSpPr>
        <p:spPr>
          <a:xfrm>
            <a:off x="906969" y="5128709"/>
            <a:ext cx="5486400" cy="685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b="0" dirty="0">
                <a:solidFill>
                  <a:schemeClr val="accent1"/>
                </a:solidFill>
                <a:latin typeface="+mn-lt"/>
              </a:rPr>
              <a:t>Sharing</a:t>
            </a:r>
          </a:p>
          <a:p>
            <a:pPr lvl="1"/>
            <a:endParaRPr lang="en-US" sz="3600" b="0" dirty="0">
              <a:solidFill>
                <a:schemeClr val="accent1"/>
              </a:solidFill>
              <a:latin typeface="+mn-lt"/>
            </a:endParaRPr>
          </a:p>
        </p:txBody>
      </p:sp>
      <p:sp>
        <p:nvSpPr>
          <p:cNvPr id="6" name="Measure Detail">
            <a:extLst>
              <a:ext uri="{FF2B5EF4-FFF2-40B4-BE49-F238E27FC236}">
                <a16:creationId xmlns:a16="http://schemas.microsoft.com/office/drawing/2014/main" id="{83AD5686-463D-E3D3-AE57-E7DA988FB04E}"/>
              </a:ext>
            </a:extLst>
          </p:cNvPr>
          <p:cNvSpPr txBox="1">
            <a:spLocks/>
          </p:cNvSpPr>
          <p:nvPr/>
        </p:nvSpPr>
        <p:spPr>
          <a:xfrm>
            <a:off x="6374528" y="2133600"/>
            <a:ext cx="5512672" cy="40386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2800" b="1" kern="1200">
                <a:solidFill>
                  <a:srgbClr val="002060"/>
                </a:solidFill>
                <a:latin typeface="Segoe UI" panose="020B0502040204020203" pitchFamily="34" charset="0"/>
                <a:ea typeface="+mj-ea"/>
                <a:cs typeface="Segoe UI" panose="020B0502040204020203" pitchFamily="34" charset="0"/>
              </a:defRPr>
            </a:lvl1pPr>
          </a:lstStyle>
          <a:p>
            <a:pPr marL="457200" indent="-457200">
              <a:buFont typeface="Arial" panose="020B0604020202020204" pitchFamily="34" charset="0"/>
              <a:buChar char="•"/>
            </a:pPr>
            <a:r>
              <a:rPr lang="en-US" b="0" dirty="0">
                <a:solidFill>
                  <a:schemeClr val="accent1"/>
                </a:solidFill>
                <a:latin typeface="+mn-lt"/>
              </a:rPr>
              <a:t>Measure all the things!</a:t>
            </a:r>
          </a:p>
          <a:p>
            <a:pPr marL="457200" indent="-457200">
              <a:buFont typeface="Arial" panose="020B0604020202020204" pitchFamily="34" charset="0"/>
              <a:buChar char="•"/>
            </a:pPr>
            <a:endParaRPr lang="en-US" b="0" dirty="0">
              <a:solidFill>
                <a:schemeClr val="accent1"/>
              </a:solidFill>
              <a:latin typeface="+mn-lt"/>
            </a:endParaRPr>
          </a:p>
          <a:p>
            <a:pPr marL="457200" indent="-457200">
              <a:buFont typeface="Arial" panose="020B0604020202020204" pitchFamily="34" charset="0"/>
              <a:buChar char="•"/>
            </a:pPr>
            <a:r>
              <a:rPr lang="en-US" b="0" dirty="0">
                <a:solidFill>
                  <a:schemeClr val="accent1"/>
                </a:solidFill>
                <a:latin typeface="+mn-lt"/>
              </a:rPr>
              <a:t>Visibility into all systems</a:t>
            </a:r>
          </a:p>
          <a:p>
            <a:pPr marL="457200" indent="-457200">
              <a:buFont typeface="Arial" panose="020B0604020202020204" pitchFamily="34" charset="0"/>
              <a:buChar char="•"/>
            </a:pPr>
            <a:endParaRPr lang="en-US" b="0" dirty="0">
              <a:solidFill>
                <a:schemeClr val="accent1"/>
              </a:solidFill>
              <a:latin typeface="+mn-lt"/>
            </a:endParaRPr>
          </a:p>
          <a:p>
            <a:pPr marL="457200" indent="-457200">
              <a:buFont typeface="Arial" panose="020B0604020202020204" pitchFamily="34" charset="0"/>
              <a:buChar char="•"/>
            </a:pPr>
            <a:r>
              <a:rPr lang="en-US" b="0" dirty="0">
                <a:solidFill>
                  <a:schemeClr val="accent1"/>
                </a:solidFill>
                <a:latin typeface="+mn-lt"/>
              </a:rPr>
              <a:t>Observability</a:t>
            </a:r>
          </a:p>
        </p:txBody>
      </p:sp>
      <p:sp>
        <p:nvSpPr>
          <p:cNvPr id="7" name="Measure">
            <a:extLst>
              <a:ext uri="{FF2B5EF4-FFF2-40B4-BE49-F238E27FC236}">
                <a16:creationId xmlns:a16="http://schemas.microsoft.com/office/drawing/2014/main" id="{601DA8C7-BC1B-7D48-ACC9-260CA2578ABF}"/>
              </a:ext>
            </a:extLst>
          </p:cNvPr>
          <p:cNvSpPr txBox="1">
            <a:spLocks/>
          </p:cNvSpPr>
          <p:nvPr/>
        </p:nvSpPr>
        <p:spPr>
          <a:xfrm>
            <a:off x="899533" y="4341831"/>
            <a:ext cx="5486400" cy="685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b="0" dirty="0">
                <a:solidFill>
                  <a:schemeClr val="accent1"/>
                </a:solidFill>
                <a:latin typeface="+mn-lt"/>
              </a:rPr>
              <a:t>Metrics</a:t>
            </a:r>
          </a:p>
        </p:txBody>
      </p:sp>
      <p:sp>
        <p:nvSpPr>
          <p:cNvPr id="8" name="Lean Detail">
            <a:extLst>
              <a:ext uri="{FF2B5EF4-FFF2-40B4-BE49-F238E27FC236}">
                <a16:creationId xmlns:a16="http://schemas.microsoft.com/office/drawing/2014/main" id="{90175D7E-C3EC-450B-329B-BCDCE324030F}"/>
              </a:ext>
            </a:extLst>
          </p:cNvPr>
          <p:cNvSpPr txBox="1">
            <a:spLocks/>
          </p:cNvSpPr>
          <p:nvPr/>
        </p:nvSpPr>
        <p:spPr>
          <a:xfrm>
            <a:off x="6350910" y="2133600"/>
            <a:ext cx="5512672" cy="40386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2800" b="1" kern="1200">
                <a:solidFill>
                  <a:srgbClr val="002060"/>
                </a:solidFill>
                <a:latin typeface="Segoe UI" panose="020B0502040204020203" pitchFamily="34" charset="0"/>
                <a:ea typeface="+mj-ea"/>
                <a:cs typeface="Segoe UI" panose="020B0502040204020203" pitchFamily="34" charset="0"/>
              </a:defRPr>
            </a:lvl1pPr>
          </a:lstStyle>
          <a:p>
            <a:pPr marL="457200" indent="-457200">
              <a:buFont typeface="Arial" panose="020B0604020202020204" pitchFamily="34" charset="0"/>
              <a:buChar char="•"/>
            </a:pPr>
            <a:r>
              <a:rPr lang="en-US" b="0" dirty="0">
                <a:solidFill>
                  <a:schemeClr val="accent1"/>
                </a:solidFill>
                <a:latin typeface="+mn-lt"/>
              </a:rPr>
              <a:t>Visualize work in progress (WIP)</a:t>
            </a:r>
            <a:br>
              <a:rPr lang="en-US" b="0" dirty="0">
                <a:solidFill>
                  <a:schemeClr val="accent1"/>
                </a:solidFill>
                <a:latin typeface="+mn-lt"/>
              </a:rPr>
            </a:br>
            <a:endParaRPr lang="en-US" b="0" dirty="0">
              <a:solidFill>
                <a:schemeClr val="accent1"/>
              </a:solidFill>
              <a:latin typeface="+mn-lt"/>
            </a:endParaRPr>
          </a:p>
          <a:p>
            <a:pPr marL="457200" indent="-457200">
              <a:buFont typeface="Arial" panose="020B0604020202020204" pitchFamily="34" charset="0"/>
              <a:buChar char="•"/>
            </a:pPr>
            <a:r>
              <a:rPr lang="en-US" b="0" dirty="0">
                <a:solidFill>
                  <a:schemeClr val="accent1"/>
                </a:solidFill>
                <a:latin typeface="+mn-lt"/>
              </a:rPr>
              <a:t>Limit batch sizes</a:t>
            </a:r>
            <a:br>
              <a:rPr lang="en-US" b="0" dirty="0">
                <a:solidFill>
                  <a:schemeClr val="accent1"/>
                </a:solidFill>
                <a:latin typeface="+mn-lt"/>
              </a:rPr>
            </a:br>
            <a:endParaRPr lang="en-US" b="0" dirty="0">
              <a:solidFill>
                <a:schemeClr val="accent1"/>
              </a:solidFill>
              <a:latin typeface="+mn-lt"/>
            </a:endParaRPr>
          </a:p>
          <a:p>
            <a:pPr marL="457200" indent="-457200">
              <a:buFont typeface="Arial" panose="020B0604020202020204" pitchFamily="34" charset="0"/>
              <a:buChar char="•"/>
            </a:pPr>
            <a:r>
              <a:rPr lang="en-US" b="0" dirty="0">
                <a:solidFill>
                  <a:schemeClr val="accent1"/>
                </a:solidFill>
                <a:latin typeface="+mn-lt"/>
              </a:rPr>
              <a:t>Manage queue lengths</a:t>
            </a:r>
          </a:p>
          <a:p>
            <a:pPr marL="457200" indent="-457200">
              <a:buFont typeface="Arial" panose="020B0604020202020204" pitchFamily="34" charset="0"/>
              <a:buChar char="•"/>
            </a:pPr>
            <a:endParaRPr lang="en-US" b="0" dirty="0">
              <a:solidFill>
                <a:schemeClr val="accent1"/>
              </a:solidFill>
              <a:latin typeface="+mn-lt"/>
            </a:endParaRPr>
          </a:p>
          <a:p>
            <a:pPr marL="457200" indent="-457200">
              <a:buFont typeface="Arial" panose="020B0604020202020204" pitchFamily="34" charset="0"/>
              <a:buChar char="•"/>
            </a:pPr>
            <a:r>
              <a:rPr lang="en-US" b="0" dirty="0">
                <a:solidFill>
                  <a:schemeClr val="accent1"/>
                </a:solidFill>
                <a:latin typeface="+mn-lt"/>
              </a:rPr>
              <a:t>Quick feedback</a:t>
            </a:r>
            <a:br>
              <a:rPr lang="en-US" b="0" dirty="0">
                <a:solidFill>
                  <a:schemeClr val="accent1"/>
                </a:solidFill>
                <a:latin typeface="+mn-lt"/>
              </a:rPr>
            </a:br>
            <a:endParaRPr lang="en-US" b="0" dirty="0">
              <a:solidFill>
                <a:schemeClr val="accent1"/>
              </a:solidFill>
              <a:latin typeface="+mn-lt"/>
            </a:endParaRPr>
          </a:p>
          <a:p>
            <a:pPr marL="457200" indent="-457200">
              <a:buFont typeface="Arial" panose="020B0604020202020204" pitchFamily="34" charset="0"/>
              <a:buChar char="•"/>
            </a:pPr>
            <a:endParaRPr lang="en-US" b="0" dirty="0">
              <a:solidFill>
                <a:schemeClr val="accent1"/>
              </a:solidFill>
              <a:latin typeface="+mn-lt"/>
            </a:endParaRPr>
          </a:p>
        </p:txBody>
      </p:sp>
      <p:sp>
        <p:nvSpPr>
          <p:cNvPr id="9" name="Lean">
            <a:extLst>
              <a:ext uri="{FF2B5EF4-FFF2-40B4-BE49-F238E27FC236}">
                <a16:creationId xmlns:a16="http://schemas.microsoft.com/office/drawing/2014/main" id="{92B761A8-FC5F-062B-8967-091690E46EEC}"/>
              </a:ext>
            </a:extLst>
          </p:cNvPr>
          <p:cNvSpPr txBox="1">
            <a:spLocks/>
          </p:cNvSpPr>
          <p:nvPr/>
        </p:nvSpPr>
        <p:spPr>
          <a:xfrm>
            <a:off x="899535" y="3554954"/>
            <a:ext cx="5486400" cy="685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b="0" dirty="0">
                <a:solidFill>
                  <a:schemeClr val="accent1"/>
                </a:solidFill>
                <a:latin typeface="+mn-lt"/>
              </a:rPr>
              <a:t>Lean</a:t>
            </a:r>
          </a:p>
        </p:txBody>
      </p:sp>
      <p:sp>
        <p:nvSpPr>
          <p:cNvPr id="10" name="Automation Detail">
            <a:extLst>
              <a:ext uri="{FF2B5EF4-FFF2-40B4-BE49-F238E27FC236}">
                <a16:creationId xmlns:a16="http://schemas.microsoft.com/office/drawing/2014/main" id="{2A9DFA70-8D01-09E3-8F9E-E02A3D39C27A}"/>
              </a:ext>
            </a:extLst>
          </p:cNvPr>
          <p:cNvSpPr txBox="1">
            <a:spLocks/>
          </p:cNvSpPr>
          <p:nvPr/>
        </p:nvSpPr>
        <p:spPr>
          <a:xfrm>
            <a:off x="6357030" y="2133600"/>
            <a:ext cx="5512672" cy="40386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2800" b="1" kern="1200">
                <a:solidFill>
                  <a:srgbClr val="002060"/>
                </a:solidFill>
                <a:latin typeface="Segoe UI" panose="020B0502040204020203" pitchFamily="34" charset="0"/>
                <a:ea typeface="+mj-ea"/>
                <a:cs typeface="Segoe UI" panose="020B0502040204020203" pitchFamily="34" charset="0"/>
              </a:defRPr>
            </a:lvl1pPr>
          </a:lstStyle>
          <a:p>
            <a:pPr marL="457200" indent="-457200">
              <a:buFont typeface="Arial" panose="020B0604020202020204" pitchFamily="34" charset="0"/>
              <a:buChar char="•"/>
            </a:pPr>
            <a:r>
              <a:rPr lang="en-US" b="0" dirty="0">
                <a:solidFill>
                  <a:schemeClr val="accent1"/>
                </a:solidFill>
                <a:latin typeface="+mn-lt"/>
              </a:rPr>
              <a:t>Automation, automation, automation</a:t>
            </a:r>
          </a:p>
          <a:p>
            <a:endParaRPr lang="en-US" b="0" dirty="0">
              <a:solidFill>
                <a:schemeClr val="accent1"/>
              </a:solidFill>
              <a:latin typeface="+mn-lt"/>
            </a:endParaRPr>
          </a:p>
          <a:p>
            <a:pPr marL="457200" indent="-457200">
              <a:buFont typeface="Arial" panose="020B0604020202020204" pitchFamily="34" charset="0"/>
              <a:buChar char="•"/>
            </a:pPr>
            <a:r>
              <a:rPr lang="en-US" b="0" dirty="0">
                <a:solidFill>
                  <a:schemeClr val="accent1"/>
                </a:solidFill>
                <a:latin typeface="+mn-lt"/>
              </a:rPr>
              <a:t>Goal of continuous delivery</a:t>
            </a:r>
          </a:p>
          <a:p>
            <a:pPr marL="457200" indent="-457200">
              <a:buFont typeface="Arial" panose="020B0604020202020204" pitchFamily="34" charset="0"/>
              <a:buChar char="•"/>
            </a:pPr>
            <a:endParaRPr lang="en-US" b="0" dirty="0">
              <a:solidFill>
                <a:schemeClr val="accent1"/>
              </a:solidFill>
              <a:latin typeface="+mn-lt"/>
            </a:endParaRPr>
          </a:p>
          <a:p>
            <a:pPr marL="457200" indent="-457200">
              <a:buFont typeface="Arial" panose="020B0604020202020204" pitchFamily="34" charset="0"/>
              <a:buChar char="•"/>
            </a:pPr>
            <a:r>
              <a:rPr lang="en-US" b="0" dirty="0">
                <a:solidFill>
                  <a:schemeClr val="accent1"/>
                </a:solidFill>
                <a:latin typeface="+mn-lt"/>
              </a:rPr>
              <a:t>PowerShell</a:t>
            </a:r>
          </a:p>
          <a:p>
            <a:pPr marL="457200" indent="-457200">
              <a:buFont typeface="Arial" panose="020B0604020202020204" pitchFamily="34" charset="0"/>
              <a:buChar char="•"/>
            </a:pPr>
            <a:endParaRPr lang="en-US" b="0" dirty="0">
              <a:solidFill>
                <a:schemeClr val="accent1"/>
              </a:solidFill>
              <a:latin typeface="+mn-lt"/>
            </a:endParaRPr>
          </a:p>
          <a:p>
            <a:pPr marL="457200" indent="-457200">
              <a:buFont typeface="Arial" panose="020B0604020202020204" pitchFamily="34" charset="0"/>
              <a:buChar char="•"/>
            </a:pPr>
            <a:r>
              <a:rPr lang="en-US" b="0" dirty="0">
                <a:solidFill>
                  <a:schemeClr val="accent1"/>
                </a:solidFill>
                <a:latin typeface="+mn-lt"/>
              </a:rPr>
              <a:t>Pipeline</a:t>
            </a:r>
          </a:p>
          <a:p>
            <a:pPr marL="457200" indent="-457200">
              <a:buFont typeface="Arial" panose="020B0604020202020204" pitchFamily="34" charset="0"/>
              <a:buChar char="•"/>
            </a:pPr>
            <a:endParaRPr lang="en-US" b="0" dirty="0">
              <a:solidFill>
                <a:schemeClr val="accent1"/>
              </a:solidFill>
              <a:latin typeface="+mn-lt"/>
            </a:endParaRPr>
          </a:p>
          <a:p>
            <a:pPr marL="457200" indent="-457200">
              <a:buFont typeface="Arial" panose="020B0604020202020204" pitchFamily="34" charset="0"/>
              <a:buChar char="•"/>
            </a:pPr>
            <a:endParaRPr lang="en-US" b="0" dirty="0">
              <a:solidFill>
                <a:schemeClr val="accent1"/>
              </a:solidFill>
              <a:latin typeface="+mn-lt"/>
            </a:endParaRPr>
          </a:p>
        </p:txBody>
      </p:sp>
      <p:sp>
        <p:nvSpPr>
          <p:cNvPr id="11" name="Automation">
            <a:extLst>
              <a:ext uri="{FF2B5EF4-FFF2-40B4-BE49-F238E27FC236}">
                <a16:creationId xmlns:a16="http://schemas.microsoft.com/office/drawing/2014/main" id="{7D08BA45-693F-5F0E-8804-207979235119}"/>
              </a:ext>
            </a:extLst>
          </p:cNvPr>
          <p:cNvSpPr txBox="1">
            <a:spLocks/>
          </p:cNvSpPr>
          <p:nvPr/>
        </p:nvSpPr>
        <p:spPr>
          <a:xfrm>
            <a:off x="861450" y="2768077"/>
            <a:ext cx="5486400" cy="6858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b="0" dirty="0">
                <a:solidFill>
                  <a:schemeClr val="accent1"/>
                </a:solidFill>
                <a:latin typeface="+mn-lt"/>
              </a:rPr>
              <a:t>Automation</a:t>
            </a:r>
          </a:p>
        </p:txBody>
      </p:sp>
      <p:sp>
        <p:nvSpPr>
          <p:cNvPr id="12" name="Culture Detail">
            <a:extLst>
              <a:ext uri="{FF2B5EF4-FFF2-40B4-BE49-F238E27FC236}">
                <a16:creationId xmlns:a16="http://schemas.microsoft.com/office/drawing/2014/main" id="{A6A5C19D-F152-6B93-B596-5713C43662BF}"/>
              </a:ext>
            </a:extLst>
          </p:cNvPr>
          <p:cNvSpPr txBox="1">
            <a:spLocks/>
          </p:cNvSpPr>
          <p:nvPr/>
        </p:nvSpPr>
        <p:spPr>
          <a:xfrm>
            <a:off x="6374527" y="2133600"/>
            <a:ext cx="5512672" cy="40386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2800" b="1" kern="1200">
                <a:solidFill>
                  <a:srgbClr val="002060"/>
                </a:solidFill>
                <a:latin typeface="Segoe UI" panose="020B0502040204020203" pitchFamily="34" charset="0"/>
                <a:ea typeface="+mj-ea"/>
                <a:cs typeface="Segoe UI" panose="020B0502040204020203" pitchFamily="34" charset="0"/>
              </a:defRPr>
            </a:lvl1pPr>
          </a:lstStyle>
          <a:p>
            <a:pPr marL="457200" indent="-457200">
              <a:buFont typeface="Arial" panose="020B0604020202020204" pitchFamily="34" charset="0"/>
              <a:buChar char="•"/>
            </a:pPr>
            <a:r>
              <a:rPr lang="en-US" b="0" dirty="0">
                <a:solidFill>
                  <a:schemeClr val="accent1"/>
                </a:solidFill>
                <a:latin typeface="+mn-lt"/>
              </a:rPr>
              <a:t>Shared responsibility</a:t>
            </a:r>
            <a:br>
              <a:rPr lang="en-US" b="0" dirty="0">
                <a:solidFill>
                  <a:schemeClr val="accent1"/>
                </a:solidFill>
                <a:latin typeface="+mn-lt"/>
              </a:rPr>
            </a:br>
            <a:endParaRPr lang="en-US" b="0" dirty="0">
              <a:solidFill>
                <a:schemeClr val="accent1"/>
              </a:solidFill>
              <a:latin typeface="+mn-lt"/>
            </a:endParaRPr>
          </a:p>
          <a:p>
            <a:pPr marL="457200" indent="-457200">
              <a:buFont typeface="Arial" panose="020B0604020202020204" pitchFamily="34" charset="0"/>
              <a:buChar char="•"/>
            </a:pPr>
            <a:r>
              <a:rPr lang="en-US" b="0" dirty="0">
                <a:solidFill>
                  <a:schemeClr val="accent1"/>
                </a:solidFill>
                <a:latin typeface="+mn-lt"/>
              </a:rPr>
              <a:t>Not “us” vs “them”</a:t>
            </a:r>
            <a:br>
              <a:rPr lang="en-US" b="0" dirty="0">
                <a:solidFill>
                  <a:schemeClr val="accent1"/>
                </a:solidFill>
                <a:latin typeface="+mn-lt"/>
              </a:rPr>
            </a:br>
            <a:endParaRPr lang="en-US" b="0" dirty="0">
              <a:solidFill>
                <a:schemeClr val="accent1"/>
              </a:solidFill>
              <a:latin typeface="+mn-lt"/>
            </a:endParaRPr>
          </a:p>
          <a:p>
            <a:pPr marL="457200" indent="-457200">
              <a:buFont typeface="Arial" panose="020B0604020202020204" pitchFamily="34" charset="0"/>
              <a:buChar char="•"/>
            </a:pPr>
            <a:r>
              <a:rPr lang="en-US" b="0" dirty="0">
                <a:solidFill>
                  <a:schemeClr val="accent1"/>
                </a:solidFill>
                <a:latin typeface="+mn-lt"/>
              </a:rPr>
              <a:t>Common goal</a:t>
            </a:r>
          </a:p>
        </p:txBody>
      </p:sp>
      <p:sp>
        <p:nvSpPr>
          <p:cNvPr id="13" name="Culture">
            <a:extLst>
              <a:ext uri="{FF2B5EF4-FFF2-40B4-BE49-F238E27FC236}">
                <a16:creationId xmlns:a16="http://schemas.microsoft.com/office/drawing/2014/main" id="{0E9A4346-E589-21B5-F58B-B325A157A8B2}"/>
              </a:ext>
            </a:extLst>
          </p:cNvPr>
          <p:cNvSpPr txBox="1">
            <a:spLocks/>
          </p:cNvSpPr>
          <p:nvPr/>
        </p:nvSpPr>
        <p:spPr>
          <a:xfrm>
            <a:off x="899533" y="1981200"/>
            <a:ext cx="5486400" cy="6858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a:solidFill>
                  <a:schemeClr val="accent1"/>
                </a:solidFill>
              </a:rPr>
              <a:t>Culture of Collaboration</a:t>
            </a:r>
            <a:endParaRPr lang="en-US" sz="3600" dirty="0">
              <a:solidFill>
                <a:schemeClr val="accent1"/>
              </a:solidFill>
            </a:endParaRPr>
          </a:p>
        </p:txBody>
      </p:sp>
      <p:sp>
        <p:nvSpPr>
          <p:cNvPr id="14" name="Title">
            <a:extLst>
              <a:ext uri="{FF2B5EF4-FFF2-40B4-BE49-F238E27FC236}">
                <a16:creationId xmlns:a16="http://schemas.microsoft.com/office/drawing/2014/main" id="{204A1FAF-636A-7CAC-5027-5BDF9D62B48D}"/>
              </a:ext>
            </a:extLst>
          </p:cNvPr>
          <p:cNvSpPr>
            <a:spLocks noGrp="1"/>
          </p:cNvSpPr>
          <p:nvPr>
            <p:ph type="title"/>
          </p:nvPr>
        </p:nvSpPr>
        <p:spPr>
          <a:xfrm>
            <a:off x="1107302" y="931965"/>
            <a:ext cx="10481095" cy="1049235"/>
          </a:xfrm>
        </p:spPr>
        <p:txBody>
          <a:bodyPr/>
          <a:lstStyle/>
          <a:p>
            <a:r>
              <a:rPr lang="en-US" sz="4800" dirty="0">
                <a:latin typeface="+mn-lt"/>
              </a:rPr>
              <a:t>DevOps Culture Assessment – CALMS</a:t>
            </a:r>
          </a:p>
        </p:txBody>
      </p:sp>
    </p:spTree>
    <p:extLst>
      <p:ext uri="{BB962C8B-B14F-4D97-AF65-F5344CB8AC3E}">
        <p14:creationId xmlns:p14="http://schemas.microsoft.com/office/powerpoint/2010/main" val="1877195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par>
                                <p:cTn id="15" presetID="19" presetClass="emph" presetSubtype="0" fill="hold" grpId="1" nodeType="withEffect">
                                  <p:stCondLst>
                                    <p:cond delay="0"/>
                                  </p:stCondLst>
                                  <p:childTnLst>
                                    <p:animClr clrSpc="rgb" dir="cw">
                                      <p:cBhvr override="childStyle">
                                        <p:cTn id="16" dur="500" fill="hold"/>
                                        <p:tgtEl>
                                          <p:spTgt spid="13">
                                            <p:txEl>
                                              <p:pRg st="0" end="0"/>
                                            </p:txEl>
                                          </p:spTgt>
                                        </p:tgtEl>
                                        <p:attrNameLst>
                                          <p:attrName>style.color</p:attrName>
                                        </p:attrNameLst>
                                      </p:cBhvr>
                                      <p:to>
                                        <a:srgbClr val="969696"/>
                                      </p:to>
                                    </p:animClr>
                                    <p:animClr clrSpc="rgb" dir="cw">
                                      <p:cBhvr>
                                        <p:cTn id="17" dur="500" fill="hold"/>
                                        <p:tgtEl>
                                          <p:spTgt spid="13">
                                            <p:txEl>
                                              <p:pRg st="0" end="0"/>
                                            </p:txEl>
                                          </p:spTgt>
                                        </p:tgtEl>
                                        <p:attrNameLst>
                                          <p:attrName>fillcolor</p:attrName>
                                        </p:attrNameLst>
                                      </p:cBhvr>
                                      <p:to>
                                        <a:srgbClr val="969696"/>
                                      </p:to>
                                    </p:animClr>
                                    <p:set>
                                      <p:cBhvr>
                                        <p:cTn id="18" dur="500" fill="hold"/>
                                        <p:tgtEl>
                                          <p:spTgt spid="13">
                                            <p:txEl>
                                              <p:pRg st="0" end="0"/>
                                            </p:txEl>
                                          </p:spTgt>
                                        </p:tgtEl>
                                        <p:attrNameLst>
                                          <p:attrName>fill.type</p:attrName>
                                        </p:attrNameLst>
                                      </p:cBhvr>
                                      <p:to>
                                        <p:strVal val="solid"/>
                                      </p:to>
                                    </p:set>
                                    <p:set>
                                      <p:cBhvr>
                                        <p:cTn id="19" dur="500" fill="hold"/>
                                        <p:tgtEl>
                                          <p:spTgt spid="13">
                                            <p:txEl>
                                              <p:pRg st="0" end="0"/>
                                            </p:txEl>
                                          </p:spTgt>
                                        </p:tgtEl>
                                        <p:attrNameLst>
                                          <p:attrName>fill.on</p:attrName>
                                        </p:attrNameLst>
                                      </p:cBhvr>
                                      <p:to>
                                        <p:strVal val="true"/>
                                      </p:to>
                                    </p:set>
                                  </p:childTnLst>
                                </p:cTn>
                              </p:par>
                              <p:par>
                                <p:cTn id="20" presetID="1" presetClass="entr" presetSubtype="0" fill="hold" grpId="0" nodeType="withEffect">
                                  <p:stCondLst>
                                    <p:cond delay="0"/>
                                  </p:stCondLst>
                                  <p:childTnLst>
                                    <p:set>
                                      <p:cBhvr>
                                        <p:cTn id="21"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10"/>
                                        </p:tgtEl>
                                        <p:attrNameLst>
                                          <p:attrName>style.visibility</p:attrName>
                                        </p:attrNameLst>
                                      </p:cBhvr>
                                      <p:to>
                                        <p:strVal val="hidden"/>
                                      </p:to>
                                    </p:set>
                                  </p:childTnLst>
                                </p:cTn>
                              </p:par>
                              <p:par>
                                <p:cTn id="30" presetID="19" presetClass="emph" presetSubtype="0" fill="hold" grpId="1" nodeType="withEffect">
                                  <p:stCondLst>
                                    <p:cond delay="0"/>
                                  </p:stCondLst>
                                  <p:childTnLst>
                                    <p:animClr clrSpc="rgb" dir="cw">
                                      <p:cBhvr override="childStyle">
                                        <p:cTn id="31" dur="500" fill="hold"/>
                                        <p:tgtEl>
                                          <p:spTgt spid="11">
                                            <p:txEl>
                                              <p:pRg st="0" end="0"/>
                                            </p:txEl>
                                          </p:spTgt>
                                        </p:tgtEl>
                                        <p:attrNameLst>
                                          <p:attrName>style.color</p:attrName>
                                        </p:attrNameLst>
                                      </p:cBhvr>
                                      <p:to>
                                        <a:srgbClr val="969696"/>
                                      </p:to>
                                    </p:animClr>
                                    <p:animClr clrSpc="rgb" dir="cw">
                                      <p:cBhvr>
                                        <p:cTn id="32" dur="500" fill="hold"/>
                                        <p:tgtEl>
                                          <p:spTgt spid="11">
                                            <p:txEl>
                                              <p:pRg st="0" end="0"/>
                                            </p:txEl>
                                          </p:spTgt>
                                        </p:tgtEl>
                                        <p:attrNameLst>
                                          <p:attrName>fillcolor</p:attrName>
                                        </p:attrNameLst>
                                      </p:cBhvr>
                                      <p:to>
                                        <a:srgbClr val="969696"/>
                                      </p:to>
                                    </p:animClr>
                                    <p:set>
                                      <p:cBhvr>
                                        <p:cTn id="33" dur="500" fill="hold"/>
                                        <p:tgtEl>
                                          <p:spTgt spid="11">
                                            <p:txEl>
                                              <p:pRg st="0" end="0"/>
                                            </p:txEl>
                                          </p:spTgt>
                                        </p:tgtEl>
                                        <p:attrNameLst>
                                          <p:attrName>fill.type</p:attrName>
                                        </p:attrNameLst>
                                      </p:cBhvr>
                                      <p:to>
                                        <p:strVal val="solid"/>
                                      </p:to>
                                    </p:set>
                                    <p:set>
                                      <p:cBhvr>
                                        <p:cTn id="34" dur="500" fill="hold"/>
                                        <p:tgtEl>
                                          <p:spTgt spid="11">
                                            <p:txEl>
                                              <p:pRg st="0" end="0"/>
                                            </p:txEl>
                                          </p:spTgt>
                                        </p:tgtEl>
                                        <p:attrNameLst>
                                          <p:attrName>fill.on</p:attrName>
                                        </p:attrNameLst>
                                      </p:cBhvr>
                                      <p:to>
                                        <p:strVal val="true"/>
                                      </p:to>
                                    </p:set>
                                  </p:childTnLst>
                                </p:cTn>
                              </p:par>
                              <p:par>
                                <p:cTn id="35" presetID="1" presetClass="entr" presetSubtype="0" fill="hold" nodeType="withEffect">
                                  <p:stCondLst>
                                    <p:cond delay="0"/>
                                  </p:stCondLst>
                                  <p:childTnLst>
                                    <p:set>
                                      <p:cBhvr>
                                        <p:cTn id="3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8"/>
                                        </p:tgtEl>
                                        <p:attrNameLst>
                                          <p:attrName>style.visibility</p:attrName>
                                        </p:attrNameLst>
                                      </p:cBhvr>
                                      <p:to>
                                        <p:strVal val="hidden"/>
                                      </p:to>
                                    </p:set>
                                  </p:childTnLst>
                                </p:cTn>
                              </p:par>
                              <p:par>
                                <p:cTn id="45" presetID="19" presetClass="emph" presetSubtype="0" fill="hold" grpId="0" nodeType="withEffect">
                                  <p:stCondLst>
                                    <p:cond delay="0"/>
                                  </p:stCondLst>
                                  <p:childTnLst>
                                    <p:animClr clrSpc="rgb" dir="cw">
                                      <p:cBhvr override="childStyle">
                                        <p:cTn id="46" dur="500" fill="hold"/>
                                        <p:tgtEl>
                                          <p:spTgt spid="9">
                                            <p:txEl>
                                              <p:pRg st="0" end="0"/>
                                            </p:txEl>
                                          </p:spTgt>
                                        </p:tgtEl>
                                        <p:attrNameLst>
                                          <p:attrName>style.color</p:attrName>
                                        </p:attrNameLst>
                                      </p:cBhvr>
                                      <p:to>
                                        <a:srgbClr val="969696"/>
                                      </p:to>
                                    </p:animClr>
                                    <p:animClr clrSpc="rgb" dir="cw">
                                      <p:cBhvr>
                                        <p:cTn id="47" dur="500" fill="hold"/>
                                        <p:tgtEl>
                                          <p:spTgt spid="9">
                                            <p:txEl>
                                              <p:pRg st="0" end="0"/>
                                            </p:txEl>
                                          </p:spTgt>
                                        </p:tgtEl>
                                        <p:attrNameLst>
                                          <p:attrName>fillcolor</p:attrName>
                                        </p:attrNameLst>
                                      </p:cBhvr>
                                      <p:to>
                                        <a:srgbClr val="969696"/>
                                      </p:to>
                                    </p:animClr>
                                    <p:set>
                                      <p:cBhvr>
                                        <p:cTn id="48" dur="500" fill="hold"/>
                                        <p:tgtEl>
                                          <p:spTgt spid="9">
                                            <p:txEl>
                                              <p:pRg st="0" end="0"/>
                                            </p:txEl>
                                          </p:spTgt>
                                        </p:tgtEl>
                                        <p:attrNameLst>
                                          <p:attrName>fill.type</p:attrName>
                                        </p:attrNameLst>
                                      </p:cBhvr>
                                      <p:to>
                                        <p:strVal val="solid"/>
                                      </p:to>
                                    </p:set>
                                    <p:set>
                                      <p:cBhvr>
                                        <p:cTn id="49" dur="500" fill="hold"/>
                                        <p:tgtEl>
                                          <p:spTgt spid="9">
                                            <p:txEl>
                                              <p:pRg st="0" end="0"/>
                                            </p:txEl>
                                          </p:spTgt>
                                        </p:tgtEl>
                                        <p:attrNameLst>
                                          <p:attrName>fill.on</p:attrName>
                                        </p:attrNameLst>
                                      </p:cBhvr>
                                      <p:to>
                                        <p:strVal val="true"/>
                                      </p:to>
                                    </p:set>
                                  </p:childTnLst>
                                </p:cTn>
                              </p:par>
                              <p:par>
                                <p:cTn id="50" presetID="1" presetClass="entr" presetSubtype="0" fill="hold" grpId="0" nodeType="withEffect">
                                  <p:stCondLst>
                                    <p:cond delay="0"/>
                                  </p:stCondLst>
                                  <p:childTnLst>
                                    <p:set>
                                      <p:cBhvr>
                                        <p:cTn id="51"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6"/>
                                        </p:tgtEl>
                                        <p:attrNameLst>
                                          <p:attrName>style.visibility</p:attrName>
                                        </p:attrNameLst>
                                      </p:cBhvr>
                                      <p:to>
                                        <p:strVal val="hidden"/>
                                      </p:to>
                                    </p:set>
                                  </p:childTnLst>
                                </p:cTn>
                              </p:par>
                              <p:par>
                                <p:cTn id="60" presetID="19" presetClass="emph" presetSubtype="0" fill="hold" nodeType="withEffect">
                                  <p:stCondLst>
                                    <p:cond delay="0"/>
                                  </p:stCondLst>
                                  <p:childTnLst>
                                    <p:animClr clrSpc="rgb" dir="cw">
                                      <p:cBhvr override="childStyle">
                                        <p:cTn id="61" dur="500" fill="hold"/>
                                        <p:tgtEl>
                                          <p:spTgt spid="7">
                                            <p:txEl>
                                              <p:pRg st="0" end="0"/>
                                            </p:txEl>
                                          </p:spTgt>
                                        </p:tgtEl>
                                        <p:attrNameLst>
                                          <p:attrName>style.color</p:attrName>
                                        </p:attrNameLst>
                                      </p:cBhvr>
                                      <p:to>
                                        <a:srgbClr val="969696"/>
                                      </p:to>
                                    </p:animClr>
                                    <p:animClr clrSpc="rgb" dir="cw">
                                      <p:cBhvr>
                                        <p:cTn id="62" dur="500" fill="hold"/>
                                        <p:tgtEl>
                                          <p:spTgt spid="7">
                                            <p:txEl>
                                              <p:pRg st="0" end="0"/>
                                            </p:txEl>
                                          </p:spTgt>
                                        </p:tgtEl>
                                        <p:attrNameLst>
                                          <p:attrName>fillcolor</p:attrName>
                                        </p:attrNameLst>
                                      </p:cBhvr>
                                      <p:to>
                                        <a:srgbClr val="969696"/>
                                      </p:to>
                                    </p:animClr>
                                    <p:set>
                                      <p:cBhvr>
                                        <p:cTn id="63" dur="500" fill="hold"/>
                                        <p:tgtEl>
                                          <p:spTgt spid="7">
                                            <p:txEl>
                                              <p:pRg st="0" end="0"/>
                                            </p:txEl>
                                          </p:spTgt>
                                        </p:tgtEl>
                                        <p:attrNameLst>
                                          <p:attrName>fill.type</p:attrName>
                                        </p:attrNameLst>
                                      </p:cBhvr>
                                      <p:to>
                                        <p:strVal val="solid"/>
                                      </p:to>
                                    </p:set>
                                    <p:set>
                                      <p:cBhvr>
                                        <p:cTn id="64" dur="500" fill="hold"/>
                                        <p:tgtEl>
                                          <p:spTgt spid="7">
                                            <p:txEl>
                                              <p:pRg st="0" end="0"/>
                                            </p:txEl>
                                          </p:spTgt>
                                        </p:tgtEl>
                                        <p:attrNameLst>
                                          <p:attrName>fill.on</p:attrName>
                                        </p:attrNameLst>
                                      </p:cBhvr>
                                      <p:to>
                                        <p:strVal val="true"/>
                                      </p:to>
                                    </p:set>
                                  </p:childTnLst>
                                </p:cTn>
                              </p:par>
                              <p:par>
                                <p:cTn id="65" presetID="1" presetClass="entr" presetSubtype="0" fill="hold" grpId="0" nodeType="withEffect">
                                  <p:stCondLst>
                                    <p:cond delay="0"/>
                                  </p:stCondLst>
                                  <p:childTnLst>
                                    <p:set>
                                      <p:cBhvr>
                                        <p:cTn id="66" dur="1" fill="hold">
                                          <p:stCondLst>
                                            <p:cond delay="0"/>
                                          </p:stCondLst>
                                        </p:cTn>
                                        <p:tgtEl>
                                          <p:spTgt spid="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4"/>
                                        </p:tgtEl>
                                        <p:attrNameLst>
                                          <p:attrName>style.visibility</p:attrName>
                                        </p:attrNameLst>
                                      </p:cBhvr>
                                      <p:to>
                                        <p:strVal val="hidden"/>
                                      </p:to>
                                    </p:set>
                                  </p:childTnLst>
                                </p:cTn>
                              </p:par>
                              <p:par>
                                <p:cTn id="75" presetID="19" presetClass="emph" presetSubtype="0" fill="hold" grpId="2" nodeType="withEffect">
                                  <p:stCondLst>
                                    <p:cond delay="0"/>
                                  </p:stCondLst>
                                  <p:childTnLst>
                                    <p:animClr clrSpc="rgb" dir="cw">
                                      <p:cBhvr override="childStyle">
                                        <p:cTn id="76" dur="500" fill="hold"/>
                                        <p:tgtEl>
                                          <p:spTgt spid="13">
                                            <p:txEl>
                                              <p:pRg st="0" end="0"/>
                                            </p:txEl>
                                          </p:spTgt>
                                        </p:tgtEl>
                                        <p:attrNameLst>
                                          <p:attrName>style.color</p:attrName>
                                        </p:attrNameLst>
                                      </p:cBhvr>
                                      <p:to>
                                        <a:schemeClr val="tx1"/>
                                      </p:to>
                                    </p:animClr>
                                    <p:animClr clrSpc="rgb" dir="cw">
                                      <p:cBhvr>
                                        <p:cTn id="77" dur="500" fill="hold"/>
                                        <p:tgtEl>
                                          <p:spTgt spid="13">
                                            <p:txEl>
                                              <p:pRg st="0" end="0"/>
                                            </p:txEl>
                                          </p:spTgt>
                                        </p:tgtEl>
                                        <p:attrNameLst>
                                          <p:attrName>fillcolor</p:attrName>
                                        </p:attrNameLst>
                                      </p:cBhvr>
                                      <p:to>
                                        <a:schemeClr val="tx1"/>
                                      </p:to>
                                    </p:animClr>
                                    <p:set>
                                      <p:cBhvr>
                                        <p:cTn id="78" dur="500" fill="hold"/>
                                        <p:tgtEl>
                                          <p:spTgt spid="13">
                                            <p:txEl>
                                              <p:pRg st="0" end="0"/>
                                            </p:txEl>
                                          </p:spTgt>
                                        </p:tgtEl>
                                        <p:attrNameLst>
                                          <p:attrName>fill.type</p:attrName>
                                        </p:attrNameLst>
                                      </p:cBhvr>
                                      <p:to>
                                        <p:strVal val="solid"/>
                                      </p:to>
                                    </p:set>
                                    <p:set>
                                      <p:cBhvr>
                                        <p:cTn id="79" dur="500" fill="hold"/>
                                        <p:tgtEl>
                                          <p:spTgt spid="13">
                                            <p:txEl>
                                              <p:pRg st="0" end="0"/>
                                            </p:txEl>
                                          </p:spTgt>
                                        </p:tgtEl>
                                        <p:attrNameLst>
                                          <p:attrName>fill.on</p:attrName>
                                        </p:attrNameLst>
                                      </p:cBhvr>
                                      <p:to>
                                        <p:strVal val="true"/>
                                      </p:to>
                                    </p:set>
                                  </p:childTnLst>
                                </p:cTn>
                              </p:par>
                              <p:par>
                                <p:cTn id="80" presetID="19" presetClass="emph" presetSubtype="0" fill="hold" grpId="2" nodeType="withEffect">
                                  <p:stCondLst>
                                    <p:cond delay="0"/>
                                  </p:stCondLst>
                                  <p:childTnLst>
                                    <p:animClr clrSpc="rgb" dir="cw">
                                      <p:cBhvr override="childStyle">
                                        <p:cTn id="81" dur="500" fill="hold"/>
                                        <p:tgtEl>
                                          <p:spTgt spid="11">
                                            <p:txEl>
                                              <p:pRg st="0" end="0"/>
                                            </p:txEl>
                                          </p:spTgt>
                                        </p:tgtEl>
                                        <p:attrNameLst>
                                          <p:attrName>style.color</p:attrName>
                                        </p:attrNameLst>
                                      </p:cBhvr>
                                      <p:to>
                                        <a:schemeClr val="tx1"/>
                                      </p:to>
                                    </p:animClr>
                                    <p:animClr clrSpc="rgb" dir="cw">
                                      <p:cBhvr>
                                        <p:cTn id="82" dur="500" fill="hold"/>
                                        <p:tgtEl>
                                          <p:spTgt spid="11">
                                            <p:txEl>
                                              <p:pRg st="0" end="0"/>
                                            </p:txEl>
                                          </p:spTgt>
                                        </p:tgtEl>
                                        <p:attrNameLst>
                                          <p:attrName>fillcolor</p:attrName>
                                        </p:attrNameLst>
                                      </p:cBhvr>
                                      <p:to>
                                        <a:schemeClr val="tx1"/>
                                      </p:to>
                                    </p:animClr>
                                    <p:set>
                                      <p:cBhvr>
                                        <p:cTn id="83" dur="500" fill="hold"/>
                                        <p:tgtEl>
                                          <p:spTgt spid="11">
                                            <p:txEl>
                                              <p:pRg st="0" end="0"/>
                                            </p:txEl>
                                          </p:spTgt>
                                        </p:tgtEl>
                                        <p:attrNameLst>
                                          <p:attrName>fill.type</p:attrName>
                                        </p:attrNameLst>
                                      </p:cBhvr>
                                      <p:to>
                                        <p:strVal val="solid"/>
                                      </p:to>
                                    </p:set>
                                    <p:set>
                                      <p:cBhvr>
                                        <p:cTn id="84" dur="500" fill="hold"/>
                                        <p:tgtEl>
                                          <p:spTgt spid="11">
                                            <p:txEl>
                                              <p:pRg st="0" end="0"/>
                                            </p:txEl>
                                          </p:spTgt>
                                        </p:tgtEl>
                                        <p:attrNameLst>
                                          <p:attrName>fill.on</p:attrName>
                                        </p:attrNameLst>
                                      </p:cBhvr>
                                      <p:to>
                                        <p:strVal val="true"/>
                                      </p:to>
                                    </p:set>
                                  </p:childTnLst>
                                </p:cTn>
                              </p:par>
                              <p:par>
                                <p:cTn id="85" presetID="19" presetClass="emph" presetSubtype="0" fill="hold" grpId="1" nodeType="withEffect">
                                  <p:stCondLst>
                                    <p:cond delay="0"/>
                                  </p:stCondLst>
                                  <p:childTnLst>
                                    <p:animClr clrSpc="rgb" dir="cw">
                                      <p:cBhvr override="childStyle">
                                        <p:cTn id="86" dur="500" fill="hold"/>
                                        <p:tgtEl>
                                          <p:spTgt spid="9">
                                            <p:txEl>
                                              <p:pRg st="0" end="0"/>
                                            </p:txEl>
                                          </p:spTgt>
                                        </p:tgtEl>
                                        <p:attrNameLst>
                                          <p:attrName>style.color</p:attrName>
                                        </p:attrNameLst>
                                      </p:cBhvr>
                                      <p:to>
                                        <a:schemeClr val="tx1"/>
                                      </p:to>
                                    </p:animClr>
                                    <p:animClr clrSpc="rgb" dir="cw">
                                      <p:cBhvr>
                                        <p:cTn id="87" dur="500" fill="hold"/>
                                        <p:tgtEl>
                                          <p:spTgt spid="9">
                                            <p:txEl>
                                              <p:pRg st="0" end="0"/>
                                            </p:txEl>
                                          </p:spTgt>
                                        </p:tgtEl>
                                        <p:attrNameLst>
                                          <p:attrName>fillcolor</p:attrName>
                                        </p:attrNameLst>
                                      </p:cBhvr>
                                      <p:to>
                                        <a:schemeClr val="tx1"/>
                                      </p:to>
                                    </p:animClr>
                                    <p:set>
                                      <p:cBhvr>
                                        <p:cTn id="88" dur="500" fill="hold"/>
                                        <p:tgtEl>
                                          <p:spTgt spid="9">
                                            <p:txEl>
                                              <p:pRg st="0" end="0"/>
                                            </p:txEl>
                                          </p:spTgt>
                                        </p:tgtEl>
                                        <p:attrNameLst>
                                          <p:attrName>fill.type</p:attrName>
                                        </p:attrNameLst>
                                      </p:cBhvr>
                                      <p:to>
                                        <p:strVal val="solid"/>
                                      </p:to>
                                    </p:set>
                                    <p:set>
                                      <p:cBhvr>
                                        <p:cTn id="89" dur="500" fill="hold"/>
                                        <p:tgtEl>
                                          <p:spTgt spid="9">
                                            <p:txEl>
                                              <p:pRg st="0" end="0"/>
                                            </p:txEl>
                                          </p:spTgt>
                                        </p:tgtEl>
                                        <p:attrNameLst>
                                          <p:attrName>fill.on</p:attrName>
                                        </p:attrNameLst>
                                      </p:cBhvr>
                                      <p:to>
                                        <p:strVal val="true"/>
                                      </p:to>
                                    </p:set>
                                  </p:childTnLst>
                                </p:cTn>
                              </p:par>
                              <p:par>
                                <p:cTn id="90" presetID="19" presetClass="emph" presetSubtype="0" fill="hold" nodeType="withEffect">
                                  <p:stCondLst>
                                    <p:cond delay="0"/>
                                  </p:stCondLst>
                                  <p:childTnLst>
                                    <p:animClr clrSpc="rgb" dir="cw">
                                      <p:cBhvr override="childStyle">
                                        <p:cTn id="91" dur="500" fill="hold"/>
                                        <p:tgtEl>
                                          <p:spTgt spid="7">
                                            <p:txEl>
                                              <p:pRg st="0" end="0"/>
                                            </p:txEl>
                                          </p:spTgt>
                                        </p:tgtEl>
                                        <p:attrNameLst>
                                          <p:attrName>style.color</p:attrName>
                                        </p:attrNameLst>
                                      </p:cBhvr>
                                      <p:to>
                                        <a:schemeClr val="tx1"/>
                                      </p:to>
                                    </p:animClr>
                                    <p:animClr clrSpc="rgb" dir="cw">
                                      <p:cBhvr>
                                        <p:cTn id="92" dur="500" fill="hold"/>
                                        <p:tgtEl>
                                          <p:spTgt spid="7">
                                            <p:txEl>
                                              <p:pRg st="0" end="0"/>
                                            </p:txEl>
                                          </p:spTgt>
                                        </p:tgtEl>
                                        <p:attrNameLst>
                                          <p:attrName>fillcolor</p:attrName>
                                        </p:attrNameLst>
                                      </p:cBhvr>
                                      <p:to>
                                        <a:schemeClr val="tx1"/>
                                      </p:to>
                                    </p:animClr>
                                    <p:set>
                                      <p:cBhvr>
                                        <p:cTn id="93" dur="500" fill="hold"/>
                                        <p:tgtEl>
                                          <p:spTgt spid="7">
                                            <p:txEl>
                                              <p:pRg st="0" end="0"/>
                                            </p:txEl>
                                          </p:spTgt>
                                        </p:tgtEl>
                                        <p:attrNameLst>
                                          <p:attrName>fill.type</p:attrName>
                                        </p:attrNameLst>
                                      </p:cBhvr>
                                      <p:to>
                                        <p:strVal val="solid"/>
                                      </p:to>
                                    </p:set>
                                    <p:set>
                                      <p:cBhvr>
                                        <p:cTn id="94" dur="500" fill="hold"/>
                                        <p:tgtEl>
                                          <p:spTgt spid="7">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6" grpId="0"/>
      <p:bldP spid="6" grpId="1"/>
      <p:bldP spid="7" grpId="0" build="allAtOnce"/>
      <p:bldP spid="8" grpId="0"/>
      <p:bldP spid="8" grpId="1"/>
      <p:bldP spid="9" grpId="0" build="allAtOnce"/>
      <p:bldP spid="9" grpId="1" build="allAtOnce"/>
      <p:bldP spid="10" grpId="0"/>
      <p:bldP spid="10" grpId="1"/>
      <p:bldP spid="11" grpId="0" build="p"/>
      <p:bldP spid="11" grpId="1" build="p"/>
      <p:bldP spid="11" grpId="2" build="allAtOnce"/>
      <p:bldP spid="12" grpId="0"/>
      <p:bldP spid="12" grpId="1"/>
      <p:bldP spid="13" grpId="0" build="p"/>
      <p:bldP spid="13" grpId="1" build="p"/>
      <p:bldP spid="13" grpId="2"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7">
            <a:extLst>
              <a:ext uri="{FF2B5EF4-FFF2-40B4-BE49-F238E27FC236}">
                <a16:creationId xmlns:a16="http://schemas.microsoft.com/office/drawing/2014/main" id="{C51D4110-8BFA-E250-8718-EBF124F34F0A}"/>
              </a:ext>
            </a:extLst>
          </p:cNvPr>
          <p:cNvSpPr txBox="1">
            <a:spLocks/>
          </p:cNvSpPr>
          <p:nvPr/>
        </p:nvSpPr>
        <p:spPr>
          <a:xfrm>
            <a:off x="1069675" y="2015732"/>
            <a:ext cx="10481095" cy="345061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chemeClr val="accent1"/>
                </a:solidFill>
              </a:rPr>
              <a:t>One Goal</a:t>
            </a:r>
          </a:p>
          <a:p>
            <a:r>
              <a:rPr lang="en-US" sz="3200" dirty="0">
                <a:solidFill>
                  <a:schemeClr val="accent1"/>
                </a:solidFill>
              </a:rPr>
              <a:t>2 Pizza Rule – Amazon</a:t>
            </a:r>
          </a:p>
          <a:p>
            <a:r>
              <a:rPr lang="en-US" sz="3200" dirty="0">
                <a:solidFill>
                  <a:schemeClr val="accent1"/>
                </a:solidFill>
              </a:rPr>
              <a:t>We are all in this together</a:t>
            </a:r>
          </a:p>
          <a:p>
            <a:r>
              <a:rPr lang="en-US" sz="3200" dirty="0">
                <a:solidFill>
                  <a:schemeClr val="accent1"/>
                </a:solidFill>
              </a:rPr>
              <a:t>People &gt; Process &gt; Tools</a:t>
            </a:r>
          </a:p>
        </p:txBody>
      </p:sp>
      <p:sp>
        <p:nvSpPr>
          <p:cNvPr id="8" name="One Goal">
            <a:extLst>
              <a:ext uri="{FF2B5EF4-FFF2-40B4-BE49-F238E27FC236}">
                <a16:creationId xmlns:a16="http://schemas.microsoft.com/office/drawing/2014/main" id="{70ED4329-0A9E-AE8F-154A-D58090DE5BB9}"/>
              </a:ext>
            </a:extLst>
          </p:cNvPr>
          <p:cNvSpPr txBox="1">
            <a:spLocks/>
          </p:cNvSpPr>
          <p:nvPr/>
        </p:nvSpPr>
        <p:spPr>
          <a:xfrm>
            <a:off x="1220938" y="2223448"/>
            <a:ext cx="10361462" cy="3491552"/>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endParaRPr lang="en-US" sz="3200" dirty="0"/>
          </a:p>
        </p:txBody>
      </p:sp>
      <p:sp>
        <p:nvSpPr>
          <p:cNvPr id="9" name="Title 1">
            <a:extLst>
              <a:ext uri="{FF2B5EF4-FFF2-40B4-BE49-F238E27FC236}">
                <a16:creationId xmlns:a16="http://schemas.microsoft.com/office/drawing/2014/main" id="{035663C9-C0EA-5002-8C28-4FF4A7CCB691}"/>
              </a:ext>
            </a:extLst>
          </p:cNvPr>
          <p:cNvSpPr txBox="1">
            <a:spLocks/>
          </p:cNvSpPr>
          <p:nvPr/>
        </p:nvSpPr>
        <p:spPr>
          <a:xfrm>
            <a:off x="1069675" y="838200"/>
            <a:ext cx="10481095" cy="1049235"/>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sz="7200" cap="none" dirty="0">
                <a:solidFill>
                  <a:schemeClr val="bg1"/>
                </a:solidFill>
              </a:rPr>
              <a:t>Collaboration</a:t>
            </a:r>
            <a:endParaRPr lang="en-US" sz="7200" dirty="0">
              <a:solidFill>
                <a:schemeClr val="bg1"/>
              </a:solidFill>
            </a:endParaRPr>
          </a:p>
        </p:txBody>
      </p:sp>
    </p:spTree>
    <p:extLst>
      <p:ext uri="{BB962C8B-B14F-4D97-AF65-F5344CB8AC3E}">
        <p14:creationId xmlns:p14="http://schemas.microsoft.com/office/powerpoint/2010/main" val="838526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CM">
            <a:extLst>
              <a:ext uri="{FF2B5EF4-FFF2-40B4-BE49-F238E27FC236}">
                <a16:creationId xmlns:a16="http://schemas.microsoft.com/office/drawing/2014/main" id="{17FF1C16-FE41-3A3D-4778-DA7557F3123D}"/>
              </a:ext>
            </a:extLst>
          </p:cNvPr>
          <p:cNvSpPr txBox="1">
            <a:spLocks/>
          </p:cNvSpPr>
          <p:nvPr/>
        </p:nvSpPr>
        <p:spPr>
          <a:xfrm>
            <a:off x="1069675" y="1869676"/>
            <a:ext cx="10588925" cy="399772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chemeClr val="accent1"/>
                </a:solidFill>
              </a:rPr>
              <a:t>Scripting Languages</a:t>
            </a:r>
          </a:p>
          <a:p>
            <a:r>
              <a:rPr lang="en-US" sz="3200" dirty="0">
                <a:solidFill>
                  <a:schemeClr val="accent1"/>
                </a:solidFill>
              </a:rPr>
              <a:t>Generative AI and Large Language Models</a:t>
            </a:r>
          </a:p>
          <a:p>
            <a:r>
              <a:rPr lang="en-US" sz="3200" dirty="0">
                <a:solidFill>
                  <a:schemeClr val="accent1"/>
                </a:solidFill>
              </a:rPr>
              <a:t>Source Control</a:t>
            </a:r>
          </a:p>
          <a:p>
            <a:r>
              <a:rPr lang="en-US" sz="3200" dirty="0">
                <a:solidFill>
                  <a:schemeClr val="accent1"/>
                </a:solidFill>
              </a:rPr>
              <a:t>Just-in-Time Infrastructure,</a:t>
            </a:r>
            <a:br>
              <a:rPr lang="en-US" sz="3200" dirty="0">
                <a:solidFill>
                  <a:schemeClr val="accent1"/>
                </a:solidFill>
              </a:rPr>
            </a:br>
            <a:r>
              <a:rPr lang="en-US" sz="3200" dirty="0">
                <a:solidFill>
                  <a:schemeClr val="accent1"/>
                </a:solidFill>
              </a:rPr>
              <a:t>	aka Agile Infrastructure, Infrastructure as Code (</a:t>
            </a:r>
            <a:r>
              <a:rPr lang="en-US" sz="3200" dirty="0" err="1">
                <a:solidFill>
                  <a:schemeClr val="accent1"/>
                </a:solidFill>
              </a:rPr>
              <a:t>IaC</a:t>
            </a:r>
            <a:r>
              <a:rPr lang="en-US" sz="3200" dirty="0">
                <a:solidFill>
                  <a:schemeClr val="accent1"/>
                </a:solidFill>
              </a:rPr>
              <a:t>)</a:t>
            </a:r>
          </a:p>
          <a:p>
            <a:r>
              <a:rPr lang="en-US" sz="3200" dirty="0">
                <a:solidFill>
                  <a:schemeClr val="accent1"/>
                </a:solidFill>
              </a:rPr>
              <a:t>Configuration Management</a:t>
            </a:r>
          </a:p>
          <a:p>
            <a:r>
              <a:rPr lang="en-US" sz="3200" dirty="0">
                <a:solidFill>
                  <a:schemeClr val="accent1"/>
                </a:solidFill>
              </a:rPr>
              <a:t>Testing</a:t>
            </a:r>
          </a:p>
          <a:p>
            <a:r>
              <a:rPr lang="en-US" sz="3200" dirty="0">
                <a:solidFill>
                  <a:schemeClr val="accent1"/>
                </a:solidFill>
              </a:rPr>
              <a:t>CI/CD Pipeline</a:t>
            </a:r>
          </a:p>
        </p:txBody>
      </p:sp>
      <p:sp>
        <p:nvSpPr>
          <p:cNvPr id="5" name="Title 1">
            <a:extLst>
              <a:ext uri="{FF2B5EF4-FFF2-40B4-BE49-F238E27FC236}">
                <a16:creationId xmlns:a16="http://schemas.microsoft.com/office/drawing/2014/main" id="{3E884F4B-5AFD-D408-72EE-CC6893EB31D3}"/>
              </a:ext>
            </a:extLst>
          </p:cNvPr>
          <p:cNvSpPr>
            <a:spLocks noGrp="1"/>
          </p:cNvSpPr>
          <p:nvPr>
            <p:ph type="title"/>
          </p:nvPr>
        </p:nvSpPr>
        <p:spPr>
          <a:xfrm>
            <a:off x="1069675" y="804519"/>
            <a:ext cx="10481095" cy="1049235"/>
          </a:xfrm>
        </p:spPr>
        <p:txBody>
          <a:bodyPr/>
          <a:lstStyle/>
          <a:p>
            <a:r>
              <a:rPr lang="en-US" dirty="0"/>
              <a:t>Automation</a:t>
            </a:r>
          </a:p>
        </p:txBody>
      </p:sp>
    </p:spTree>
    <p:extLst>
      <p:ext uri="{BB962C8B-B14F-4D97-AF65-F5344CB8AC3E}">
        <p14:creationId xmlns:p14="http://schemas.microsoft.com/office/powerpoint/2010/main" val="737450377"/>
      </p:ext>
    </p:extLst>
  </p:cSld>
  <p:clrMapOvr>
    <a:masterClrMapping/>
  </p:clrMapOvr>
</p:sld>
</file>

<file path=ppt/theme/theme1.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ustom 1">
      <a:majorFont>
        <a:latin typeface="Space "/>
        <a:ea typeface=""/>
        <a:cs typeface=""/>
      </a:majorFont>
      <a:minorFont>
        <a:latin typeface="Play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1933</TotalTime>
  <Words>3013</Words>
  <PresentationFormat>Widescreen</PresentationFormat>
  <Paragraphs>386</Paragraphs>
  <Slides>24</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Play</vt:lpstr>
      <vt:lpstr>Play </vt:lpstr>
      <vt:lpstr>Space Grotesk</vt:lpstr>
      <vt:lpstr>Office Theme</vt:lpstr>
      <vt:lpstr>PowerPoint Presentation</vt:lpstr>
      <vt:lpstr>PowerPoint Presentation</vt:lpstr>
      <vt:lpstr>Get-SpeakerBio</vt:lpstr>
      <vt:lpstr>DevOps Defined (?)</vt:lpstr>
      <vt:lpstr>DevOps History</vt:lpstr>
      <vt:lpstr>DevOps Guiding Principles: The Three Ways</vt:lpstr>
      <vt:lpstr>DevOps Culture Assessment – CALMS</vt:lpstr>
      <vt:lpstr>PowerPoint Presentation</vt:lpstr>
      <vt:lpstr>Automation</vt:lpstr>
      <vt:lpstr>Scripting</vt:lpstr>
      <vt:lpstr>GenAI vs LLMs</vt:lpstr>
      <vt:lpstr>Source Control</vt:lpstr>
      <vt:lpstr>IaC</vt:lpstr>
      <vt:lpstr>Configuration Management</vt:lpstr>
      <vt:lpstr>PowerPoint Presentation</vt:lpstr>
      <vt:lpstr>CI/CD Pipeline</vt:lpstr>
      <vt:lpstr>Lean</vt:lpstr>
      <vt:lpstr>Metrics</vt:lpstr>
      <vt:lpstr>Sharing</vt:lpstr>
      <vt:lpstr>A Day in the Life of a DevOps Engineer</vt:lpstr>
      <vt:lpstr>Summary</vt:lpstr>
      <vt:lpstr>Summary, Part Deux</vt:lpstr>
      <vt:lpstr>Good Info</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subject/>
  <cp:keywords/>
  <dc:description/>
  <dcterms:created xsi:type="dcterms:W3CDTF">2022-12-09T06:31:24Z</dcterms:created>
  <dcterms:modified xsi:type="dcterms:W3CDTF">2024-04-10T14:00:02Z</dcterms:modified>
  <cp:category/>
</cp:coreProperties>
</file>