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661" r:id="rId5"/>
  </p:sldMasterIdLst>
  <p:notesMasterIdLst>
    <p:notesMasterId r:id="rId22"/>
  </p:notesMasterIdLst>
  <p:sldIdLst>
    <p:sldId id="2076136364" r:id="rId6"/>
    <p:sldId id="2076136306" r:id="rId7"/>
    <p:sldId id="2134805652" r:id="rId8"/>
    <p:sldId id="2076136347" r:id="rId9"/>
    <p:sldId id="2134805654" r:id="rId10"/>
    <p:sldId id="2076136357" r:id="rId11"/>
    <p:sldId id="2134805663" r:id="rId12"/>
    <p:sldId id="2134805656" r:id="rId13"/>
    <p:sldId id="2134805657" r:id="rId14"/>
    <p:sldId id="2134805655" r:id="rId15"/>
    <p:sldId id="2134805658" r:id="rId16"/>
    <p:sldId id="2134805659" r:id="rId17"/>
    <p:sldId id="2134805660" r:id="rId18"/>
    <p:sldId id="2134805661" r:id="rId19"/>
    <p:sldId id="2134805662" r:id="rId20"/>
    <p:sldId id="207613632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FEF38B-A79A-4F1E-9B76-08DB939DBF1A}" v="80" dt="2022-04-28T15:20:38.4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47" d="100"/>
          <a:sy n="47" d="100"/>
        </p:scale>
        <p:origin x="1364"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De Tender" userId="51777b2a-4f6a-48d1-b39b-6eb431501c9b" providerId="ADAL" clId="{E2FEF38B-A79A-4F1E-9B76-08DB939DBF1A}"/>
    <pc:docChg chg="custSel addSld delSld modSld sldOrd">
      <pc:chgData name="Peter De Tender" userId="51777b2a-4f6a-48d1-b39b-6eb431501c9b" providerId="ADAL" clId="{E2FEF38B-A79A-4F1E-9B76-08DB939DBF1A}" dt="2022-04-28T15:33:28.920" v="2639" actId="207"/>
      <pc:docMkLst>
        <pc:docMk/>
      </pc:docMkLst>
      <pc:sldChg chg="modSp">
        <pc:chgData name="Peter De Tender" userId="51777b2a-4f6a-48d1-b39b-6eb431501c9b" providerId="ADAL" clId="{E2FEF38B-A79A-4F1E-9B76-08DB939DBF1A}" dt="2022-04-28T03:41:04.102" v="207" actId="20577"/>
        <pc:sldMkLst>
          <pc:docMk/>
          <pc:sldMk cId="2441169336" sldId="2076136306"/>
        </pc:sldMkLst>
        <pc:graphicFrameChg chg="mod">
          <ac:chgData name="Peter De Tender" userId="51777b2a-4f6a-48d1-b39b-6eb431501c9b" providerId="ADAL" clId="{E2FEF38B-A79A-4F1E-9B76-08DB939DBF1A}" dt="2022-04-28T03:41:04.102" v="207" actId="20577"/>
          <ac:graphicFrameMkLst>
            <pc:docMk/>
            <pc:sldMk cId="2441169336" sldId="2076136306"/>
            <ac:graphicFrameMk id="7" creationId="{2ACDF863-4EF3-48E7-8E20-27E5B79F285C}"/>
          </ac:graphicFrameMkLst>
        </pc:graphicFrameChg>
      </pc:sldChg>
      <pc:sldChg chg="modSp mod">
        <pc:chgData name="Peter De Tender" userId="51777b2a-4f6a-48d1-b39b-6eb431501c9b" providerId="ADAL" clId="{E2FEF38B-A79A-4F1E-9B76-08DB939DBF1A}" dt="2022-04-28T15:30:05.924" v="2628" actId="14100"/>
        <pc:sldMkLst>
          <pc:docMk/>
          <pc:sldMk cId="2850172667" sldId="2076136324"/>
        </pc:sldMkLst>
        <pc:spChg chg="mod">
          <ac:chgData name="Peter De Tender" userId="51777b2a-4f6a-48d1-b39b-6eb431501c9b" providerId="ADAL" clId="{E2FEF38B-A79A-4F1E-9B76-08DB939DBF1A}" dt="2022-04-28T15:30:05.924" v="2628" actId="14100"/>
          <ac:spMkLst>
            <pc:docMk/>
            <pc:sldMk cId="2850172667" sldId="2076136324"/>
            <ac:spMk id="4" creationId="{503ECE99-44B9-479B-BE54-AD1E5BC63FE7}"/>
          </ac:spMkLst>
        </pc:spChg>
      </pc:sldChg>
      <pc:sldChg chg="modSp mod">
        <pc:chgData name="Peter De Tender" userId="51777b2a-4f6a-48d1-b39b-6eb431501c9b" providerId="ADAL" clId="{E2FEF38B-A79A-4F1E-9B76-08DB939DBF1A}" dt="2022-04-28T15:33:05.199" v="2637" actId="207"/>
        <pc:sldMkLst>
          <pc:docMk/>
          <pc:sldMk cId="3249780484" sldId="2076136347"/>
        </pc:sldMkLst>
        <pc:spChg chg="mod">
          <ac:chgData name="Peter De Tender" userId="51777b2a-4f6a-48d1-b39b-6eb431501c9b" providerId="ADAL" clId="{E2FEF38B-A79A-4F1E-9B76-08DB939DBF1A}" dt="2022-04-28T04:32:25.207" v="759" actId="115"/>
          <ac:spMkLst>
            <pc:docMk/>
            <pc:sldMk cId="3249780484" sldId="2076136347"/>
            <ac:spMk id="2" creationId="{57E2BBBE-8CF1-41C2-BA97-C8ACFB8F0DE5}"/>
          </ac:spMkLst>
        </pc:spChg>
        <pc:spChg chg="mod">
          <ac:chgData name="Peter De Tender" userId="51777b2a-4f6a-48d1-b39b-6eb431501c9b" providerId="ADAL" clId="{E2FEF38B-A79A-4F1E-9B76-08DB939DBF1A}" dt="2022-04-28T15:33:05.199" v="2637" actId="207"/>
          <ac:spMkLst>
            <pc:docMk/>
            <pc:sldMk cId="3249780484" sldId="2076136347"/>
            <ac:spMk id="3" creationId="{F5F3E7F5-FDED-46BB-A72A-9F9EA9107BFA}"/>
          </ac:spMkLst>
        </pc:spChg>
      </pc:sldChg>
      <pc:sldChg chg="del">
        <pc:chgData name="Peter De Tender" userId="51777b2a-4f6a-48d1-b39b-6eb431501c9b" providerId="ADAL" clId="{E2FEF38B-A79A-4F1E-9B76-08DB939DBF1A}" dt="2022-04-28T04:29:55.066" v="680" actId="47"/>
        <pc:sldMkLst>
          <pc:docMk/>
          <pc:sldMk cId="3857715619" sldId="2076136348"/>
        </pc:sldMkLst>
      </pc:sldChg>
      <pc:sldChg chg="del">
        <pc:chgData name="Peter De Tender" userId="51777b2a-4f6a-48d1-b39b-6eb431501c9b" providerId="ADAL" clId="{E2FEF38B-A79A-4F1E-9B76-08DB939DBF1A}" dt="2022-04-28T04:30:01.318" v="681" actId="47"/>
        <pc:sldMkLst>
          <pc:docMk/>
          <pc:sldMk cId="2670530186" sldId="2076136349"/>
        </pc:sldMkLst>
      </pc:sldChg>
      <pc:sldChg chg="del">
        <pc:chgData name="Peter De Tender" userId="51777b2a-4f6a-48d1-b39b-6eb431501c9b" providerId="ADAL" clId="{E2FEF38B-A79A-4F1E-9B76-08DB939DBF1A}" dt="2022-04-28T04:30:03.093" v="682" actId="47"/>
        <pc:sldMkLst>
          <pc:docMk/>
          <pc:sldMk cId="2719645293" sldId="2076136350"/>
        </pc:sldMkLst>
      </pc:sldChg>
      <pc:sldChg chg="del">
        <pc:chgData name="Peter De Tender" userId="51777b2a-4f6a-48d1-b39b-6eb431501c9b" providerId="ADAL" clId="{E2FEF38B-A79A-4F1E-9B76-08DB939DBF1A}" dt="2022-04-28T04:30:04.173" v="683" actId="47"/>
        <pc:sldMkLst>
          <pc:docMk/>
          <pc:sldMk cId="4279137883" sldId="2076136351"/>
        </pc:sldMkLst>
      </pc:sldChg>
      <pc:sldChg chg="del">
        <pc:chgData name="Peter De Tender" userId="51777b2a-4f6a-48d1-b39b-6eb431501c9b" providerId="ADAL" clId="{E2FEF38B-A79A-4F1E-9B76-08DB939DBF1A}" dt="2022-04-28T05:09:47.829" v="2407" actId="47"/>
        <pc:sldMkLst>
          <pc:docMk/>
          <pc:sldMk cId="2134967319" sldId="2076136352"/>
        </pc:sldMkLst>
      </pc:sldChg>
      <pc:sldChg chg="del">
        <pc:chgData name="Peter De Tender" userId="51777b2a-4f6a-48d1-b39b-6eb431501c9b" providerId="ADAL" clId="{E2FEF38B-A79A-4F1E-9B76-08DB939DBF1A}" dt="2022-04-28T05:09:47.829" v="2407" actId="47"/>
        <pc:sldMkLst>
          <pc:docMk/>
          <pc:sldMk cId="1197231505" sldId="2076136356"/>
        </pc:sldMkLst>
      </pc:sldChg>
      <pc:sldChg chg="modSp mod ord">
        <pc:chgData name="Peter De Tender" userId="51777b2a-4f6a-48d1-b39b-6eb431501c9b" providerId="ADAL" clId="{E2FEF38B-A79A-4F1E-9B76-08DB939DBF1A}" dt="2022-04-28T04:45:33.577" v="1257" actId="20577"/>
        <pc:sldMkLst>
          <pc:docMk/>
          <pc:sldMk cId="699997331" sldId="2076136357"/>
        </pc:sldMkLst>
        <pc:spChg chg="mod">
          <ac:chgData name="Peter De Tender" userId="51777b2a-4f6a-48d1-b39b-6eb431501c9b" providerId="ADAL" clId="{E2FEF38B-A79A-4F1E-9B76-08DB939DBF1A}" dt="2022-04-28T04:45:33.577" v="1257" actId="20577"/>
          <ac:spMkLst>
            <pc:docMk/>
            <pc:sldMk cId="699997331" sldId="2076136357"/>
            <ac:spMk id="5" creationId="{4BCDF9F2-8D5B-4F4E-9166-1A45EC1124E2}"/>
          </ac:spMkLst>
        </pc:spChg>
      </pc:sldChg>
      <pc:sldChg chg="del">
        <pc:chgData name="Peter De Tender" userId="51777b2a-4f6a-48d1-b39b-6eb431501c9b" providerId="ADAL" clId="{E2FEF38B-A79A-4F1E-9B76-08DB939DBF1A}" dt="2022-04-28T05:09:47.829" v="2407" actId="47"/>
        <pc:sldMkLst>
          <pc:docMk/>
          <pc:sldMk cId="2352744323" sldId="2076136358"/>
        </pc:sldMkLst>
      </pc:sldChg>
      <pc:sldChg chg="del">
        <pc:chgData name="Peter De Tender" userId="51777b2a-4f6a-48d1-b39b-6eb431501c9b" providerId="ADAL" clId="{E2FEF38B-A79A-4F1E-9B76-08DB939DBF1A}" dt="2022-04-28T05:09:47.829" v="2407" actId="47"/>
        <pc:sldMkLst>
          <pc:docMk/>
          <pc:sldMk cId="3830003160" sldId="2076136359"/>
        </pc:sldMkLst>
      </pc:sldChg>
      <pc:sldChg chg="del">
        <pc:chgData name="Peter De Tender" userId="51777b2a-4f6a-48d1-b39b-6eb431501c9b" providerId="ADAL" clId="{E2FEF38B-A79A-4F1E-9B76-08DB939DBF1A}" dt="2022-04-28T05:09:47.829" v="2407" actId="47"/>
        <pc:sldMkLst>
          <pc:docMk/>
          <pc:sldMk cId="1211685219" sldId="2076136360"/>
        </pc:sldMkLst>
      </pc:sldChg>
      <pc:sldChg chg="del">
        <pc:chgData name="Peter De Tender" userId="51777b2a-4f6a-48d1-b39b-6eb431501c9b" providerId="ADAL" clId="{E2FEF38B-A79A-4F1E-9B76-08DB939DBF1A}" dt="2022-04-28T05:09:47.829" v="2407" actId="47"/>
        <pc:sldMkLst>
          <pc:docMk/>
          <pc:sldMk cId="4065343084" sldId="2076136361"/>
        </pc:sldMkLst>
      </pc:sldChg>
      <pc:sldChg chg="del">
        <pc:chgData name="Peter De Tender" userId="51777b2a-4f6a-48d1-b39b-6eb431501c9b" providerId="ADAL" clId="{E2FEF38B-A79A-4F1E-9B76-08DB939DBF1A}" dt="2022-04-28T05:09:47.829" v="2407" actId="47"/>
        <pc:sldMkLst>
          <pc:docMk/>
          <pc:sldMk cId="2254508866" sldId="2076136362"/>
        </pc:sldMkLst>
      </pc:sldChg>
      <pc:sldChg chg="del">
        <pc:chgData name="Peter De Tender" userId="51777b2a-4f6a-48d1-b39b-6eb431501c9b" providerId="ADAL" clId="{E2FEF38B-A79A-4F1E-9B76-08DB939DBF1A}" dt="2022-04-28T05:09:47.829" v="2407" actId="47"/>
        <pc:sldMkLst>
          <pc:docMk/>
          <pc:sldMk cId="1242194239" sldId="2076136363"/>
        </pc:sldMkLst>
      </pc:sldChg>
      <pc:sldChg chg="modSp mod">
        <pc:chgData name="Peter De Tender" userId="51777b2a-4f6a-48d1-b39b-6eb431501c9b" providerId="ADAL" clId="{E2FEF38B-A79A-4F1E-9B76-08DB939DBF1A}" dt="2022-04-28T05:44:08.469" v="2493" actId="3626"/>
        <pc:sldMkLst>
          <pc:docMk/>
          <pc:sldMk cId="2403431193" sldId="2076136364"/>
        </pc:sldMkLst>
        <pc:spChg chg="mod">
          <ac:chgData name="Peter De Tender" userId="51777b2a-4f6a-48d1-b39b-6eb431501c9b" providerId="ADAL" clId="{E2FEF38B-A79A-4F1E-9B76-08DB939DBF1A}" dt="2022-04-28T03:38:21.265" v="36" actId="5793"/>
          <ac:spMkLst>
            <pc:docMk/>
            <pc:sldMk cId="2403431193" sldId="2076136364"/>
            <ac:spMk id="2" creationId="{C8FE02A5-FADA-8B7F-3FE4-165FFE1332DE}"/>
          </ac:spMkLst>
        </pc:spChg>
        <pc:spChg chg="mod">
          <ac:chgData name="Peter De Tender" userId="51777b2a-4f6a-48d1-b39b-6eb431501c9b" providerId="ADAL" clId="{E2FEF38B-A79A-4F1E-9B76-08DB939DBF1A}" dt="2022-04-28T03:39:07.349" v="146" actId="20577"/>
          <ac:spMkLst>
            <pc:docMk/>
            <pc:sldMk cId="2403431193" sldId="2076136364"/>
            <ac:spMk id="3" creationId="{F5556706-E040-EADB-E5C5-9984561E1630}"/>
          </ac:spMkLst>
        </pc:spChg>
        <pc:spChg chg="mod">
          <ac:chgData name="Peter De Tender" userId="51777b2a-4f6a-48d1-b39b-6eb431501c9b" providerId="ADAL" clId="{E2FEF38B-A79A-4F1E-9B76-08DB939DBF1A}" dt="2022-04-28T05:44:08.469" v="2493" actId="3626"/>
          <ac:spMkLst>
            <pc:docMk/>
            <pc:sldMk cId="2403431193" sldId="2076136364"/>
            <ac:spMk id="5" creationId="{58DDC93A-644E-5F5C-2E6E-D2A95E4247D9}"/>
          </ac:spMkLst>
        </pc:spChg>
      </pc:sldChg>
      <pc:sldChg chg="modSp new del mod">
        <pc:chgData name="Peter De Tender" userId="51777b2a-4f6a-48d1-b39b-6eb431501c9b" providerId="ADAL" clId="{E2FEF38B-A79A-4F1E-9B76-08DB939DBF1A}" dt="2022-04-28T04:38:09.842" v="1206" actId="47"/>
        <pc:sldMkLst>
          <pc:docMk/>
          <pc:sldMk cId="4099509412" sldId="2134805653"/>
        </pc:sldMkLst>
        <pc:spChg chg="mod">
          <ac:chgData name="Peter De Tender" userId="51777b2a-4f6a-48d1-b39b-6eb431501c9b" providerId="ADAL" clId="{E2FEF38B-A79A-4F1E-9B76-08DB939DBF1A}" dt="2022-04-28T04:36:12.677" v="1172" actId="20577"/>
          <ac:spMkLst>
            <pc:docMk/>
            <pc:sldMk cId="4099509412" sldId="2134805653"/>
            <ac:spMk id="2" creationId="{5E59FB2B-CF83-B18C-AFD7-895E5C4667CA}"/>
          </ac:spMkLst>
        </pc:spChg>
      </pc:sldChg>
      <pc:sldChg chg="modSp mod">
        <pc:chgData name="Peter De Tender" userId="51777b2a-4f6a-48d1-b39b-6eb431501c9b" providerId="ADAL" clId="{E2FEF38B-A79A-4F1E-9B76-08DB939DBF1A}" dt="2022-04-28T15:33:22.399" v="2638" actId="207"/>
        <pc:sldMkLst>
          <pc:docMk/>
          <pc:sldMk cId="847488497" sldId="2134805654"/>
        </pc:sldMkLst>
        <pc:spChg chg="mod">
          <ac:chgData name="Peter De Tender" userId="51777b2a-4f6a-48d1-b39b-6eb431501c9b" providerId="ADAL" clId="{E2FEF38B-A79A-4F1E-9B76-08DB939DBF1A}" dt="2022-04-28T04:32:33.993" v="761" actId="115"/>
          <ac:spMkLst>
            <pc:docMk/>
            <pc:sldMk cId="847488497" sldId="2134805654"/>
            <ac:spMk id="2" creationId="{57E2BBBE-8CF1-41C2-BA97-C8ACFB8F0DE5}"/>
          </ac:spMkLst>
        </pc:spChg>
        <pc:spChg chg="mod">
          <ac:chgData name="Peter De Tender" userId="51777b2a-4f6a-48d1-b39b-6eb431501c9b" providerId="ADAL" clId="{E2FEF38B-A79A-4F1E-9B76-08DB939DBF1A}" dt="2022-04-28T15:33:22.399" v="2638" actId="207"/>
          <ac:spMkLst>
            <pc:docMk/>
            <pc:sldMk cId="847488497" sldId="2134805654"/>
            <ac:spMk id="3" creationId="{F5F3E7F5-FDED-46BB-A72A-9F9EA9107BFA}"/>
          </ac:spMkLst>
        </pc:spChg>
      </pc:sldChg>
      <pc:sldChg chg="addSp modSp new mod">
        <pc:chgData name="Peter De Tender" userId="51777b2a-4f6a-48d1-b39b-6eb431501c9b" providerId="ADAL" clId="{E2FEF38B-A79A-4F1E-9B76-08DB939DBF1A}" dt="2022-04-28T04:56:07.130" v="1700" actId="20577"/>
        <pc:sldMkLst>
          <pc:docMk/>
          <pc:sldMk cId="4222614416" sldId="2134805655"/>
        </pc:sldMkLst>
        <pc:spChg chg="mod">
          <ac:chgData name="Peter De Tender" userId="51777b2a-4f6a-48d1-b39b-6eb431501c9b" providerId="ADAL" clId="{E2FEF38B-A79A-4F1E-9B76-08DB939DBF1A}" dt="2022-04-28T04:47:27.094" v="1287" actId="20577"/>
          <ac:spMkLst>
            <pc:docMk/>
            <pc:sldMk cId="4222614416" sldId="2134805655"/>
            <ac:spMk id="2" creationId="{1533C8E7-6CED-8791-3FF1-71BC554485E6}"/>
          </ac:spMkLst>
        </pc:spChg>
        <pc:spChg chg="mod">
          <ac:chgData name="Peter De Tender" userId="51777b2a-4f6a-48d1-b39b-6eb431501c9b" providerId="ADAL" clId="{E2FEF38B-A79A-4F1E-9B76-08DB939DBF1A}" dt="2022-04-28T04:56:07.130" v="1700" actId="20577"/>
          <ac:spMkLst>
            <pc:docMk/>
            <pc:sldMk cId="4222614416" sldId="2134805655"/>
            <ac:spMk id="3" creationId="{A6D3140C-1F93-98BB-DADD-DF00B52339A9}"/>
          </ac:spMkLst>
        </pc:spChg>
        <pc:picChg chg="add mod">
          <ac:chgData name="Peter De Tender" userId="51777b2a-4f6a-48d1-b39b-6eb431501c9b" providerId="ADAL" clId="{E2FEF38B-A79A-4F1E-9B76-08DB939DBF1A}" dt="2022-04-28T04:55:26.577" v="1581" actId="1076"/>
          <ac:picMkLst>
            <pc:docMk/>
            <pc:sldMk cId="4222614416" sldId="2134805655"/>
            <ac:picMk id="5" creationId="{D9461E82-93A7-C13D-BE58-7A350521BCF8}"/>
          </ac:picMkLst>
        </pc:picChg>
      </pc:sldChg>
      <pc:sldChg chg="addSp modSp mod">
        <pc:chgData name="Peter De Tender" userId="51777b2a-4f6a-48d1-b39b-6eb431501c9b" providerId="ADAL" clId="{E2FEF38B-A79A-4F1E-9B76-08DB939DBF1A}" dt="2022-04-28T04:51:43.673" v="1458" actId="1076"/>
        <pc:sldMkLst>
          <pc:docMk/>
          <pc:sldMk cId="630018391" sldId="2134805656"/>
        </pc:sldMkLst>
        <pc:spChg chg="mod">
          <ac:chgData name="Peter De Tender" userId="51777b2a-4f6a-48d1-b39b-6eb431501c9b" providerId="ADAL" clId="{E2FEF38B-A79A-4F1E-9B76-08DB939DBF1A}" dt="2022-04-28T04:48:18.938" v="1355" actId="20577"/>
          <ac:spMkLst>
            <pc:docMk/>
            <pc:sldMk cId="630018391" sldId="2134805656"/>
            <ac:spMk id="2" creationId="{1533C8E7-6CED-8791-3FF1-71BC554485E6}"/>
          </ac:spMkLst>
        </pc:spChg>
        <pc:spChg chg="mod">
          <ac:chgData name="Peter De Tender" userId="51777b2a-4f6a-48d1-b39b-6eb431501c9b" providerId="ADAL" clId="{E2FEF38B-A79A-4F1E-9B76-08DB939DBF1A}" dt="2022-04-28T04:48:52.744" v="1438" actId="20577"/>
          <ac:spMkLst>
            <pc:docMk/>
            <pc:sldMk cId="630018391" sldId="2134805656"/>
            <ac:spMk id="3" creationId="{A6D3140C-1F93-98BB-DADD-DF00B52339A9}"/>
          </ac:spMkLst>
        </pc:spChg>
        <pc:spChg chg="add mod">
          <ac:chgData name="Peter De Tender" userId="51777b2a-4f6a-48d1-b39b-6eb431501c9b" providerId="ADAL" clId="{E2FEF38B-A79A-4F1E-9B76-08DB939DBF1A}" dt="2022-04-28T04:51:13.875" v="1449" actId="208"/>
          <ac:spMkLst>
            <pc:docMk/>
            <pc:sldMk cId="630018391" sldId="2134805656"/>
            <ac:spMk id="8" creationId="{BE4A22A8-2D04-0722-4F29-B2F80D07CD3F}"/>
          </ac:spMkLst>
        </pc:spChg>
        <pc:spChg chg="add mod">
          <ac:chgData name="Peter De Tender" userId="51777b2a-4f6a-48d1-b39b-6eb431501c9b" providerId="ADAL" clId="{E2FEF38B-A79A-4F1E-9B76-08DB939DBF1A}" dt="2022-04-28T04:51:31.695" v="1454" actId="1076"/>
          <ac:spMkLst>
            <pc:docMk/>
            <pc:sldMk cId="630018391" sldId="2134805656"/>
            <ac:spMk id="10" creationId="{6ECB9EAF-9746-82C4-A7C4-AE35E08B635C}"/>
          </ac:spMkLst>
        </pc:spChg>
        <pc:spChg chg="add mod">
          <ac:chgData name="Peter De Tender" userId="51777b2a-4f6a-48d1-b39b-6eb431501c9b" providerId="ADAL" clId="{E2FEF38B-A79A-4F1E-9B76-08DB939DBF1A}" dt="2022-04-28T04:51:43.673" v="1458" actId="1076"/>
          <ac:spMkLst>
            <pc:docMk/>
            <pc:sldMk cId="630018391" sldId="2134805656"/>
            <ac:spMk id="12" creationId="{AA166653-F506-F976-0A19-9072B45146DA}"/>
          </ac:spMkLst>
        </pc:spChg>
        <pc:picChg chg="add mod">
          <ac:chgData name="Peter De Tender" userId="51777b2a-4f6a-48d1-b39b-6eb431501c9b" providerId="ADAL" clId="{E2FEF38B-A79A-4F1E-9B76-08DB939DBF1A}" dt="2022-04-28T04:50:03.578" v="1443" actId="1076"/>
          <ac:picMkLst>
            <pc:docMk/>
            <pc:sldMk cId="630018391" sldId="2134805656"/>
            <ac:picMk id="5" creationId="{8CB5862A-9B53-8BEB-754A-46049000A9DD}"/>
          </ac:picMkLst>
        </pc:picChg>
        <pc:picChg chg="add mod">
          <ac:chgData name="Peter De Tender" userId="51777b2a-4f6a-48d1-b39b-6eb431501c9b" providerId="ADAL" clId="{E2FEF38B-A79A-4F1E-9B76-08DB939DBF1A}" dt="2022-04-28T04:50:37.920" v="1445" actId="1076"/>
          <ac:picMkLst>
            <pc:docMk/>
            <pc:sldMk cId="630018391" sldId="2134805656"/>
            <ac:picMk id="7" creationId="{42B6F88F-DCBC-7ACE-ED10-51BAE1EF9C29}"/>
          </ac:picMkLst>
        </pc:picChg>
      </pc:sldChg>
      <pc:sldChg chg="modSp mod">
        <pc:chgData name="Peter De Tender" userId="51777b2a-4f6a-48d1-b39b-6eb431501c9b" providerId="ADAL" clId="{E2FEF38B-A79A-4F1E-9B76-08DB939DBF1A}" dt="2022-04-28T04:52:30.043" v="1503" actId="5793"/>
        <pc:sldMkLst>
          <pc:docMk/>
          <pc:sldMk cId="487813008" sldId="2134805657"/>
        </pc:sldMkLst>
        <pc:spChg chg="mod">
          <ac:chgData name="Peter De Tender" userId="51777b2a-4f6a-48d1-b39b-6eb431501c9b" providerId="ADAL" clId="{E2FEF38B-A79A-4F1E-9B76-08DB939DBF1A}" dt="2022-04-28T04:52:30.043" v="1503" actId="5793"/>
          <ac:spMkLst>
            <pc:docMk/>
            <pc:sldMk cId="487813008" sldId="2134805657"/>
            <ac:spMk id="5" creationId="{4BCDF9F2-8D5B-4F4E-9166-1A45EC1124E2}"/>
          </ac:spMkLst>
        </pc:spChg>
      </pc:sldChg>
      <pc:sldChg chg="modSp add mod">
        <pc:chgData name="Peter De Tender" userId="51777b2a-4f6a-48d1-b39b-6eb431501c9b" providerId="ADAL" clId="{E2FEF38B-A79A-4F1E-9B76-08DB939DBF1A}" dt="2022-04-28T04:56:23.640" v="1714" actId="20577"/>
        <pc:sldMkLst>
          <pc:docMk/>
          <pc:sldMk cId="2120794131" sldId="2134805658"/>
        </pc:sldMkLst>
        <pc:spChg chg="mod">
          <ac:chgData name="Peter De Tender" userId="51777b2a-4f6a-48d1-b39b-6eb431501c9b" providerId="ADAL" clId="{E2FEF38B-A79A-4F1E-9B76-08DB939DBF1A}" dt="2022-04-28T04:56:23.640" v="1714" actId="20577"/>
          <ac:spMkLst>
            <pc:docMk/>
            <pc:sldMk cId="2120794131" sldId="2134805658"/>
            <ac:spMk id="5" creationId="{4BCDF9F2-8D5B-4F4E-9166-1A45EC1124E2}"/>
          </ac:spMkLst>
        </pc:spChg>
      </pc:sldChg>
      <pc:sldChg chg="addSp delSp modSp mod modAnim">
        <pc:chgData name="Peter De Tender" userId="51777b2a-4f6a-48d1-b39b-6eb431501c9b" providerId="ADAL" clId="{E2FEF38B-A79A-4F1E-9B76-08DB939DBF1A}" dt="2022-04-28T05:13:13.156" v="2488" actId="208"/>
        <pc:sldMkLst>
          <pc:docMk/>
          <pc:sldMk cId="2352831737" sldId="2134805659"/>
        </pc:sldMkLst>
        <pc:spChg chg="mod">
          <ac:chgData name="Peter De Tender" userId="51777b2a-4f6a-48d1-b39b-6eb431501c9b" providerId="ADAL" clId="{E2FEF38B-A79A-4F1E-9B76-08DB939DBF1A}" dt="2022-04-28T05:04:03.734" v="2306" actId="404"/>
          <ac:spMkLst>
            <pc:docMk/>
            <pc:sldMk cId="2352831737" sldId="2134805659"/>
            <ac:spMk id="3" creationId="{A6D3140C-1F93-98BB-DADD-DF00B52339A9}"/>
          </ac:spMkLst>
        </pc:spChg>
        <pc:spChg chg="add mod">
          <ac:chgData name="Peter De Tender" userId="51777b2a-4f6a-48d1-b39b-6eb431501c9b" providerId="ADAL" clId="{E2FEF38B-A79A-4F1E-9B76-08DB939DBF1A}" dt="2022-04-28T05:12:55.411" v="2485" actId="113"/>
          <ac:spMkLst>
            <pc:docMk/>
            <pc:sldMk cId="2352831737" sldId="2134805659"/>
            <ac:spMk id="4" creationId="{4DE0D2B3-3ED7-3C9B-709F-994F5FEAF584}"/>
          </ac:spMkLst>
        </pc:spChg>
        <pc:spChg chg="add mod">
          <ac:chgData name="Peter De Tender" userId="51777b2a-4f6a-48d1-b39b-6eb431501c9b" providerId="ADAL" clId="{E2FEF38B-A79A-4F1E-9B76-08DB939DBF1A}" dt="2022-04-28T05:13:13.156" v="2488" actId="208"/>
          <ac:spMkLst>
            <pc:docMk/>
            <pc:sldMk cId="2352831737" sldId="2134805659"/>
            <ac:spMk id="7" creationId="{145ADDFB-83DB-B4DE-68B5-F50C3BC0C179}"/>
          </ac:spMkLst>
        </pc:spChg>
        <pc:picChg chg="del">
          <ac:chgData name="Peter De Tender" userId="51777b2a-4f6a-48d1-b39b-6eb431501c9b" providerId="ADAL" clId="{E2FEF38B-A79A-4F1E-9B76-08DB939DBF1A}" dt="2022-04-28T04:57:06.998" v="1774" actId="478"/>
          <ac:picMkLst>
            <pc:docMk/>
            <pc:sldMk cId="2352831737" sldId="2134805659"/>
            <ac:picMk id="5" creationId="{D9461E82-93A7-C13D-BE58-7A350521BCF8}"/>
          </ac:picMkLst>
        </pc:picChg>
      </pc:sldChg>
      <pc:sldChg chg="addSp delSp modSp add mod modAnim">
        <pc:chgData name="Peter De Tender" userId="51777b2a-4f6a-48d1-b39b-6eb431501c9b" providerId="ADAL" clId="{E2FEF38B-A79A-4F1E-9B76-08DB939DBF1A}" dt="2022-04-28T05:13:50.359" v="2491"/>
        <pc:sldMkLst>
          <pc:docMk/>
          <pc:sldMk cId="67919653" sldId="2134805660"/>
        </pc:sldMkLst>
        <pc:spChg chg="mod">
          <ac:chgData name="Peter De Tender" userId="51777b2a-4f6a-48d1-b39b-6eb431501c9b" providerId="ADAL" clId="{E2FEF38B-A79A-4F1E-9B76-08DB939DBF1A}" dt="2022-04-28T05:02:44.684" v="2148" actId="20577"/>
          <ac:spMkLst>
            <pc:docMk/>
            <pc:sldMk cId="67919653" sldId="2134805660"/>
            <ac:spMk id="2" creationId="{1533C8E7-6CED-8791-3FF1-71BC554485E6}"/>
          </ac:spMkLst>
        </pc:spChg>
        <pc:spChg chg="mod">
          <ac:chgData name="Peter De Tender" userId="51777b2a-4f6a-48d1-b39b-6eb431501c9b" providerId="ADAL" clId="{E2FEF38B-A79A-4F1E-9B76-08DB939DBF1A}" dt="2022-04-28T05:04:39.962" v="2325" actId="20577"/>
          <ac:spMkLst>
            <pc:docMk/>
            <pc:sldMk cId="67919653" sldId="2134805660"/>
            <ac:spMk id="3" creationId="{A6D3140C-1F93-98BB-DADD-DF00B52339A9}"/>
          </ac:spMkLst>
        </pc:spChg>
        <pc:spChg chg="del">
          <ac:chgData name="Peter De Tender" userId="51777b2a-4f6a-48d1-b39b-6eb431501c9b" providerId="ADAL" clId="{E2FEF38B-A79A-4F1E-9B76-08DB939DBF1A}" dt="2022-04-28T05:04:51.536" v="2327" actId="478"/>
          <ac:spMkLst>
            <pc:docMk/>
            <pc:sldMk cId="67919653" sldId="2134805660"/>
            <ac:spMk id="4" creationId="{4DE0D2B3-3ED7-3C9B-709F-994F5FEAF584}"/>
          </ac:spMkLst>
        </pc:spChg>
        <pc:spChg chg="add mod">
          <ac:chgData name="Peter De Tender" userId="51777b2a-4f6a-48d1-b39b-6eb431501c9b" providerId="ADAL" clId="{E2FEF38B-A79A-4F1E-9B76-08DB939DBF1A}" dt="2022-04-28T05:09:04.998" v="2386" actId="403"/>
          <ac:spMkLst>
            <pc:docMk/>
            <pc:sldMk cId="67919653" sldId="2134805660"/>
            <ac:spMk id="5" creationId="{DB036C5F-46E1-9E9F-2D4E-F35F027E938F}"/>
          </ac:spMkLst>
        </pc:spChg>
        <pc:spChg chg="del">
          <ac:chgData name="Peter De Tender" userId="51777b2a-4f6a-48d1-b39b-6eb431501c9b" providerId="ADAL" clId="{E2FEF38B-A79A-4F1E-9B76-08DB939DBF1A}" dt="2022-04-28T05:04:48.451" v="2326" actId="478"/>
          <ac:spMkLst>
            <pc:docMk/>
            <pc:sldMk cId="67919653" sldId="2134805660"/>
            <ac:spMk id="7" creationId="{145ADDFB-83DB-B4DE-68B5-F50C3BC0C179}"/>
          </ac:spMkLst>
        </pc:spChg>
        <pc:spChg chg="add del mod">
          <ac:chgData name="Peter De Tender" userId="51777b2a-4f6a-48d1-b39b-6eb431501c9b" providerId="ADAL" clId="{E2FEF38B-A79A-4F1E-9B76-08DB939DBF1A}" dt="2022-04-28T05:08:48.443" v="2381"/>
          <ac:spMkLst>
            <pc:docMk/>
            <pc:sldMk cId="67919653" sldId="2134805660"/>
            <ac:spMk id="10" creationId="{6FDCE591-4F9C-2F12-38C8-5DBCC896726A}"/>
          </ac:spMkLst>
        </pc:spChg>
        <pc:spChg chg="add mod">
          <ac:chgData name="Peter De Tender" userId="51777b2a-4f6a-48d1-b39b-6eb431501c9b" providerId="ADAL" clId="{E2FEF38B-A79A-4F1E-9B76-08DB939DBF1A}" dt="2022-04-28T05:09:19.676" v="2388" actId="208"/>
          <ac:spMkLst>
            <pc:docMk/>
            <pc:sldMk cId="67919653" sldId="2134805660"/>
            <ac:spMk id="11" creationId="{7C30D807-CB72-51F7-633D-3C494EAACC79}"/>
          </ac:spMkLst>
        </pc:spChg>
        <pc:picChg chg="add mod">
          <ac:chgData name="Peter De Tender" userId="51777b2a-4f6a-48d1-b39b-6eb431501c9b" providerId="ADAL" clId="{E2FEF38B-A79A-4F1E-9B76-08DB939DBF1A}" dt="2022-04-28T05:06:45.415" v="2361" actId="1076"/>
          <ac:picMkLst>
            <pc:docMk/>
            <pc:sldMk cId="67919653" sldId="2134805660"/>
            <ac:picMk id="8" creationId="{1E45D380-D17F-EE5F-09F6-BD0F74F7B979}"/>
          </ac:picMkLst>
        </pc:picChg>
      </pc:sldChg>
      <pc:sldChg chg="modSp mod">
        <pc:chgData name="Peter De Tender" userId="51777b2a-4f6a-48d1-b39b-6eb431501c9b" providerId="ADAL" clId="{E2FEF38B-A79A-4F1E-9B76-08DB939DBF1A}" dt="2022-04-28T05:09:36.431" v="2406" actId="20577"/>
        <pc:sldMkLst>
          <pc:docMk/>
          <pc:sldMk cId="1670288654" sldId="2134805661"/>
        </pc:sldMkLst>
        <pc:spChg chg="mod">
          <ac:chgData name="Peter De Tender" userId="51777b2a-4f6a-48d1-b39b-6eb431501c9b" providerId="ADAL" clId="{E2FEF38B-A79A-4F1E-9B76-08DB939DBF1A}" dt="2022-04-28T05:09:36.431" v="2406" actId="20577"/>
          <ac:spMkLst>
            <pc:docMk/>
            <pc:sldMk cId="1670288654" sldId="2134805661"/>
            <ac:spMk id="5" creationId="{4BCDF9F2-8D5B-4F4E-9166-1A45EC1124E2}"/>
          </ac:spMkLst>
        </pc:spChg>
      </pc:sldChg>
      <pc:sldChg chg="modSp mod">
        <pc:chgData name="Peter De Tender" userId="51777b2a-4f6a-48d1-b39b-6eb431501c9b" providerId="ADAL" clId="{E2FEF38B-A79A-4F1E-9B76-08DB939DBF1A}" dt="2022-04-28T05:10:02.795" v="2410" actId="20577"/>
        <pc:sldMkLst>
          <pc:docMk/>
          <pc:sldMk cId="673182371" sldId="2134805662"/>
        </pc:sldMkLst>
        <pc:spChg chg="mod">
          <ac:chgData name="Peter De Tender" userId="51777b2a-4f6a-48d1-b39b-6eb431501c9b" providerId="ADAL" clId="{E2FEF38B-A79A-4F1E-9B76-08DB939DBF1A}" dt="2022-04-28T05:10:02.795" v="2410" actId="20577"/>
          <ac:spMkLst>
            <pc:docMk/>
            <pc:sldMk cId="673182371" sldId="2134805662"/>
            <ac:spMk id="2" creationId="{5FEA7D8A-B508-496E-984D-C1010D04B2C3}"/>
          </ac:spMkLst>
        </pc:spChg>
      </pc:sldChg>
      <pc:sldChg chg="modSp add mod">
        <pc:chgData name="Peter De Tender" userId="51777b2a-4f6a-48d1-b39b-6eb431501c9b" providerId="ADAL" clId="{E2FEF38B-A79A-4F1E-9B76-08DB939DBF1A}" dt="2022-04-28T15:33:28.920" v="2639" actId="207"/>
        <pc:sldMkLst>
          <pc:docMk/>
          <pc:sldMk cId="2145900391" sldId="2134805663"/>
        </pc:sldMkLst>
        <pc:spChg chg="mod">
          <ac:chgData name="Peter De Tender" userId="51777b2a-4f6a-48d1-b39b-6eb431501c9b" providerId="ADAL" clId="{E2FEF38B-A79A-4F1E-9B76-08DB939DBF1A}" dt="2022-04-28T15:33:28.920" v="2639" actId="207"/>
          <ac:spMkLst>
            <pc:docMk/>
            <pc:sldMk cId="2145900391" sldId="2134805663"/>
            <ac:spMk id="3" creationId="{F5F3E7F5-FDED-46BB-A72A-9F9EA9107BFA}"/>
          </ac:spMkLst>
        </pc:spChg>
      </pc:sldChg>
      <pc:sldMasterChg chg="delSldLayout">
        <pc:chgData name="Peter De Tender" userId="51777b2a-4f6a-48d1-b39b-6eb431501c9b" providerId="ADAL" clId="{E2FEF38B-A79A-4F1E-9B76-08DB939DBF1A}" dt="2022-04-28T05:09:47.829" v="2407" actId="47"/>
        <pc:sldMasterMkLst>
          <pc:docMk/>
          <pc:sldMasterMk cId="0" sldId="2147483648"/>
        </pc:sldMasterMkLst>
        <pc:sldLayoutChg chg="del">
          <pc:chgData name="Peter De Tender" userId="51777b2a-4f6a-48d1-b39b-6eb431501c9b" providerId="ADAL" clId="{E2FEF38B-A79A-4F1E-9B76-08DB939DBF1A}" dt="2022-04-28T05:09:47.829" v="2407" actId="47"/>
          <pc:sldLayoutMkLst>
            <pc:docMk/>
            <pc:sldMasterMk cId="0" sldId="2147483648"/>
            <pc:sldLayoutMk cId="3048977703" sldId="2147483660"/>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BF5521-4EFC-4269-8A22-E9E14CB24B1A}"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AF3AEEE3-C0D7-4A15-BF0B-027CB81D24AE}">
      <dgm:prSet/>
      <dgm:spPr/>
      <dgm:t>
        <a:bodyPr/>
        <a:lstStyle/>
        <a:p>
          <a:pPr>
            <a:defRPr cap="all"/>
          </a:pPr>
          <a:r>
            <a:rPr lang="en-US" dirty="0"/>
            <a:t>WHY/WHAT</a:t>
          </a:r>
        </a:p>
      </dgm:t>
    </dgm:pt>
    <dgm:pt modelId="{4D2D2492-C605-4856-B09F-62030F24941E}" type="parTrans" cxnId="{B9637930-E3E2-4A31-BA8E-A366E0630CFA}">
      <dgm:prSet/>
      <dgm:spPr/>
      <dgm:t>
        <a:bodyPr/>
        <a:lstStyle/>
        <a:p>
          <a:endParaRPr lang="en-US"/>
        </a:p>
      </dgm:t>
    </dgm:pt>
    <dgm:pt modelId="{C63809CA-9394-4B13-819D-B2093DC9A313}" type="sibTrans" cxnId="{B9637930-E3E2-4A31-BA8E-A366E0630CFA}">
      <dgm:prSet/>
      <dgm:spPr/>
      <dgm:t>
        <a:bodyPr/>
        <a:lstStyle/>
        <a:p>
          <a:endParaRPr lang="en-US"/>
        </a:p>
      </dgm:t>
    </dgm:pt>
    <dgm:pt modelId="{127B0CFE-006C-472D-9842-368982552D64}">
      <dgm:prSet/>
      <dgm:spPr/>
      <dgm:t>
        <a:bodyPr/>
        <a:lstStyle/>
        <a:p>
          <a:pPr>
            <a:defRPr cap="all"/>
          </a:pPr>
          <a:r>
            <a:rPr lang="en-US" dirty="0"/>
            <a:t>HOW</a:t>
          </a:r>
        </a:p>
      </dgm:t>
    </dgm:pt>
    <dgm:pt modelId="{AF969886-F1D6-4EF1-8900-E2915140202A}" type="parTrans" cxnId="{0D2CF448-0FAB-4365-AD7C-B6D290F20D01}">
      <dgm:prSet/>
      <dgm:spPr/>
      <dgm:t>
        <a:bodyPr/>
        <a:lstStyle/>
        <a:p>
          <a:endParaRPr lang="en-US"/>
        </a:p>
      </dgm:t>
    </dgm:pt>
    <dgm:pt modelId="{9885B1E9-D774-4A6A-8A9B-B86D276B3361}" type="sibTrans" cxnId="{0D2CF448-0FAB-4365-AD7C-B6D290F20D01}">
      <dgm:prSet/>
      <dgm:spPr/>
      <dgm:t>
        <a:bodyPr/>
        <a:lstStyle/>
        <a:p>
          <a:endParaRPr lang="en-US"/>
        </a:p>
      </dgm:t>
    </dgm:pt>
    <dgm:pt modelId="{494AA408-9E1D-413B-9A39-57D0563C6829}">
      <dgm:prSet/>
      <dgm:spPr/>
      <dgm:t>
        <a:bodyPr/>
        <a:lstStyle/>
        <a:p>
          <a:pPr>
            <a:defRPr cap="all"/>
          </a:pPr>
          <a:r>
            <a:rPr lang="en-US" dirty="0"/>
            <a:t>DEMOS</a:t>
          </a:r>
        </a:p>
      </dgm:t>
    </dgm:pt>
    <dgm:pt modelId="{7198688C-FA38-43C0-8ECF-28F10ACD8655}" type="parTrans" cxnId="{F1218953-D2FA-4D5D-840E-F3F50FB5F309}">
      <dgm:prSet/>
      <dgm:spPr/>
      <dgm:t>
        <a:bodyPr/>
        <a:lstStyle/>
        <a:p>
          <a:endParaRPr lang="en-US"/>
        </a:p>
      </dgm:t>
    </dgm:pt>
    <dgm:pt modelId="{5FE77D40-2B19-4378-9E83-89792CEFFD47}" type="sibTrans" cxnId="{F1218953-D2FA-4D5D-840E-F3F50FB5F309}">
      <dgm:prSet/>
      <dgm:spPr/>
      <dgm:t>
        <a:bodyPr/>
        <a:lstStyle/>
        <a:p>
          <a:endParaRPr lang="en-US"/>
        </a:p>
      </dgm:t>
    </dgm:pt>
    <dgm:pt modelId="{A908764E-6C3A-4A78-95DF-AB9D217C7F8A}">
      <dgm:prSet/>
      <dgm:spPr/>
      <dgm:t>
        <a:bodyPr/>
        <a:lstStyle/>
        <a:p>
          <a:pPr>
            <a:defRPr cap="all"/>
          </a:pPr>
          <a:r>
            <a:rPr lang="en-US" b="0" dirty="0"/>
            <a:t>MORE DEMOS</a:t>
          </a:r>
        </a:p>
      </dgm:t>
    </dgm:pt>
    <dgm:pt modelId="{A2DE2B6F-655F-420F-9BE0-3097F08B7EE8}" type="parTrans" cxnId="{AE188F0A-717D-4ABE-96BB-F9BB32E2CCF3}">
      <dgm:prSet/>
      <dgm:spPr/>
      <dgm:t>
        <a:bodyPr/>
        <a:lstStyle/>
        <a:p>
          <a:endParaRPr lang="en-US"/>
        </a:p>
      </dgm:t>
    </dgm:pt>
    <dgm:pt modelId="{B4A6CCC9-20DF-4BAC-B969-89E16107ABE6}" type="sibTrans" cxnId="{AE188F0A-717D-4ABE-96BB-F9BB32E2CCF3}">
      <dgm:prSet/>
      <dgm:spPr/>
      <dgm:t>
        <a:bodyPr/>
        <a:lstStyle/>
        <a:p>
          <a:endParaRPr lang="en-US"/>
        </a:p>
      </dgm:t>
    </dgm:pt>
    <dgm:pt modelId="{191C79FB-BBAD-4C2B-94B1-9A338A11FD91}">
      <dgm:prSet/>
      <dgm:spPr/>
      <dgm:t>
        <a:bodyPr/>
        <a:lstStyle/>
        <a:p>
          <a:pPr>
            <a:defRPr cap="all"/>
          </a:pPr>
          <a:r>
            <a:rPr lang="en-BE"/>
            <a:t>Q &amp; </a:t>
          </a:r>
          <a:r>
            <a:rPr lang="nl-BE"/>
            <a:t>A</a:t>
          </a:r>
          <a:endParaRPr lang="en-US"/>
        </a:p>
      </dgm:t>
    </dgm:pt>
    <dgm:pt modelId="{22E6D25A-381A-4FEC-9323-7E5BFCDF8ADE}" type="parTrans" cxnId="{2B86AB40-B938-4274-AE18-6FDACB28E9AE}">
      <dgm:prSet/>
      <dgm:spPr/>
      <dgm:t>
        <a:bodyPr/>
        <a:lstStyle/>
        <a:p>
          <a:endParaRPr lang="en-US"/>
        </a:p>
      </dgm:t>
    </dgm:pt>
    <dgm:pt modelId="{7DF78D06-FA53-401E-916D-A730BA40CA3D}" type="sibTrans" cxnId="{2B86AB40-B938-4274-AE18-6FDACB28E9AE}">
      <dgm:prSet/>
      <dgm:spPr/>
      <dgm:t>
        <a:bodyPr/>
        <a:lstStyle/>
        <a:p>
          <a:endParaRPr lang="en-US"/>
        </a:p>
      </dgm:t>
    </dgm:pt>
    <dgm:pt modelId="{7B9EA4D1-B607-4BDC-B5AF-C60DB044620D}" type="pres">
      <dgm:prSet presAssocID="{83BF5521-4EFC-4269-8A22-E9E14CB24B1A}" presName="root" presStyleCnt="0">
        <dgm:presLayoutVars>
          <dgm:dir/>
          <dgm:resizeHandles val="exact"/>
        </dgm:presLayoutVars>
      </dgm:prSet>
      <dgm:spPr/>
    </dgm:pt>
    <dgm:pt modelId="{C5A6A4D1-896F-4E89-9A62-D88DD10A521B}" type="pres">
      <dgm:prSet presAssocID="{AF3AEEE3-C0D7-4A15-BF0B-027CB81D24AE}" presName="compNode" presStyleCnt="0"/>
      <dgm:spPr/>
    </dgm:pt>
    <dgm:pt modelId="{DB4972D0-F978-461F-A75E-6F6BBA808A86}" type="pres">
      <dgm:prSet presAssocID="{AF3AEEE3-C0D7-4A15-BF0B-027CB81D24AE}" presName="iconBgRect" presStyleLbl="bgShp" presStyleIdx="0" presStyleCnt="5"/>
      <dgm:spPr>
        <a:solidFill>
          <a:srgbClr val="1B9AE0"/>
        </a:solidFill>
      </dgm:spPr>
    </dgm:pt>
    <dgm:pt modelId="{095FB4D1-8BE5-4B16-808F-6118960DAC80}" type="pres">
      <dgm:prSet presAssocID="{AF3AEEE3-C0D7-4A15-BF0B-027CB81D24A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nternet"/>
        </a:ext>
      </dgm:extLst>
    </dgm:pt>
    <dgm:pt modelId="{51564548-17CD-4F91-82F9-6A1B12D893D7}" type="pres">
      <dgm:prSet presAssocID="{AF3AEEE3-C0D7-4A15-BF0B-027CB81D24AE}" presName="spaceRect" presStyleCnt="0"/>
      <dgm:spPr/>
    </dgm:pt>
    <dgm:pt modelId="{2C601DF9-913F-44D5-A136-F0F918F22376}" type="pres">
      <dgm:prSet presAssocID="{AF3AEEE3-C0D7-4A15-BF0B-027CB81D24AE}" presName="textRect" presStyleLbl="revTx" presStyleIdx="0" presStyleCnt="5">
        <dgm:presLayoutVars>
          <dgm:chMax val="1"/>
          <dgm:chPref val="1"/>
        </dgm:presLayoutVars>
      </dgm:prSet>
      <dgm:spPr/>
    </dgm:pt>
    <dgm:pt modelId="{E7110E99-4441-4B1F-9693-3FFC816AF05A}" type="pres">
      <dgm:prSet presAssocID="{C63809CA-9394-4B13-819D-B2093DC9A313}" presName="sibTrans" presStyleCnt="0"/>
      <dgm:spPr/>
    </dgm:pt>
    <dgm:pt modelId="{8B4187BD-8135-42E8-BEEC-4A0A821D80F1}" type="pres">
      <dgm:prSet presAssocID="{127B0CFE-006C-472D-9842-368982552D64}" presName="compNode" presStyleCnt="0"/>
      <dgm:spPr/>
    </dgm:pt>
    <dgm:pt modelId="{FFC4F758-36F9-4F57-8606-3EE60494C735}" type="pres">
      <dgm:prSet presAssocID="{127B0CFE-006C-472D-9842-368982552D64}" presName="iconBgRect" presStyleLbl="bgShp" presStyleIdx="1" presStyleCnt="5"/>
      <dgm:spPr>
        <a:xfrm>
          <a:off x="2593800" y="1095669"/>
          <a:ext cx="1098000" cy="1098000"/>
        </a:xfrm>
        <a:prstGeom prst="ellipse">
          <a:avLst/>
        </a:prstGeom>
        <a:solidFill>
          <a:srgbClr val="1B9AE0"/>
        </a:solidFill>
        <a:ln>
          <a:noFill/>
        </a:ln>
        <a:effectLst/>
      </dgm:spPr>
    </dgm:pt>
    <dgm:pt modelId="{7CD1D1A9-D6F0-4FEC-8A61-518CF2EFB864}" type="pres">
      <dgm:prSet presAssocID="{127B0CFE-006C-472D-9842-368982552D6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a:ext>
      </dgm:extLst>
    </dgm:pt>
    <dgm:pt modelId="{DE30F487-523A-4B72-828E-3A29528253C2}" type="pres">
      <dgm:prSet presAssocID="{127B0CFE-006C-472D-9842-368982552D64}" presName="spaceRect" presStyleCnt="0"/>
      <dgm:spPr/>
    </dgm:pt>
    <dgm:pt modelId="{B3A98018-71B1-493D-89B9-564072E8CE1D}" type="pres">
      <dgm:prSet presAssocID="{127B0CFE-006C-472D-9842-368982552D64}" presName="textRect" presStyleLbl="revTx" presStyleIdx="1" presStyleCnt="5">
        <dgm:presLayoutVars>
          <dgm:chMax val="1"/>
          <dgm:chPref val="1"/>
        </dgm:presLayoutVars>
      </dgm:prSet>
      <dgm:spPr/>
    </dgm:pt>
    <dgm:pt modelId="{C941732C-9B22-46E0-A2B3-6011BAE0295E}" type="pres">
      <dgm:prSet presAssocID="{9885B1E9-D774-4A6A-8A9B-B86D276B3361}" presName="sibTrans" presStyleCnt="0"/>
      <dgm:spPr/>
    </dgm:pt>
    <dgm:pt modelId="{67FBB3B6-BD62-41C0-B9EE-0EEA35A3C958}" type="pres">
      <dgm:prSet presAssocID="{494AA408-9E1D-413B-9A39-57D0563C6829}" presName="compNode" presStyleCnt="0"/>
      <dgm:spPr/>
    </dgm:pt>
    <dgm:pt modelId="{A0948243-4429-45B8-9408-721DFFB1855B}" type="pres">
      <dgm:prSet presAssocID="{494AA408-9E1D-413B-9A39-57D0563C6829}" presName="iconBgRect" presStyleLbl="bgShp" presStyleIdx="2" presStyleCnt="5"/>
      <dgm:spPr>
        <a:xfrm>
          <a:off x="4708800" y="1095669"/>
          <a:ext cx="1098000" cy="1098000"/>
        </a:xfrm>
        <a:prstGeom prst="ellipse">
          <a:avLst/>
        </a:prstGeom>
        <a:solidFill>
          <a:srgbClr val="1B9AE0"/>
        </a:solidFill>
        <a:ln>
          <a:noFill/>
        </a:ln>
        <a:effectLst/>
      </dgm:spPr>
    </dgm:pt>
    <dgm:pt modelId="{5D1E0655-D0F3-44E4-B0FD-B56B38C0B510}" type="pres">
      <dgm:prSet presAssocID="{494AA408-9E1D-413B-9A39-57D0563C682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03E018CF-FC28-4F55-832D-F608225C4A74}" type="pres">
      <dgm:prSet presAssocID="{494AA408-9E1D-413B-9A39-57D0563C6829}" presName="spaceRect" presStyleCnt="0"/>
      <dgm:spPr/>
    </dgm:pt>
    <dgm:pt modelId="{15F23EE3-EBBD-47C8-8CC9-3BEB87181E91}" type="pres">
      <dgm:prSet presAssocID="{494AA408-9E1D-413B-9A39-57D0563C6829}" presName="textRect" presStyleLbl="revTx" presStyleIdx="2" presStyleCnt="5">
        <dgm:presLayoutVars>
          <dgm:chMax val="1"/>
          <dgm:chPref val="1"/>
        </dgm:presLayoutVars>
      </dgm:prSet>
      <dgm:spPr/>
    </dgm:pt>
    <dgm:pt modelId="{8B99DCDD-3ACB-4DB2-B150-91F703FEF7C9}" type="pres">
      <dgm:prSet presAssocID="{5FE77D40-2B19-4378-9E83-89792CEFFD47}" presName="sibTrans" presStyleCnt="0"/>
      <dgm:spPr/>
    </dgm:pt>
    <dgm:pt modelId="{BF2DA4FB-69B5-484A-941E-277AE30D0FA8}" type="pres">
      <dgm:prSet presAssocID="{A908764E-6C3A-4A78-95DF-AB9D217C7F8A}" presName="compNode" presStyleCnt="0"/>
      <dgm:spPr/>
    </dgm:pt>
    <dgm:pt modelId="{FA87577F-4DCD-4807-8467-991F2D2B70BA}" type="pres">
      <dgm:prSet presAssocID="{A908764E-6C3A-4A78-95DF-AB9D217C7F8A}" presName="iconBgRect" presStyleLbl="bgShp" presStyleIdx="3" presStyleCnt="5"/>
      <dgm:spPr>
        <a:xfrm>
          <a:off x="6823800" y="1095669"/>
          <a:ext cx="1098000" cy="1098000"/>
        </a:xfrm>
        <a:prstGeom prst="ellipse">
          <a:avLst/>
        </a:prstGeom>
        <a:solidFill>
          <a:srgbClr val="1B9AE0"/>
        </a:solidFill>
        <a:ln>
          <a:noFill/>
        </a:ln>
        <a:effectLst/>
      </dgm:spPr>
    </dgm:pt>
    <dgm:pt modelId="{BBC42FE4-70D7-4CC1-B4DE-C271A366D4D7}" type="pres">
      <dgm:prSet presAssocID="{A908764E-6C3A-4A78-95DF-AB9D217C7F8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71217FAE-65D3-4F40-A75D-5B664670B740}" type="pres">
      <dgm:prSet presAssocID="{A908764E-6C3A-4A78-95DF-AB9D217C7F8A}" presName="spaceRect" presStyleCnt="0"/>
      <dgm:spPr/>
    </dgm:pt>
    <dgm:pt modelId="{49AB1816-DB02-48E3-8B56-76AFBA1C5E6A}" type="pres">
      <dgm:prSet presAssocID="{A908764E-6C3A-4A78-95DF-AB9D217C7F8A}" presName="textRect" presStyleLbl="revTx" presStyleIdx="3" presStyleCnt="5">
        <dgm:presLayoutVars>
          <dgm:chMax val="1"/>
          <dgm:chPref val="1"/>
        </dgm:presLayoutVars>
      </dgm:prSet>
      <dgm:spPr/>
    </dgm:pt>
    <dgm:pt modelId="{87D870B6-2EB8-4913-BE90-7558BABE2FB4}" type="pres">
      <dgm:prSet presAssocID="{B4A6CCC9-20DF-4BAC-B969-89E16107ABE6}" presName="sibTrans" presStyleCnt="0"/>
      <dgm:spPr/>
    </dgm:pt>
    <dgm:pt modelId="{B073F48C-4E12-4376-85B7-90A0DAA3A78C}" type="pres">
      <dgm:prSet presAssocID="{191C79FB-BBAD-4C2B-94B1-9A338A11FD91}" presName="compNode" presStyleCnt="0"/>
      <dgm:spPr/>
    </dgm:pt>
    <dgm:pt modelId="{59EB32CF-7A7E-4A47-9337-4E90B1D63BB8}" type="pres">
      <dgm:prSet presAssocID="{191C79FB-BBAD-4C2B-94B1-9A338A11FD91}" presName="iconBgRect" presStyleLbl="bgShp" presStyleIdx="4" presStyleCnt="5"/>
      <dgm:spPr>
        <a:xfrm>
          <a:off x="8938800" y="1095669"/>
          <a:ext cx="1098000" cy="1098000"/>
        </a:xfrm>
        <a:prstGeom prst="ellipse">
          <a:avLst/>
        </a:prstGeom>
        <a:solidFill>
          <a:srgbClr val="1B9AE0"/>
        </a:solidFill>
        <a:ln>
          <a:noFill/>
        </a:ln>
        <a:effectLst/>
      </dgm:spPr>
    </dgm:pt>
    <dgm:pt modelId="{5385CD50-A7C5-42A3-8776-A5C8AA323C94}" type="pres">
      <dgm:prSet presAssocID="{191C79FB-BBAD-4C2B-94B1-9A338A11FD9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Questions"/>
        </a:ext>
      </dgm:extLst>
    </dgm:pt>
    <dgm:pt modelId="{C58F6EF8-EDAE-420C-B2E9-2EC67A6635D8}" type="pres">
      <dgm:prSet presAssocID="{191C79FB-BBAD-4C2B-94B1-9A338A11FD91}" presName="spaceRect" presStyleCnt="0"/>
      <dgm:spPr/>
    </dgm:pt>
    <dgm:pt modelId="{3CB77334-67AB-4BFD-BA16-92A03A3A2953}" type="pres">
      <dgm:prSet presAssocID="{191C79FB-BBAD-4C2B-94B1-9A338A11FD91}" presName="textRect" presStyleLbl="revTx" presStyleIdx="4" presStyleCnt="5">
        <dgm:presLayoutVars>
          <dgm:chMax val="1"/>
          <dgm:chPref val="1"/>
        </dgm:presLayoutVars>
      </dgm:prSet>
      <dgm:spPr/>
    </dgm:pt>
  </dgm:ptLst>
  <dgm:cxnLst>
    <dgm:cxn modelId="{AE188F0A-717D-4ABE-96BB-F9BB32E2CCF3}" srcId="{83BF5521-4EFC-4269-8A22-E9E14CB24B1A}" destId="{A908764E-6C3A-4A78-95DF-AB9D217C7F8A}" srcOrd="3" destOrd="0" parTransId="{A2DE2B6F-655F-420F-9BE0-3097F08B7EE8}" sibTransId="{B4A6CCC9-20DF-4BAC-B969-89E16107ABE6}"/>
    <dgm:cxn modelId="{7776570E-6106-45D1-8424-620A58D95A82}" type="presOf" srcId="{A908764E-6C3A-4A78-95DF-AB9D217C7F8A}" destId="{49AB1816-DB02-48E3-8B56-76AFBA1C5E6A}" srcOrd="0" destOrd="0" presId="urn:microsoft.com/office/officeart/2018/5/layout/IconCircleLabelList"/>
    <dgm:cxn modelId="{B9637930-E3E2-4A31-BA8E-A366E0630CFA}" srcId="{83BF5521-4EFC-4269-8A22-E9E14CB24B1A}" destId="{AF3AEEE3-C0D7-4A15-BF0B-027CB81D24AE}" srcOrd="0" destOrd="0" parTransId="{4D2D2492-C605-4856-B09F-62030F24941E}" sibTransId="{C63809CA-9394-4B13-819D-B2093DC9A313}"/>
    <dgm:cxn modelId="{B65D0A34-4944-4632-8BB2-F612DE5435F0}" type="presOf" srcId="{494AA408-9E1D-413B-9A39-57D0563C6829}" destId="{15F23EE3-EBBD-47C8-8CC9-3BEB87181E91}" srcOrd="0" destOrd="0" presId="urn:microsoft.com/office/officeart/2018/5/layout/IconCircleLabelList"/>
    <dgm:cxn modelId="{BB98673D-41C1-4F9F-A84C-036BB989ECEB}" type="presOf" srcId="{191C79FB-BBAD-4C2B-94B1-9A338A11FD91}" destId="{3CB77334-67AB-4BFD-BA16-92A03A3A2953}" srcOrd="0" destOrd="0" presId="urn:microsoft.com/office/officeart/2018/5/layout/IconCircleLabelList"/>
    <dgm:cxn modelId="{2B86AB40-B938-4274-AE18-6FDACB28E9AE}" srcId="{83BF5521-4EFC-4269-8A22-E9E14CB24B1A}" destId="{191C79FB-BBAD-4C2B-94B1-9A338A11FD91}" srcOrd="4" destOrd="0" parTransId="{22E6D25A-381A-4FEC-9323-7E5BFCDF8ADE}" sibTransId="{7DF78D06-FA53-401E-916D-A730BA40CA3D}"/>
    <dgm:cxn modelId="{0D2CF448-0FAB-4365-AD7C-B6D290F20D01}" srcId="{83BF5521-4EFC-4269-8A22-E9E14CB24B1A}" destId="{127B0CFE-006C-472D-9842-368982552D64}" srcOrd="1" destOrd="0" parTransId="{AF969886-F1D6-4EF1-8900-E2915140202A}" sibTransId="{9885B1E9-D774-4A6A-8A9B-B86D276B3361}"/>
    <dgm:cxn modelId="{9484CE72-EEE1-47C0-9A92-B7569DAD005C}" type="presOf" srcId="{AF3AEEE3-C0D7-4A15-BF0B-027CB81D24AE}" destId="{2C601DF9-913F-44D5-A136-F0F918F22376}" srcOrd="0" destOrd="0" presId="urn:microsoft.com/office/officeart/2018/5/layout/IconCircleLabelList"/>
    <dgm:cxn modelId="{F1218953-D2FA-4D5D-840E-F3F50FB5F309}" srcId="{83BF5521-4EFC-4269-8A22-E9E14CB24B1A}" destId="{494AA408-9E1D-413B-9A39-57D0563C6829}" srcOrd="2" destOrd="0" parTransId="{7198688C-FA38-43C0-8ECF-28F10ACD8655}" sibTransId="{5FE77D40-2B19-4378-9E83-89792CEFFD47}"/>
    <dgm:cxn modelId="{9C9EB4A6-9E1E-4316-9870-ECB6374974B6}" type="presOf" srcId="{83BF5521-4EFC-4269-8A22-E9E14CB24B1A}" destId="{7B9EA4D1-B607-4BDC-B5AF-C60DB044620D}" srcOrd="0" destOrd="0" presId="urn:microsoft.com/office/officeart/2018/5/layout/IconCircleLabelList"/>
    <dgm:cxn modelId="{003F4BC8-1611-46DE-9E52-9D83DACF6DB8}" type="presOf" srcId="{127B0CFE-006C-472D-9842-368982552D64}" destId="{B3A98018-71B1-493D-89B9-564072E8CE1D}" srcOrd="0" destOrd="0" presId="urn:microsoft.com/office/officeart/2018/5/layout/IconCircleLabelList"/>
    <dgm:cxn modelId="{5A084459-9BB9-41B2-8BDB-C242DA6BCF84}" type="presParOf" srcId="{7B9EA4D1-B607-4BDC-B5AF-C60DB044620D}" destId="{C5A6A4D1-896F-4E89-9A62-D88DD10A521B}" srcOrd="0" destOrd="0" presId="urn:microsoft.com/office/officeart/2018/5/layout/IconCircleLabelList"/>
    <dgm:cxn modelId="{6CAC5DC0-3304-4608-8788-4AFEEA5786E5}" type="presParOf" srcId="{C5A6A4D1-896F-4E89-9A62-D88DD10A521B}" destId="{DB4972D0-F978-461F-A75E-6F6BBA808A86}" srcOrd="0" destOrd="0" presId="urn:microsoft.com/office/officeart/2018/5/layout/IconCircleLabelList"/>
    <dgm:cxn modelId="{E29F9F7C-CD69-4200-994B-DBE125F204C6}" type="presParOf" srcId="{C5A6A4D1-896F-4E89-9A62-D88DD10A521B}" destId="{095FB4D1-8BE5-4B16-808F-6118960DAC80}" srcOrd="1" destOrd="0" presId="urn:microsoft.com/office/officeart/2018/5/layout/IconCircleLabelList"/>
    <dgm:cxn modelId="{41854C27-D9E5-481F-90A5-2EED04C6FB98}" type="presParOf" srcId="{C5A6A4D1-896F-4E89-9A62-D88DD10A521B}" destId="{51564548-17CD-4F91-82F9-6A1B12D893D7}" srcOrd="2" destOrd="0" presId="urn:microsoft.com/office/officeart/2018/5/layout/IconCircleLabelList"/>
    <dgm:cxn modelId="{8180DEA7-8897-4DC2-8008-2DB6084B7262}" type="presParOf" srcId="{C5A6A4D1-896F-4E89-9A62-D88DD10A521B}" destId="{2C601DF9-913F-44D5-A136-F0F918F22376}" srcOrd="3" destOrd="0" presId="urn:microsoft.com/office/officeart/2018/5/layout/IconCircleLabelList"/>
    <dgm:cxn modelId="{C9CC4C60-44E7-4946-A76A-53BCE2881F64}" type="presParOf" srcId="{7B9EA4D1-B607-4BDC-B5AF-C60DB044620D}" destId="{E7110E99-4441-4B1F-9693-3FFC816AF05A}" srcOrd="1" destOrd="0" presId="urn:microsoft.com/office/officeart/2018/5/layout/IconCircleLabelList"/>
    <dgm:cxn modelId="{BA8961D4-9ECD-4214-9FCE-73C74A4A3E4C}" type="presParOf" srcId="{7B9EA4D1-B607-4BDC-B5AF-C60DB044620D}" destId="{8B4187BD-8135-42E8-BEEC-4A0A821D80F1}" srcOrd="2" destOrd="0" presId="urn:microsoft.com/office/officeart/2018/5/layout/IconCircleLabelList"/>
    <dgm:cxn modelId="{73FC2BBD-A3A4-43CA-900D-E2DF9E1EDE5C}" type="presParOf" srcId="{8B4187BD-8135-42E8-BEEC-4A0A821D80F1}" destId="{FFC4F758-36F9-4F57-8606-3EE60494C735}" srcOrd="0" destOrd="0" presId="urn:microsoft.com/office/officeart/2018/5/layout/IconCircleLabelList"/>
    <dgm:cxn modelId="{6237717F-9D40-4B49-B691-382404F24961}" type="presParOf" srcId="{8B4187BD-8135-42E8-BEEC-4A0A821D80F1}" destId="{7CD1D1A9-D6F0-4FEC-8A61-518CF2EFB864}" srcOrd="1" destOrd="0" presId="urn:microsoft.com/office/officeart/2018/5/layout/IconCircleLabelList"/>
    <dgm:cxn modelId="{4D0FB8F6-3160-4E0D-9D4D-76B2668EEE75}" type="presParOf" srcId="{8B4187BD-8135-42E8-BEEC-4A0A821D80F1}" destId="{DE30F487-523A-4B72-828E-3A29528253C2}" srcOrd="2" destOrd="0" presId="urn:microsoft.com/office/officeart/2018/5/layout/IconCircleLabelList"/>
    <dgm:cxn modelId="{86A5FE24-AF66-4DA9-B34C-8F8308A91943}" type="presParOf" srcId="{8B4187BD-8135-42E8-BEEC-4A0A821D80F1}" destId="{B3A98018-71B1-493D-89B9-564072E8CE1D}" srcOrd="3" destOrd="0" presId="urn:microsoft.com/office/officeart/2018/5/layout/IconCircleLabelList"/>
    <dgm:cxn modelId="{1EC5052D-71A7-409C-B10E-FDA058D1E668}" type="presParOf" srcId="{7B9EA4D1-B607-4BDC-B5AF-C60DB044620D}" destId="{C941732C-9B22-46E0-A2B3-6011BAE0295E}" srcOrd="3" destOrd="0" presId="urn:microsoft.com/office/officeart/2018/5/layout/IconCircleLabelList"/>
    <dgm:cxn modelId="{CB5332F4-02C1-4281-90E5-A24D6CAD2D8A}" type="presParOf" srcId="{7B9EA4D1-B607-4BDC-B5AF-C60DB044620D}" destId="{67FBB3B6-BD62-41C0-B9EE-0EEA35A3C958}" srcOrd="4" destOrd="0" presId="urn:microsoft.com/office/officeart/2018/5/layout/IconCircleLabelList"/>
    <dgm:cxn modelId="{CD8AA7E6-FDC6-4250-9E58-974E80BB4960}" type="presParOf" srcId="{67FBB3B6-BD62-41C0-B9EE-0EEA35A3C958}" destId="{A0948243-4429-45B8-9408-721DFFB1855B}" srcOrd="0" destOrd="0" presId="urn:microsoft.com/office/officeart/2018/5/layout/IconCircleLabelList"/>
    <dgm:cxn modelId="{E78ECD43-89E8-47EF-8808-6007DCA90F6D}" type="presParOf" srcId="{67FBB3B6-BD62-41C0-B9EE-0EEA35A3C958}" destId="{5D1E0655-D0F3-44E4-B0FD-B56B38C0B510}" srcOrd="1" destOrd="0" presId="urn:microsoft.com/office/officeart/2018/5/layout/IconCircleLabelList"/>
    <dgm:cxn modelId="{6CBD8708-0601-42A3-9FD1-D5FE49C1D6FC}" type="presParOf" srcId="{67FBB3B6-BD62-41C0-B9EE-0EEA35A3C958}" destId="{03E018CF-FC28-4F55-832D-F608225C4A74}" srcOrd="2" destOrd="0" presId="urn:microsoft.com/office/officeart/2018/5/layout/IconCircleLabelList"/>
    <dgm:cxn modelId="{6E49DC74-4EDC-4100-A628-A098693A0311}" type="presParOf" srcId="{67FBB3B6-BD62-41C0-B9EE-0EEA35A3C958}" destId="{15F23EE3-EBBD-47C8-8CC9-3BEB87181E91}" srcOrd="3" destOrd="0" presId="urn:microsoft.com/office/officeart/2018/5/layout/IconCircleLabelList"/>
    <dgm:cxn modelId="{030454C6-F867-4531-B59F-77D0AF863255}" type="presParOf" srcId="{7B9EA4D1-B607-4BDC-B5AF-C60DB044620D}" destId="{8B99DCDD-3ACB-4DB2-B150-91F703FEF7C9}" srcOrd="5" destOrd="0" presId="urn:microsoft.com/office/officeart/2018/5/layout/IconCircleLabelList"/>
    <dgm:cxn modelId="{4DC3FE6F-1478-4D28-8EE3-5A8590CFF0EE}" type="presParOf" srcId="{7B9EA4D1-B607-4BDC-B5AF-C60DB044620D}" destId="{BF2DA4FB-69B5-484A-941E-277AE30D0FA8}" srcOrd="6" destOrd="0" presId="urn:microsoft.com/office/officeart/2018/5/layout/IconCircleLabelList"/>
    <dgm:cxn modelId="{9D9DA1FC-682F-4254-B768-5FB97C84A0A6}" type="presParOf" srcId="{BF2DA4FB-69B5-484A-941E-277AE30D0FA8}" destId="{FA87577F-4DCD-4807-8467-991F2D2B70BA}" srcOrd="0" destOrd="0" presId="urn:microsoft.com/office/officeart/2018/5/layout/IconCircleLabelList"/>
    <dgm:cxn modelId="{309D018D-570B-4C84-B65D-D067EF9A6FFE}" type="presParOf" srcId="{BF2DA4FB-69B5-484A-941E-277AE30D0FA8}" destId="{BBC42FE4-70D7-4CC1-B4DE-C271A366D4D7}" srcOrd="1" destOrd="0" presId="urn:microsoft.com/office/officeart/2018/5/layout/IconCircleLabelList"/>
    <dgm:cxn modelId="{9E1CC725-F639-43C2-A37B-1405103B82DD}" type="presParOf" srcId="{BF2DA4FB-69B5-484A-941E-277AE30D0FA8}" destId="{71217FAE-65D3-4F40-A75D-5B664670B740}" srcOrd="2" destOrd="0" presId="urn:microsoft.com/office/officeart/2018/5/layout/IconCircleLabelList"/>
    <dgm:cxn modelId="{CA7A8F17-9936-4550-9315-DE82914983EA}" type="presParOf" srcId="{BF2DA4FB-69B5-484A-941E-277AE30D0FA8}" destId="{49AB1816-DB02-48E3-8B56-76AFBA1C5E6A}" srcOrd="3" destOrd="0" presId="urn:microsoft.com/office/officeart/2018/5/layout/IconCircleLabelList"/>
    <dgm:cxn modelId="{D51DC068-49D3-47AB-80D6-FA6C737C9AFF}" type="presParOf" srcId="{7B9EA4D1-B607-4BDC-B5AF-C60DB044620D}" destId="{87D870B6-2EB8-4913-BE90-7558BABE2FB4}" srcOrd="7" destOrd="0" presId="urn:microsoft.com/office/officeart/2018/5/layout/IconCircleLabelList"/>
    <dgm:cxn modelId="{7E1ED9A9-DAC1-4A83-B2C8-20441D6FA772}" type="presParOf" srcId="{7B9EA4D1-B607-4BDC-B5AF-C60DB044620D}" destId="{B073F48C-4E12-4376-85B7-90A0DAA3A78C}" srcOrd="8" destOrd="0" presId="urn:microsoft.com/office/officeart/2018/5/layout/IconCircleLabelList"/>
    <dgm:cxn modelId="{249FD6F4-59C6-4C64-B2A3-0BC90611983B}" type="presParOf" srcId="{B073F48C-4E12-4376-85B7-90A0DAA3A78C}" destId="{59EB32CF-7A7E-4A47-9337-4E90B1D63BB8}" srcOrd="0" destOrd="0" presId="urn:microsoft.com/office/officeart/2018/5/layout/IconCircleLabelList"/>
    <dgm:cxn modelId="{23A9AE2C-CFAA-47EF-81AE-6C47EBDBF2ED}" type="presParOf" srcId="{B073F48C-4E12-4376-85B7-90A0DAA3A78C}" destId="{5385CD50-A7C5-42A3-8776-A5C8AA323C94}" srcOrd="1" destOrd="0" presId="urn:microsoft.com/office/officeart/2018/5/layout/IconCircleLabelList"/>
    <dgm:cxn modelId="{1E0474D0-0725-41E6-9B1F-35E0557371AA}" type="presParOf" srcId="{B073F48C-4E12-4376-85B7-90A0DAA3A78C}" destId="{C58F6EF8-EDAE-420C-B2E9-2EC67A6635D8}" srcOrd="2" destOrd="0" presId="urn:microsoft.com/office/officeart/2018/5/layout/IconCircleLabelList"/>
    <dgm:cxn modelId="{4F98DA08-D2AE-4487-92F1-5C2C92C9842D}" type="presParOf" srcId="{B073F48C-4E12-4376-85B7-90A0DAA3A78C}" destId="{3CB77334-67AB-4BFD-BA16-92A03A3A295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BF5521-4EFC-4269-8A22-E9E14CB24B1A}"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AF3AEEE3-C0D7-4A15-BF0B-027CB81D24AE}">
      <dgm:prSet/>
      <dgm:spPr/>
      <dgm:t>
        <a:bodyPr/>
        <a:lstStyle/>
        <a:p>
          <a:pPr>
            <a:defRPr cap="all"/>
          </a:pPr>
          <a:r>
            <a:rPr lang="en-US" dirty="0"/>
            <a:t>WHY/WHAT</a:t>
          </a:r>
        </a:p>
      </dgm:t>
    </dgm:pt>
    <dgm:pt modelId="{4D2D2492-C605-4856-B09F-62030F24941E}" type="parTrans" cxnId="{B9637930-E3E2-4A31-BA8E-A366E0630CFA}">
      <dgm:prSet/>
      <dgm:spPr/>
      <dgm:t>
        <a:bodyPr/>
        <a:lstStyle/>
        <a:p>
          <a:endParaRPr lang="en-US"/>
        </a:p>
      </dgm:t>
    </dgm:pt>
    <dgm:pt modelId="{C63809CA-9394-4B13-819D-B2093DC9A313}" type="sibTrans" cxnId="{B9637930-E3E2-4A31-BA8E-A366E0630CFA}">
      <dgm:prSet/>
      <dgm:spPr/>
      <dgm:t>
        <a:bodyPr/>
        <a:lstStyle/>
        <a:p>
          <a:endParaRPr lang="en-US"/>
        </a:p>
      </dgm:t>
    </dgm:pt>
    <dgm:pt modelId="{127B0CFE-006C-472D-9842-368982552D64}">
      <dgm:prSet/>
      <dgm:spPr/>
      <dgm:t>
        <a:bodyPr/>
        <a:lstStyle/>
        <a:p>
          <a:pPr>
            <a:defRPr cap="all"/>
          </a:pPr>
          <a:r>
            <a:rPr lang="en-US" dirty="0"/>
            <a:t>HOW</a:t>
          </a:r>
        </a:p>
      </dgm:t>
    </dgm:pt>
    <dgm:pt modelId="{AF969886-F1D6-4EF1-8900-E2915140202A}" type="parTrans" cxnId="{0D2CF448-0FAB-4365-AD7C-B6D290F20D01}">
      <dgm:prSet/>
      <dgm:spPr/>
      <dgm:t>
        <a:bodyPr/>
        <a:lstStyle/>
        <a:p>
          <a:endParaRPr lang="en-US"/>
        </a:p>
      </dgm:t>
    </dgm:pt>
    <dgm:pt modelId="{9885B1E9-D774-4A6A-8A9B-B86D276B3361}" type="sibTrans" cxnId="{0D2CF448-0FAB-4365-AD7C-B6D290F20D01}">
      <dgm:prSet/>
      <dgm:spPr/>
      <dgm:t>
        <a:bodyPr/>
        <a:lstStyle/>
        <a:p>
          <a:endParaRPr lang="en-US"/>
        </a:p>
      </dgm:t>
    </dgm:pt>
    <dgm:pt modelId="{494AA408-9E1D-413B-9A39-57D0563C6829}">
      <dgm:prSet/>
      <dgm:spPr/>
      <dgm:t>
        <a:bodyPr/>
        <a:lstStyle/>
        <a:p>
          <a:pPr>
            <a:defRPr cap="all"/>
          </a:pPr>
          <a:r>
            <a:rPr lang="en-US" dirty="0"/>
            <a:t>DEMOS</a:t>
          </a:r>
        </a:p>
      </dgm:t>
    </dgm:pt>
    <dgm:pt modelId="{7198688C-FA38-43C0-8ECF-28F10ACD8655}" type="parTrans" cxnId="{F1218953-D2FA-4D5D-840E-F3F50FB5F309}">
      <dgm:prSet/>
      <dgm:spPr/>
      <dgm:t>
        <a:bodyPr/>
        <a:lstStyle/>
        <a:p>
          <a:endParaRPr lang="en-US"/>
        </a:p>
      </dgm:t>
    </dgm:pt>
    <dgm:pt modelId="{5FE77D40-2B19-4378-9E83-89792CEFFD47}" type="sibTrans" cxnId="{F1218953-D2FA-4D5D-840E-F3F50FB5F309}">
      <dgm:prSet/>
      <dgm:spPr/>
      <dgm:t>
        <a:bodyPr/>
        <a:lstStyle/>
        <a:p>
          <a:endParaRPr lang="en-US"/>
        </a:p>
      </dgm:t>
    </dgm:pt>
    <dgm:pt modelId="{A908764E-6C3A-4A78-95DF-AB9D217C7F8A}">
      <dgm:prSet/>
      <dgm:spPr/>
      <dgm:t>
        <a:bodyPr/>
        <a:lstStyle/>
        <a:p>
          <a:pPr>
            <a:defRPr cap="all"/>
          </a:pPr>
          <a:r>
            <a:rPr lang="en-US" b="0" dirty="0"/>
            <a:t>MORE DEMOS</a:t>
          </a:r>
        </a:p>
      </dgm:t>
    </dgm:pt>
    <dgm:pt modelId="{A2DE2B6F-655F-420F-9BE0-3097F08B7EE8}" type="parTrans" cxnId="{AE188F0A-717D-4ABE-96BB-F9BB32E2CCF3}">
      <dgm:prSet/>
      <dgm:spPr/>
      <dgm:t>
        <a:bodyPr/>
        <a:lstStyle/>
        <a:p>
          <a:endParaRPr lang="en-US"/>
        </a:p>
      </dgm:t>
    </dgm:pt>
    <dgm:pt modelId="{B4A6CCC9-20DF-4BAC-B969-89E16107ABE6}" type="sibTrans" cxnId="{AE188F0A-717D-4ABE-96BB-F9BB32E2CCF3}">
      <dgm:prSet/>
      <dgm:spPr/>
      <dgm:t>
        <a:bodyPr/>
        <a:lstStyle/>
        <a:p>
          <a:endParaRPr lang="en-US"/>
        </a:p>
      </dgm:t>
    </dgm:pt>
    <dgm:pt modelId="{191C79FB-BBAD-4C2B-94B1-9A338A11FD91}">
      <dgm:prSet/>
      <dgm:spPr/>
      <dgm:t>
        <a:bodyPr/>
        <a:lstStyle/>
        <a:p>
          <a:pPr>
            <a:defRPr cap="all"/>
          </a:pPr>
          <a:r>
            <a:rPr lang="en-BE"/>
            <a:t>Q &amp; </a:t>
          </a:r>
          <a:r>
            <a:rPr lang="nl-BE"/>
            <a:t>A</a:t>
          </a:r>
          <a:endParaRPr lang="en-US"/>
        </a:p>
      </dgm:t>
    </dgm:pt>
    <dgm:pt modelId="{22E6D25A-381A-4FEC-9323-7E5BFCDF8ADE}" type="parTrans" cxnId="{2B86AB40-B938-4274-AE18-6FDACB28E9AE}">
      <dgm:prSet/>
      <dgm:spPr/>
      <dgm:t>
        <a:bodyPr/>
        <a:lstStyle/>
        <a:p>
          <a:endParaRPr lang="en-US"/>
        </a:p>
      </dgm:t>
    </dgm:pt>
    <dgm:pt modelId="{7DF78D06-FA53-401E-916D-A730BA40CA3D}" type="sibTrans" cxnId="{2B86AB40-B938-4274-AE18-6FDACB28E9AE}">
      <dgm:prSet/>
      <dgm:spPr/>
      <dgm:t>
        <a:bodyPr/>
        <a:lstStyle/>
        <a:p>
          <a:endParaRPr lang="en-US"/>
        </a:p>
      </dgm:t>
    </dgm:pt>
    <dgm:pt modelId="{7B9EA4D1-B607-4BDC-B5AF-C60DB044620D}" type="pres">
      <dgm:prSet presAssocID="{83BF5521-4EFC-4269-8A22-E9E14CB24B1A}" presName="root" presStyleCnt="0">
        <dgm:presLayoutVars>
          <dgm:dir/>
          <dgm:resizeHandles val="exact"/>
        </dgm:presLayoutVars>
      </dgm:prSet>
      <dgm:spPr/>
    </dgm:pt>
    <dgm:pt modelId="{C5A6A4D1-896F-4E89-9A62-D88DD10A521B}" type="pres">
      <dgm:prSet presAssocID="{AF3AEEE3-C0D7-4A15-BF0B-027CB81D24AE}" presName="compNode" presStyleCnt="0"/>
      <dgm:spPr/>
    </dgm:pt>
    <dgm:pt modelId="{DB4972D0-F978-461F-A75E-6F6BBA808A86}" type="pres">
      <dgm:prSet presAssocID="{AF3AEEE3-C0D7-4A15-BF0B-027CB81D24AE}" presName="iconBgRect" presStyleLbl="bgShp" presStyleIdx="0" presStyleCnt="5"/>
      <dgm:spPr>
        <a:solidFill>
          <a:srgbClr val="1B9AE0"/>
        </a:solidFill>
      </dgm:spPr>
    </dgm:pt>
    <dgm:pt modelId="{095FB4D1-8BE5-4B16-808F-6118960DAC80}" type="pres">
      <dgm:prSet presAssocID="{AF3AEEE3-C0D7-4A15-BF0B-027CB81D24A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nternet"/>
        </a:ext>
      </dgm:extLst>
    </dgm:pt>
    <dgm:pt modelId="{51564548-17CD-4F91-82F9-6A1B12D893D7}" type="pres">
      <dgm:prSet presAssocID="{AF3AEEE3-C0D7-4A15-BF0B-027CB81D24AE}" presName="spaceRect" presStyleCnt="0"/>
      <dgm:spPr/>
    </dgm:pt>
    <dgm:pt modelId="{2C601DF9-913F-44D5-A136-F0F918F22376}" type="pres">
      <dgm:prSet presAssocID="{AF3AEEE3-C0D7-4A15-BF0B-027CB81D24AE}" presName="textRect" presStyleLbl="revTx" presStyleIdx="0" presStyleCnt="5">
        <dgm:presLayoutVars>
          <dgm:chMax val="1"/>
          <dgm:chPref val="1"/>
        </dgm:presLayoutVars>
      </dgm:prSet>
      <dgm:spPr/>
    </dgm:pt>
    <dgm:pt modelId="{E7110E99-4441-4B1F-9693-3FFC816AF05A}" type="pres">
      <dgm:prSet presAssocID="{C63809CA-9394-4B13-819D-B2093DC9A313}" presName="sibTrans" presStyleCnt="0"/>
      <dgm:spPr/>
    </dgm:pt>
    <dgm:pt modelId="{8B4187BD-8135-42E8-BEEC-4A0A821D80F1}" type="pres">
      <dgm:prSet presAssocID="{127B0CFE-006C-472D-9842-368982552D64}" presName="compNode" presStyleCnt="0"/>
      <dgm:spPr/>
    </dgm:pt>
    <dgm:pt modelId="{FFC4F758-36F9-4F57-8606-3EE60494C735}" type="pres">
      <dgm:prSet presAssocID="{127B0CFE-006C-472D-9842-368982552D64}" presName="iconBgRect" presStyleLbl="bgShp" presStyleIdx="1" presStyleCnt="5"/>
      <dgm:spPr>
        <a:xfrm>
          <a:off x="2593800" y="1095669"/>
          <a:ext cx="1098000" cy="1098000"/>
        </a:xfrm>
        <a:prstGeom prst="ellipse">
          <a:avLst/>
        </a:prstGeom>
        <a:solidFill>
          <a:srgbClr val="1B9AE0"/>
        </a:solidFill>
        <a:ln>
          <a:noFill/>
        </a:ln>
        <a:effectLst/>
      </dgm:spPr>
    </dgm:pt>
    <dgm:pt modelId="{7CD1D1A9-D6F0-4FEC-8A61-518CF2EFB864}" type="pres">
      <dgm:prSet presAssocID="{127B0CFE-006C-472D-9842-368982552D6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a:ext>
      </dgm:extLst>
    </dgm:pt>
    <dgm:pt modelId="{DE30F487-523A-4B72-828E-3A29528253C2}" type="pres">
      <dgm:prSet presAssocID="{127B0CFE-006C-472D-9842-368982552D64}" presName="spaceRect" presStyleCnt="0"/>
      <dgm:spPr/>
    </dgm:pt>
    <dgm:pt modelId="{B3A98018-71B1-493D-89B9-564072E8CE1D}" type="pres">
      <dgm:prSet presAssocID="{127B0CFE-006C-472D-9842-368982552D64}" presName="textRect" presStyleLbl="revTx" presStyleIdx="1" presStyleCnt="5">
        <dgm:presLayoutVars>
          <dgm:chMax val="1"/>
          <dgm:chPref val="1"/>
        </dgm:presLayoutVars>
      </dgm:prSet>
      <dgm:spPr/>
    </dgm:pt>
    <dgm:pt modelId="{C941732C-9B22-46E0-A2B3-6011BAE0295E}" type="pres">
      <dgm:prSet presAssocID="{9885B1E9-D774-4A6A-8A9B-B86D276B3361}" presName="sibTrans" presStyleCnt="0"/>
      <dgm:spPr/>
    </dgm:pt>
    <dgm:pt modelId="{67FBB3B6-BD62-41C0-B9EE-0EEA35A3C958}" type="pres">
      <dgm:prSet presAssocID="{494AA408-9E1D-413B-9A39-57D0563C6829}" presName="compNode" presStyleCnt="0"/>
      <dgm:spPr/>
    </dgm:pt>
    <dgm:pt modelId="{A0948243-4429-45B8-9408-721DFFB1855B}" type="pres">
      <dgm:prSet presAssocID="{494AA408-9E1D-413B-9A39-57D0563C6829}" presName="iconBgRect" presStyleLbl="bgShp" presStyleIdx="2" presStyleCnt="5"/>
      <dgm:spPr>
        <a:xfrm>
          <a:off x="4708800" y="1095669"/>
          <a:ext cx="1098000" cy="1098000"/>
        </a:xfrm>
        <a:prstGeom prst="ellipse">
          <a:avLst/>
        </a:prstGeom>
        <a:solidFill>
          <a:srgbClr val="1B9AE0"/>
        </a:solidFill>
        <a:ln>
          <a:noFill/>
        </a:ln>
        <a:effectLst/>
      </dgm:spPr>
    </dgm:pt>
    <dgm:pt modelId="{5D1E0655-D0F3-44E4-B0FD-B56B38C0B510}" type="pres">
      <dgm:prSet presAssocID="{494AA408-9E1D-413B-9A39-57D0563C682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03E018CF-FC28-4F55-832D-F608225C4A74}" type="pres">
      <dgm:prSet presAssocID="{494AA408-9E1D-413B-9A39-57D0563C6829}" presName="spaceRect" presStyleCnt="0"/>
      <dgm:spPr/>
    </dgm:pt>
    <dgm:pt modelId="{15F23EE3-EBBD-47C8-8CC9-3BEB87181E91}" type="pres">
      <dgm:prSet presAssocID="{494AA408-9E1D-413B-9A39-57D0563C6829}" presName="textRect" presStyleLbl="revTx" presStyleIdx="2" presStyleCnt="5">
        <dgm:presLayoutVars>
          <dgm:chMax val="1"/>
          <dgm:chPref val="1"/>
        </dgm:presLayoutVars>
      </dgm:prSet>
      <dgm:spPr/>
    </dgm:pt>
    <dgm:pt modelId="{8B99DCDD-3ACB-4DB2-B150-91F703FEF7C9}" type="pres">
      <dgm:prSet presAssocID="{5FE77D40-2B19-4378-9E83-89792CEFFD47}" presName="sibTrans" presStyleCnt="0"/>
      <dgm:spPr/>
    </dgm:pt>
    <dgm:pt modelId="{BF2DA4FB-69B5-484A-941E-277AE30D0FA8}" type="pres">
      <dgm:prSet presAssocID="{A908764E-6C3A-4A78-95DF-AB9D217C7F8A}" presName="compNode" presStyleCnt="0"/>
      <dgm:spPr/>
    </dgm:pt>
    <dgm:pt modelId="{FA87577F-4DCD-4807-8467-991F2D2B70BA}" type="pres">
      <dgm:prSet presAssocID="{A908764E-6C3A-4A78-95DF-AB9D217C7F8A}" presName="iconBgRect" presStyleLbl="bgShp" presStyleIdx="3" presStyleCnt="5"/>
      <dgm:spPr>
        <a:xfrm>
          <a:off x="6823800" y="1095669"/>
          <a:ext cx="1098000" cy="1098000"/>
        </a:xfrm>
        <a:prstGeom prst="ellipse">
          <a:avLst/>
        </a:prstGeom>
        <a:solidFill>
          <a:srgbClr val="1B9AE0"/>
        </a:solidFill>
        <a:ln>
          <a:noFill/>
        </a:ln>
        <a:effectLst/>
      </dgm:spPr>
    </dgm:pt>
    <dgm:pt modelId="{BBC42FE4-70D7-4CC1-B4DE-C271A366D4D7}" type="pres">
      <dgm:prSet presAssocID="{A908764E-6C3A-4A78-95DF-AB9D217C7F8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71217FAE-65D3-4F40-A75D-5B664670B740}" type="pres">
      <dgm:prSet presAssocID="{A908764E-6C3A-4A78-95DF-AB9D217C7F8A}" presName="spaceRect" presStyleCnt="0"/>
      <dgm:spPr/>
    </dgm:pt>
    <dgm:pt modelId="{49AB1816-DB02-48E3-8B56-76AFBA1C5E6A}" type="pres">
      <dgm:prSet presAssocID="{A908764E-6C3A-4A78-95DF-AB9D217C7F8A}" presName="textRect" presStyleLbl="revTx" presStyleIdx="3" presStyleCnt="5">
        <dgm:presLayoutVars>
          <dgm:chMax val="1"/>
          <dgm:chPref val="1"/>
        </dgm:presLayoutVars>
      </dgm:prSet>
      <dgm:spPr/>
    </dgm:pt>
    <dgm:pt modelId="{87D870B6-2EB8-4913-BE90-7558BABE2FB4}" type="pres">
      <dgm:prSet presAssocID="{B4A6CCC9-20DF-4BAC-B969-89E16107ABE6}" presName="sibTrans" presStyleCnt="0"/>
      <dgm:spPr/>
    </dgm:pt>
    <dgm:pt modelId="{B073F48C-4E12-4376-85B7-90A0DAA3A78C}" type="pres">
      <dgm:prSet presAssocID="{191C79FB-BBAD-4C2B-94B1-9A338A11FD91}" presName="compNode" presStyleCnt="0"/>
      <dgm:spPr/>
    </dgm:pt>
    <dgm:pt modelId="{59EB32CF-7A7E-4A47-9337-4E90B1D63BB8}" type="pres">
      <dgm:prSet presAssocID="{191C79FB-BBAD-4C2B-94B1-9A338A11FD91}" presName="iconBgRect" presStyleLbl="bgShp" presStyleIdx="4" presStyleCnt="5"/>
      <dgm:spPr>
        <a:xfrm>
          <a:off x="8938800" y="1095669"/>
          <a:ext cx="1098000" cy="1098000"/>
        </a:xfrm>
        <a:prstGeom prst="ellipse">
          <a:avLst/>
        </a:prstGeom>
        <a:solidFill>
          <a:srgbClr val="1B9AE0"/>
        </a:solidFill>
        <a:ln>
          <a:noFill/>
        </a:ln>
        <a:effectLst/>
      </dgm:spPr>
    </dgm:pt>
    <dgm:pt modelId="{5385CD50-A7C5-42A3-8776-A5C8AA323C94}" type="pres">
      <dgm:prSet presAssocID="{191C79FB-BBAD-4C2B-94B1-9A338A11FD9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Questions"/>
        </a:ext>
      </dgm:extLst>
    </dgm:pt>
    <dgm:pt modelId="{C58F6EF8-EDAE-420C-B2E9-2EC67A6635D8}" type="pres">
      <dgm:prSet presAssocID="{191C79FB-BBAD-4C2B-94B1-9A338A11FD91}" presName="spaceRect" presStyleCnt="0"/>
      <dgm:spPr/>
    </dgm:pt>
    <dgm:pt modelId="{3CB77334-67AB-4BFD-BA16-92A03A3A2953}" type="pres">
      <dgm:prSet presAssocID="{191C79FB-BBAD-4C2B-94B1-9A338A11FD91}" presName="textRect" presStyleLbl="revTx" presStyleIdx="4" presStyleCnt="5">
        <dgm:presLayoutVars>
          <dgm:chMax val="1"/>
          <dgm:chPref val="1"/>
        </dgm:presLayoutVars>
      </dgm:prSet>
      <dgm:spPr/>
    </dgm:pt>
  </dgm:ptLst>
  <dgm:cxnLst>
    <dgm:cxn modelId="{AE188F0A-717D-4ABE-96BB-F9BB32E2CCF3}" srcId="{83BF5521-4EFC-4269-8A22-E9E14CB24B1A}" destId="{A908764E-6C3A-4A78-95DF-AB9D217C7F8A}" srcOrd="3" destOrd="0" parTransId="{A2DE2B6F-655F-420F-9BE0-3097F08B7EE8}" sibTransId="{B4A6CCC9-20DF-4BAC-B969-89E16107ABE6}"/>
    <dgm:cxn modelId="{7776570E-6106-45D1-8424-620A58D95A82}" type="presOf" srcId="{A908764E-6C3A-4A78-95DF-AB9D217C7F8A}" destId="{49AB1816-DB02-48E3-8B56-76AFBA1C5E6A}" srcOrd="0" destOrd="0" presId="urn:microsoft.com/office/officeart/2018/5/layout/IconCircleLabelList"/>
    <dgm:cxn modelId="{B9637930-E3E2-4A31-BA8E-A366E0630CFA}" srcId="{83BF5521-4EFC-4269-8A22-E9E14CB24B1A}" destId="{AF3AEEE3-C0D7-4A15-BF0B-027CB81D24AE}" srcOrd="0" destOrd="0" parTransId="{4D2D2492-C605-4856-B09F-62030F24941E}" sibTransId="{C63809CA-9394-4B13-819D-B2093DC9A313}"/>
    <dgm:cxn modelId="{B65D0A34-4944-4632-8BB2-F612DE5435F0}" type="presOf" srcId="{494AA408-9E1D-413B-9A39-57D0563C6829}" destId="{15F23EE3-EBBD-47C8-8CC9-3BEB87181E91}" srcOrd="0" destOrd="0" presId="urn:microsoft.com/office/officeart/2018/5/layout/IconCircleLabelList"/>
    <dgm:cxn modelId="{BB98673D-41C1-4F9F-A84C-036BB989ECEB}" type="presOf" srcId="{191C79FB-BBAD-4C2B-94B1-9A338A11FD91}" destId="{3CB77334-67AB-4BFD-BA16-92A03A3A2953}" srcOrd="0" destOrd="0" presId="urn:microsoft.com/office/officeart/2018/5/layout/IconCircleLabelList"/>
    <dgm:cxn modelId="{2B86AB40-B938-4274-AE18-6FDACB28E9AE}" srcId="{83BF5521-4EFC-4269-8A22-E9E14CB24B1A}" destId="{191C79FB-BBAD-4C2B-94B1-9A338A11FD91}" srcOrd="4" destOrd="0" parTransId="{22E6D25A-381A-4FEC-9323-7E5BFCDF8ADE}" sibTransId="{7DF78D06-FA53-401E-916D-A730BA40CA3D}"/>
    <dgm:cxn modelId="{0D2CF448-0FAB-4365-AD7C-B6D290F20D01}" srcId="{83BF5521-4EFC-4269-8A22-E9E14CB24B1A}" destId="{127B0CFE-006C-472D-9842-368982552D64}" srcOrd="1" destOrd="0" parTransId="{AF969886-F1D6-4EF1-8900-E2915140202A}" sibTransId="{9885B1E9-D774-4A6A-8A9B-B86D276B3361}"/>
    <dgm:cxn modelId="{9484CE72-EEE1-47C0-9A92-B7569DAD005C}" type="presOf" srcId="{AF3AEEE3-C0D7-4A15-BF0B-027CB81D24AE}" destId="{2C601DF9-913F-44D5-A136-F0F918F22376}" srcOrd="0" destOrd="0" presId="urn:microsoft.com/office/officeart/2018/5/layout/IconCircleLabelList"/>
    <dgm:cxn modelId="{F1218953-D2FA-4D5D-840E-F3F50FB5F309}" srcId="{83BF5521-4EFC-4269-8A22-E9E14CB24B1A}" destId="{494AA408-9E1D-413B-9A39-57D0563C6829}" srcOrd="2" destOrd="0" parTransId="{7198688C-FA38-43C0-8ECF-28F10ACD8655}" sibTransId="{5FE77D40-2B19-4378-9E83-89792CEFFD47}"/>
    <dgm:cxn modelId="{9C9EB4A6-9E1E-4316-9870-ECB6374974B6}" type="presOf" srcId="{83BF5521-4EFC-4269-8A22-E9E14CB24B1A}" destId="{7B9EA4D1-B607-4BDC-B5AF-C60DB044620D}" srcOrd="0" destOrd="0" presId="urn:microsoft.com/office/officeart/2018/5/layout/IconCircleLabelList"/>
    <dgm:cxn modelId="{003F4BC8-1611-46DE-9E52-9D83DACF6DB8}" type="presOf" srcId="{127B0CFE-006C-472D-9842-368982552D64}" destId="{B3A98018-71B1-493D-89B9-564072E8CE1D}" srcOrd="0" destOrd="0" presId="urn:microsoft.com/office/officeart/2018/5/layout/IconCircleLabelList"/>
    <dgm:cxn modelId="{5A084459-9BB9-41B2-8BDB-C242DA6BCF84}" type="presParOf" srcId="{7B9EA4D1-B607-4BDC-B5AF-C60DB044620D}" destId="{C5A6A4D1-896F-4E89-9A62-D88DD10A521B}" srcOrd="0" destOrd="0" presId="urn:microsoft.com/office/officeart/2018/5/layout/IconCircleLabelList"/>
    <dgm:cxn modelId="{6CAC5DC0-3304-4608-8788-4AFEEA5786E5}" type="presParOf" srcId="{C5A6A4D1-896F-4E89-9A62-D88DD10A521B}" destId="{DB4972D0-F978-461F-A75E-6F6BBA808A86}" srcOrd="0" destOrd="0" presId="urn:microsoft.com/office/officeart/2018/5/layout/IconCircleLabelList"/>
    <dgm:cxn modelId="{E29F9F7C-CD69-4200-994B-DBE125F204C6}" type="presParOf" srcId="{C5A6A4D1-896F-4E89-9A62-D88DD10A521B}" destId="{095FB4D1-8BE5-4B16-808F-6118960DAC80}" srcOrd="1" destOrd="0" presId="urn:microsoft.com/office/officeart/2018/5/layout/IconCircleLabelList"/>
    <dgm:cxn modelId="{41854C27-D9E5-481F-90A5-2EED04C6FB98}" type="presParOf" srcId="{C5A6A4D1-896F-4E89-9A62-D88DD10A521B}" destId="{51564548-17CD-4F91-82F9-6A1B12D893D7}" srcOrd="2" destOrd="0" presId="urn:microsoft.com/office/officeart/2018/5/layout/IconCircleLabelList"/>
    <dgm:cxn modelId="{8180DEA7-8897-4DC2-8008-2DB6084B7262}" type="presParOf" srcId="{C5A6A4D1-896F-4E89-9A62-D88DD10A521B}" destId="{2C601DF9-913F-44D5-A136-F0F918F22376}" srcOrd="3" destOrd="0" presId="urn:microsoft.com/office/officeart/2018/5/layout/IconCircleLabelList"/>
    <dgm:cxn modelId="{C9CC4C60-44E7-4946-A76A-53BCE2881F64}" type="presParOf" srcId="{7B9EA4D1-B607-4BDC-B5AF-C60DB044620D}" destId="{E7110E99-4441-4B1F-9693-3FFC816AF05A}" srcOrd="1" destOrd="0" presId="urn:microsoft.com/office/officeart/2018/5/layout/IconCircleLabelList"/>
    <dgm:cxn modelId="{BA8961D4-9ECD-4214-9FCE-73C74A4A3E4C}" type="presParOf" srcId="{7B9EA4D1-B607-4BDC-B5AF-C60DB044620D}" destId="{8B4187BD-8135-42E8-BEEC-4A0A821D80F1}" srcOrd="2" destOrd="0" presId="urn:microsoft.com/office/officeart/2018/5/layout/IconCircleLabelList"/>
    <dgm:cxn modelId="{73FC2BBD-A3A4-43CA-900D-E2DF9E1EDE5C}" type="presParOf" srcId="{8B4187BD-8135-42E8-BEEC-4A0A821D80F1}" destId="{FFC4F758-36F9-4F57-8606-3EE60494C735}" srcOrd="0" destOrd="0" presId="urn:microsoft.com/office/officeart/2018/5/layout/IconCircleLabelList"/>
    <dgm:cxn modelId="{6237717F-9D40-4B49-B691-382404F24961}" type="presParOf" srcId="{8B4187BD-8135-42E8-BEEC-4A0A821D80F1}" destId="{7CD1D1A9-D6F0-4FEC-8A61-518CF2EFB864}" srcOrd="1" destOrd="0" presId="urn:microsoft.com/office/officeart/2018/5/layout/IconCircleLabelList"/>
    <dgm:cxn modelId="{4D0FB8F6-3160-4E0D-9D4D-76B2668EEE75}" type="presParOf" srcId="{8B4187BD-8135-42E8-BEEC-4A0A821D80F1}" destId="{DE30F487-523A-4B72-828E-3A29528253C2}" srcOrd="2" destOrd="0" presId="urn:microsoft.com/office/officeart/2018/5/layout/IconCircleLabelList"/>
    <dgm:cxn modelId="{86A5FE24-AF66-4DA9-B34C-8F8308A91943}" type="presParOf" srcId="{8B4187BD-8135-42E8-BEEC-4A0A821D80F1}" destId="{B3A98018-71B1-493D-89B9-564072E8CE1D}" srcOrd="3" destOrd="0" presId="urn:microsoft.com/office/officeart/2018/5/layout/IconCircleLabelList"/>
    <dgm:cxn modelId="{1EC5052D-71A7-409C-B10E-FDA058D1E668}" type="presParOf" srcId="{7B9EA4D1-B607-4BDC-B5AF-C60DB044620D}" destId="{C941732C-9B22-46E0-A2B3-6011BAE0295E}" srcOrd="3" destOrd="0" presId="urn:microsoft.com/office/officeart/2018/5/layout/IconCircleLabelList"/>
    <dgm:cxn modelId="{CB5332F4-02C1-4281-90E5-A24D6CAD2D8A}" type="presParOf" srcId="{7B9EA4D1-B607-4BDC-B5AF-C60DB044620D}" destId="{67FBB3B6-BD62-41C0-B9EE-0EEA35A3C958}" srcOrd="4" destOrd="0" presId="urn:microsoft.com/office/officeart/2018/5/layout/IconCircleLabelList"/>
    <dgm:cxn modelId="{CD8AA7E6-FDC6-4250-9E58-974E80BB4960}" type="presParOf" srcId="{67FBB3B6-BD62-41C0-B9EE-0EEA35A3C958}" destId="{A0948243-4429-45B8-9408-721DFFB1855B}" srcOrd="0" destOrd="0" presId="urn:microsoft.com/office/officeart/2018/5/layout/IconCircleLabelList"/>
    <dgm:cxn modelId="{E78ECD43-89E8-47EF-8808-6007DCA90F6D}" type="presParOf" srcId="{67FBB3B6-BD62-41C0-B9EE-0EEA35A3C958}" destId="{5D1E0655-D0F3-44E4-B0FD-B56B38C0B510}" srcOrd="1" destOrd="0" presId="urn:microsoft.com/office/officeart/2018/5/layout/IconCircleLabelList"/>
    <dgm:cxn modelId="{6CBD8708-0601-42A3-9FD1-D5FE49C1D6FC}" type="presParOf" srcId="{67FBB3B6-BD62-41C0-B9EE-0EEA35A3C958}" destId="{03E018CF-FC28-4F55-832D-F608225C4A74}" srcOrd="2" destOrd="0" presId="urn:microsoft.com/office/officeart/2018/5/layout/IconCircleLabelList"/>
    <dgm:cxn modelId="{6E49DC74-4EDC-4100-A628-A098693A0311}" type="presParOf" srcId="{67FBB3B6-BD62-41C0-B9EE-0EEA35A3C958}" destId="{15F23EE3-EBBD-47C8-8CC9-3BEB87181E91}" srcOrd="3" destOrd="0" presId="urn:microsoft.com/office/officeart/2018/5/layout/IconCircleLabelList"/>
    <dgm:cxn modelId="{030454C6-F867-4531-B59F-77D0AF863255}" type="presParOf" srcId="{7B9EA4D1-B607-4BDC-B5AF-C60DB044620D}" destId="{8B99DCDD-3ACB-4DB2-B150-91F703FEF7C9}" srcOrd="5" destOrd="0" presId="urn:microsoft.com/office/officeart/2018/5/layout/IconCircleLabelList"/>
    <dgm:cxn modelId="{4DC3FE6F-1478-4D28-8EE3-5A8590CFF0EE}" type="presParOf" srcId="{7B9EA4D1-B607-4BDC-B5AF-C60DB044620D}" destId="{BF2DA4FB-69B5-484A-941E-277AE30D0FA8}" srcOrd="6" destOrd="0" presId="urn:microsoft.com/office/officeart/2018/5/layout/IconCircleLabelList"/>
    <dgm:cxn modelId="{9D9DA1FC-682F-4254-B768-5FB97C84A0A6}" type="presParOf" srcId="{BF2DA4FB-69B5-484A-941E-277AE30D0FA8}" destId="{FA87577F-4DCD-4807-8467-991F2D2B70BA}" srcOrd="0" destOrd="0" presId="urn:microsoft.com/office/officeart/2018/5/layout/IconCircleLabelList"/>
    <dgm:cxn modelId="{309D018D-570B-4C84-B65D-D067EF9A6FFE}" type="presParOf" srcId="{BF2DA4FB-69B5-484A-941E-277AE30D0FA8}" destId="{BBC42FE4-70D7-4CC1-B4DE-C271A366D4D7}" srcOrd="1" destOrd="0" presId="urn:microsoft.com/office/officeart/2018/5/layout/IconCircleLabelList"/>
    <dgm:cxn modelId="{9E1CC725-F639-43C2-A37B-1405103B82DD}" type="presParOf" srcId="{BF2DA4FB-69B5-484A-941E-277AE30D0FA8}" destId="{71217FAE-65D3-4F40-A75D-5B664670B740}" srcOrd="2" destOrd="0" presId="urn:microsoft.com/office/officeart/2018/5/layout/IconCircleLabelList"/>
    <dgm:cxn modelId="{CA7A8F17-9936-4550-9315-DE82914983EA}" type="presParOf" srcId="{BF2DA4FB-69B5-484A-941E-277AE30D0FA8}" destId="{49AB1816-DB02-48E3-8B56-76AFBA1C5E6A}" srcOrd="3" destOrd="0" presId="urn:microsoft.com/office/officeart/2018/5/layout/IconCircleLabelList"/>
    <dgm:cxn modelId="{D51DC068-49D3-47AB-80D6-FA6C737C9AFF}" type="presParOf" srcId="{7B9EA4D1-B607-4BDC-B5AF-C60DB044620D}" destId="{87D870B6-2EB8-4913-BE90-7558BABE2FB4}" srcOrd="7" destOrd="0" presId="urn:microsoft.com/office/officeart/2018/5/layout/IconCircleLabelList"/>
    <dgm:cxn modelId="{7E1ED9A9-DAC1-4A83-B2C8-20441D6FA772}" type="presParOf" srcId="{7B9EA4D1-B607-4BDC-B5AF-C60DB044620D}" destId="{B073F48C-4E12-4376-85B7-90A0DAA3A78C}" srcOrd="8" destOrd="0" presId="urn:microsoft.com/office/officeart/2018/5/layout/IconCircleLabelList"/>
    <dgm:cxn modelId="{249FD6F4-59C6-4C64-B2A3-0BC90611983B}" type="presParOf" srcId="{B073F48C-4E12-4376-85B7-90A0DAA3A78C}" destId="{59EB32CF-7A7E-4A47-9337-4E90B1D63BB8}" srcOrd="0" destOrd="0" presId="urn:microsoft.com/office/officeart/2018/5/layout/IconCircleLabelList"/>
    <dgm:cxn modelId="{23A9AE2C-CFAA-47EF-81AE-6C47EBDBF2ED}" type="presParOf" srcId="{B073F48C-4E12-4376-85B7-90A0DAA3A78C}" destId="{5385CD50-A7C5-42A3-8776-A5C8AA323C94}" srcOrd="1" destOrd="0" presId="urn:microsoft.com/office/officeart/2018/5/layout/IconCircleLabelList"/>
    <dgm:cxn modelId="{1E0474D0-0725-41E6-9B1F-35E0557371AA}" type="presParOf" srcId="{B073F48C-4E12-4376-85B7-90A0DAA3A78C}" destId="{C58F6EF8-EDAE-420C-B2E9-2EC67A6635D8}" srcOrd="2" destOrd="0" presId="urn:microsoft.com/office/officeart/2018/5/layout/IconCircleLabelList"/>
    <dgm:cxn modelId="{4F98DA08-D2AE-4487-92F1-5C2C92C9842D}" type="presParOf" srcId="{B073F48C-4E12-4376-85B7-90A0DAA3A78C}" destId="{3CB77334-67AB-4BFD-BA16-92A03A3A295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4972D0-F978-461F-A75E-6F6BBA808A86}">
      <dsp:nvSpPr>
        <dsp:cNvPr id="0" name=""/>
        <dsp:cNvSpPr/>
      </dsp:nvSpPr>
      <dsp:spPr>
        <a:xfrm>
          <a:off x="478800" y="702571"/>
          <a:ext cx="1098000" cy="1098000"/>
        </a:xfrm>
        <a:prstGeom prst="ellipse">
          <a:avLst/>
        </a:prstGeom>
        <a:solidFill>
          <a:srgbClr val="1B9AE0"/>
        </a:solidFill>
        <a:ln>
          <a:noFill/>
        </a:ln>
        <a:effectLst/>
      </dsp:spPr>
      <dsp:style>
        <a:lnRef idx="0">
          <a:scrgbClr r="0" g="0" b="0"/>
        </a:lnRef>
        <a:fillRef idx="1">
          <a:scrgbClr r="0" g="0" b="0"/>
        </a:fillRef>
        <a:effectRef idx="0">
          <a:scrgbClr r="0" g="0" b="0"/>
        </a:effectRef>
        <a:fontRef idx="minor"/>
      </dsp:style>
    </dsp:sp>
    <dsp:sp modelId="{095FB4D1-8BE5-4B16-808F-6118960DAC80}">
      <dsp:nvSpPr>
        <dsp:cNvPr id="0" name=""/>
        <dsp:cNvSpPr/>
      </dsp:nvSpPr>
      <dsp:spPr>
        <a:xfrm>
          <a:off x="712800" y="936571"/>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601DF9-913F-44D5-A136-F0F918F22376}">
      <dsp:nvSpPr>
        <dsp:cNvPr id="0" name=""/>
        <dsp:cNvSpPr/>
      </dsp:nvSpPr>
      <dsp:spPr>
        <a:xfrm>
          <a:off x="127800" y="214257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dirty="0"/>
            <a:t>WHY/WHAT</a:t>
          </a:r>
        </a:p>
      </dsp:txBody>
      <dsp:txXfrm>
        <a:off x="127800" y="2142571"/>
        <a:ext cx="1800000" cy="720000"/>
      </dsp:txXfrm>
    </dsp:sp>
    <dsp:sp modelId="{FFC4F758-36F9-4F57-8606-3EE60494C735}">
      <dsp:nvSpPr>
        <dsp:cNvPr id="0" name=""/>
        <dsp:cNvSpPr/>
      </dsp:nvSpPr>
      <dsp:spPr>
        <a:xfrm>
          <a:off x="2593800" y="702571"/>
          <a:ext cx="1098000" cy="1098000"/>
        </a:xfrm>
        <a:prstGeom prst="ellipse">
          <a:avLst/>
        </a:prstGeom>
        <a:solidFill>
          <a:srgbClr val="1B9AE0"/>
        </a:solidFill>
        <a:ln>
          <a:noFill/>
        </a:ln>
        <a:effectLst/>
      </dsp:spPr>
      <dsp:style>
        <a:lnRef idx="0">
          <a:scrgbClr r="0" g="0" b="0"/>
        </a:lnRef>
        <a:fillRef idx="1">
          <a:scrgbClr r="0" g="0" b="0"/>
        </a:fillRef>
        <a:effectRef idx="0">
          <a:scrgbClr r="0" g="0" b="0"/>
        </a:effectRef>
        <a:fontRef idx="minor"/>
      </dsp:style>
    </dsp:sp>
    <dsp:sp modelId="{7CD1D1A9-D6F0-4FEC-8A61-518CF2EFB864}">
      <dsp:nvSpPr>
        <dsp:cNvPr id="0" name=""/>
        <dsp:cNvSpPr/>
      </dsp:nvSpPr>
      <dsp:spPr>
        <a:xfrm>
          <a:off x="2827800" y="936571"/>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3A98018-71B1-493D-89B9-564072E8CE1D}">
      <dsp:nvSpPr>
        <dsp:cNvPr id="0" name=""/>
        <dsp:cNvSpPr/>
      </dsp:nvSpPr>
      <dsp:spPr>
        <a:xfrm>
          <a:off x="2242800" y="214257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dirty="0"/>
            <a:t>HOW</a:t>
          </a:r>
        </a:p>
      </dsp:txBody>
      <dsp:txXfrm>
        <a:off x="2242800" y="2142571"/>
        <a:ext cx="1800000" cy="720000"/>
      </dsp:txXfrm>
    </dsp:sp>
    <dsp:sp modelId="{A0948243-4429-45B8-9408-721DFFB1855B}">
      <dsp:nvSpPr>
        <dsp:cNvPr id="0" name=""/>
        <dsp:cNvSpPr/>
      </dsp:nvSpPr>
      <dsp:spPr>
        <a:xfrm>
          <a:off x="4708800" y="702571"/>
          <a:ext cx="1098000" cy="1098000"/>
        </a:xfrm>
        <a:prstGeom prst="ellipse">
          <a:avLst/>
        </a:prstGeom>
        <a:solidFill>
          <a:srgbClr val="1B9AE0"/>
        </a:solidFill>
        <a:ln>
          <a:noFill/>
        </a:ln>
        <a:effectLst/>
      </dsp:spPr>
      <dsp:style>
        <a:lnRef idx="0">
          <a:scrgbClr r="0" g="0" b="0"/>
        </a:lnRef>
        <a:fillRef idx="1">
          <a:scrgbClr r="0" g="0" b="0"/>
        </a:fillRef>
        <a:effectRef idx="0">
          <a:scrgbClr r="0" g="0" b="0"/>
        </a:effectRef>
        <a:fontRef idx="minor"/>
      </dsp:style>
    </dsp:sp>
    <dsp:sp modelId="{5D1E0655-D0F3-44E4-B0FD-B56B38C0B510}">
      <dsp:nvSpPr>
        <dsp:cNvPr id="0" name=""/>
        <dsp:cNvSpPr/>
      </dsp:nvSpPr>
      <dsp:spPr>
        <a:xfrm>
          <a:off x="4942800" y="936571"/>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F23EE3-EBBD-47C8-8CC9-3BEB87181E91}">
      <dsp:nvSpPr>
        <dsp:cNvPr id="0" name=""/>
        <dsp:cNvSpPr/>
      </dsp:nvSpPr>
      <dsp:spPr>
        <a:xfrm>
          <a:off x="4357800" y="214257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dirty="0"/>
            <a:t>DEMOS</a:t>
          </a:r>
        </a:p>
      </dsp:txBody>
      <dsp:txXfrm>
        <a:off x="4357800" y="2142571"/>
        <a:ext cx="1800000" cy="720000"/>
      </dsp:txXfrm>
    </dsp:sp>
    <dsp:sp modelId="{FA87577F-4DCD-4807-8467-991F2D2B70BA}">
      <dsp:nvSpPr>
        <dsp:cNvPr id="0" name=""/>
        <dsp:cNvSpPr/>
      </dsp:nvSpPr>
      <dsp:spPr>
        <a:xfrm>
          <a:off x="6823800" y="702571"/>
          <a:ext cx="1098000" cy="1098000"/>
        </a:xfrm>
        <a:prstGeom prst="ellipse">
          <a:avLst/>
        </a:prstGeom>
        <a:solidFill>
          <a:srgbClr val="1B9AE0"/>
        </a:solidFill>
        <a:ln>
          <a:noFill/>
        </a:ln>
        <a:effectLst/>
      </dsp:spPr>
      <dsp:style>
        <a:lnRef idx="0">
          <a:scrgbClr r="0" g="0" b="0"/>
        </a:lnRef>
        <a:fillRef idx="1">
          <a:scrgbClr r="0" g="0" b="0"/>
        </a:fillRef>
        <a:effectRef idx="0">
          <a:scrgbClr r="0" g="0" b="0"/>
        </a:effectRef>
        <a:fontRef idx="minor"/>
      </dsp:style>
    </dsp:sp>
    <dsp:sp modelId="{BBC42FE4-70D7-4CC1-B4DE-C271A366D4D7}">
      <dsp:nvSpPr>
        <dsp:cNvPr id="0" name=""/>
        <dsp:cNvSpPr/>
      </dsp:nvSpPr>
      <dsp:spPr>
        <a:xfrm>
          <a:off x="7057800" y="936571"/>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AB1816-DB02-48E3-8B56-76AFBA1C5E6A}">
      <dsp:nvSpPr>
        <dsp:cNvPr id="0" name=""/>
        <dsp:cNvSpPr/>
      </dsp:nvSpPr>
      <dsp:spPr>
        <a:xfrm>
          <a:off x="6472800" y="214257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b="0" kern="1200" dirty="0"/>
            <a:t>MORE DEMOS</a:t>
          </a:r>
        </a:p>
      </dsp:txBody>
      <dsp:txXfrm>
        <a:off x="6472800" y="2142571"/>
        <a:ext cx="1800000" cy="720000"/>
      </dsp:txXfrm>
    </dsp:sp>
    <dsp:sp modelId="{59EB32CF-7A7E-4A47-9337-4E90B1D63BB8}">
      <dsp:nvSpPr>
        <dsp:cNvPr id="0" name=""/>
        <dsp:cNvSpPr/>
      </dsp:nvSpPr>
      <dsp:spPr>
        <a:xfrm>
          <a:off x="8938800" y="702571"/>
          <a:ext cx="1098000" cy="1098000"/>
        </a:xfrm>
        <a:prstGeom prst="ellipse">
          <a:avLst/>
        </a:prstGeom>
        <a:solidFill>
          <a:srgbClr val="1B9AE0"/>
        </a:solidFill>
        <a:ln>
          <a:noFill/>
        </a:ln>
        <a:effectLst/>
      </dsp:spPr>
      <dsp:style>
        <a:lnRef idx="0">
          <a:scrgbClr r="0" g="0" b="0"/>
        </a:lnRef>
        <a:fillRef idx="1">
          <a:scrgbClr r="0" g="0" b="0"/>
        </a:fillRef>
        <a:effectRef idx="0">
          <a:scrgbClr r="0" g="0" b="0"/>
        </a:effectRef>
        <a:fontRef idx="minor"/>
      </dsp:style>
    </dsp:sp>
    <dsp:sp modelId="{5385CD50-A7C5-42A3-8776-A5C8AA323C94}">
      <dsp:nvSpPr>
        <dsp:cNvPr id="0" name=""/>
        <dsp:cNvSpPr/>
      </dsp:nvSpPr>
      <dsp:spPr>
        <a:xfrm>
          <a:off x="9172800" y="936571"/>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CB77334-67AB-4BFD-BA16-92A03A3A2953}">
      <dsp:nvSpPr>
        <dsp:cNvPr id="0" name=""/>
        <dsp:cNvSpPr/>
      </dsp:nvSpPr>
      <dsp:spPr>
        <a:xfrm>
          <a:off x="8587800" y="214257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BE" sz="2400" kern="1200"/>
            <a:t>Q &amp; </a:t>
          </a:r>
          <a:r>
            <a:rPr lang="nl-BE" sz="2400" kern="1200"/>
            <a:t>A</a:t>
          </a:r>
          <a:endParaRPr lang="en-US" sz="2400" kern="1200"/>
        </a:p>
      </dsp:txBody>
      <dsp:txXfrm>
        <a:off x="8587800" y="2142571"/>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4972D0-F978-461F-A75E-6F6BBA808A86}">
      <dsp:nvSpPr>
        <dsp:cNvPr id="0" name=""/>
        <dsp:cNvSpPr/>
      </dsp:nvSpPr>
      <dsp:spPr>
        <a:xfrm>
          <a:off x="478800" y="702571"/>
          <a:ext cx="1098000" cy="1098000"/>
        </a:xfrm>
        <a:prstGeom prst="ellipse">
          <a:avLst/>
        </a:prstGeom>
        <a:solidFill>
          <a:srgbClr val="1B9AE0"/>
        </a:solidFill>
        <a:ln>
          <a:noFill/>
        </a:ln>
        <a:effectLst/>
      </dsp:spPr>
      <dsp:style>
        <a:lnRef idx="0">
          <a:scrgbClr r="0" g="0" b="0"/>
        </a:lnRef>
        <a:fillRef idx="1">
          <a:scrgbClr r="0" g="0" b="0"/>
        </a:fillRef>
        <a:effectRef idx="0">
          <a:scrgbClr r="0" g="0" b="0"/>
        </a:effectRef>
        <a:fontRef idx="minor"/>
      </dsp:style>
    </dsp:sp>
    <dsp:sp modelId="{095FB4D1-8BE5-4B16-808F-6118960DAC80}">
      <dsp:nvSpPr>
        <dsp:cNvPr id="0" name=""/>
        <dsp:cNvSpPr/>
      </dsp:nvSpPr>
      <dsp:spPr>
        <a:xfrm>
          <a:off x="712800" y="936571"/>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601DF9-913F-44D5-A136-F0F918F22376}">
      <dsp:nvSpPr>
        <dsp:cNvPr id="0" name=""/>
        <dsp:cNvSpPr/>
      </dsp:nvSpPr>
      <dsp:spPr>
        <a:xfrm>
          <a:off x="127800" y="214257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dirty="0"/>
            <a:t>WHY/WHAT</a:t>
          </a:r>
        </a:p>
      </dsp:txBody>
      <dsp:txXfrm>
        <a:off x="127800" y="2142571"/>
        <a:ext cx="1800000" cy="720000"/>
      </dsp:txXfrm>
    </dsp:sp>
    <dsp:sp modelId="{FFC4F758-36F9-4F57-8606-3EE60494C735}">
      <dsp:nvSpPr>
        <dsp:cNvPr id="0" name=""/>
        <dsp:cNvSpPr/>
      </dsp:nvSpPr>
      <dsp:spPr>
        <a:xfrm>
          <a:off x="2593800" y="702571"/>
          <a:ext cx="1098000" cy="1098000"/>
        </a:xfrm>
        <a:prstGeom prst="ellipse">
          <a:avLst/>
        </a:prstGeom>
        <a:solidFill>
          <a:srgbClr val="1B9AE0"/>
        </a:solidFill>
        <a:ln>
          <a:noFill/>
        </a:ln>
        <a:effectLst/>
      </dsp:spPr>
      <dsp:style>
        <a:lnRef idx="0">
          <a:scrgbClr r="0" g="0" b="0"/>
        </a:lnRef>
        <a:fillRef idx="1">
          <a:scrgbClr r="0" g="0" b="0"/>
        </a:fillRef>
        <a:effectRef idx="0">
          <a:scrgbClr r="0" g="0" b="0"/>
        </a:effectRef>
        <a:fontRef idx="minor"/>
      </dsp:style>
    </dsp:sp>
    <dsp:sp modelId="{7CD1D1A9-D6F0-4FEC-8A61-518CF2EFB864}">
      <dsp:nvSpPr>
        <dsp:cNvPr id="0" name=""/>
        <dsp:cNvSpPr/>
      </dsp:nvSpPr>
      <dsp:spPr>
        <a:xfrm>
          <a:off x="2827800" y="936571"/>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3A98018-71B1-493D-89B9-564072E8CE1D}">
      <dsp:nvSpPr>
        <dsp:cNvPr id="0" name=""/>
        <dsp:cNvSpPr/>
      </dsp:nvSpPr>
      <dsp:spPr>
        <a:xfrm>
          <a:off x="2242800" y="214257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dirty="0"/>
            <a:t>HOW</a:t>
          </a:r>
        </a:p>
      </dsp:txBody>
      <dsp:txXfrm>
        <a:off x="2242800" y="2142571"/>
        <a:ext cx="1800000" cy="720000"/>
      </dsp:txXfrm>
    </dsp:sp>
    <dsp:sp modelId="{A0948243-4429-45B8-9408-721DFFB1855B}">
      <dsp:nvSpPr>
        <dsp:cNvPr id="0" name=""/>
        <dsp:cNvSpPr/>
      </dsp:nvSpPr>
      <dsp:spPr>
        <a:xfrm>
          <a:off x="4708800" y="702571"/>
          <a:ext cx="1098000" cy="1098000"/>
        </a:xfrm>
        <a:prstGeom prst="ellipse">
          <a:avLst/>
        </a:prstGeom>
        <a:solidFill>
          <a:srgbClr val="1B9AE0"/>
        </a:solidFill>
        <a:ln>
          <a:noFill/>
        </a:ln>
        <a:effectLst/>
      </dsp:spPr>
      <dsp:style>
        <a:lnRef idx="0">
          <a:scrgbClr r="0" g="0" b="0"/>
        </a:lnRef>
        <a:fillRef idx="1">
          <a:scrgbClr r="0" g="0" b="0"/>
        </a:fillRef>
        <a:effectRef idx="0">
          <a:scrgbClr r="0" g="0" b="0"/>
        </a:effectRef>
        <a:fontRef idx="minor"/>
      </dsp:style>
    </dsp:sp>
    <dsp:sp modelId="{5D1E0655-D0F3-44E4-B0FD-B56B38C0B510}">
      <dsp:nvSpPr>
        <dsp:cNvPr id="0" name=""/>
        <dsp:cNvSpPr/>
      </dsp:nvSpPr>
      <dsp:spPr>
        <a:xfrm>
          <a:off x="4942800" y="936571"/>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F23EE3-EBBD-47C8-8CC9-3BEB87181E91}">
      <dsp:nvSpPr>
        <dsp:cNvPr id="0" name=""/>
        <dsp:cNvSpPr/>
      </dsp:nvSpPr>
      <dsp:spPr>
        <a:xfrm>
          <a:off x="4357800" y="214257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dirty="0"/>
            <a:t>DEMOS</a:t>
          </a:r>
        </a:p>
      </dsp:txBody>
      <dsp:txXfrm>
        <a:off x="4357800" y="2142571"/>
        <a:ext cx="1800000" cy="720000"/>
      </dsp:txXfrm>
    </dsp:sp>
    <dsp:sp modelId="{FA87577F-4DCD-4807-8467-991F2D2B70BA}">
      <dsp:nvSpPr>
        <dsp:cNvPr id="0" name=""/>
        <dsp:cNvSpPr/>
      </dsp:nvSpPr>
      <dsp:spPr>
        <a:xfrm>
          <a:off x="6823800" y="702571"/>
          <a:ext cx="1098000" cy="1098000"/>
        </a:xfrm>
        <a:prstGeom prst="ellipse">
          <a:avLst/>
        </a:prstGeom>
        <a:solidFill>
          <a:srgbClr val="1B9AE0"/>
        </a:solidFill>
        <a:ln>
          <a:noFill/>
        </a:ln>
        <a:effectLst/>
      </dsp:spPr>
      <dsp:style>
        <a:lnRef idx="0">
          <a:scrgbClr r="0" g="0" b="0"/>
        </a:lnRef>
        <a:fillRef idx="1">
          <a:scrgbClr r="0" g="0" b="0"/>
        </a:fillRef>
        <a:effectRef idx="0">
          <a:scrgbClr r="0" g="0" b="0"/>
        </a:effectRef>
        <a:fontRef idx="minor"/>
      </dsp:style>
    </dsp:sp>
    <dsp:sp modelId="{BBC42FE4-70D7-4CC1-B4DE-C271A366D4D7}">
      <dsp:nvSpPr>
        <dsp:cNvPr id="0" name=""/>
        <dsp:cNvSpPr/>
      </dsp:nvSpPr>
      <dsp:spPr>
        <a:xfrm>
          <a:off x="7057800" y="936571"/>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AB1816-DB02-48E3-8B56-76AFBA1C5E6A}">
      <dsp:nvSpPr>
        <dsp:cNvPr id="0" name=""/>
        <dsp:cNvSpPr/>
      </dsp:nvSpPr>
      <dsp:spPr>
        <a:xfrm>
          <a:off x="6472800" y="214257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b="0" kern="1200" dirty="0"/>
            <a:t>MORE DEMOS</a:t>
          </a:r>
        </a:p>
      </dsp:txBody>
      <dsp:txXfrm>
        <a:off x="6472800" y="2142571"/>
        <a:ext cx="1800000" cy="720000"/>
      </dsp:txXfrm>
    </dsp:sp>
    <dsp:sp modelId="{59EB32CF-7A7E-4A47-9337-4E90B1D63BB8}">
      <dsp:nvSpPr>
        <dsp:cNvPr id="0" name=""/>
        <dsp:cNvSpPr/>
      </dsp:nvSpPr>
      <dsp:spPr>
        <a:xfrm>
          <a:off x="8938800" y="702571"/>
          <a:ext cx="1098000" cy="1098000"/>
        </a:xfrm>
        <a:prstGeom prst="ellipse">
          <a:avLst/>
        </a:prstGeom>
        <a:solidFill>
          <a:srgbClr val="1B9AE0"/>
        </a:solidFill>
        <a:ln>
          <a:noFill/>
        </a:ln>
        <a:effectLst/>
      </dsp:spPr>
      <dsp:style>
        <a:lnRef idx="0">
          <a:scrgbClr r="0" g="0" b="0"/>
        </a:lnRef>
        <a:fillRef idx="1">
          <a:scrgbClr r="0" g="0" b="0"/>
        </a:fillRef>
        <a:effectRef idx="0">
          <a:scrgbClr r="0" g="0" b="0"/>
        </a:effectRef>
        <a:fontRef idx="minor"/>
      </dsp:style>
    </dsp:sp>
    <dsp:sp modelId="{5385CD50-A7C5-42A3-8776-A5C8AA323C94}">
      <dsp:nvSpPr>
        <dsp:cNvPr id="0" name=""/>
        <dsp:cNvSpPr/>
      </dsp:nvSpPr>
      <dsp:spPr>
        <a:xfrm>
          <a:off x="9172800" y="936571"/>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CB77334-67AB-4BFD-BA16-92A03A3A2953}">
      <dsp:nvSpPr>
        <dsp:cNvPr id="0" name=""/>
        <dsp:cNvSpPr/>
      </dsp:nvSpPr>
      <dsp:spPr>
        <a:xfrm>
          <a:off x="8587800" y="214257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BE" sz="2400" kern="1200"/>
            <a:t>Q &amp; </a:t>
          </a:r>
          <a:r>
            <a:rPr lang="nl-BE" sz="2400" kern="1200"/>
            <a:t>A</a:t>
          </a:r>
          <a:endParaRPr lang="en-US" sz="2400" kern="1200"/>
        </a:p>
      </dsp:txBody>
      <dsp:txXfrm>
        <a:off x="8587800" y="2142571"/>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E017E1-2C85-48C4-923F-014C48D7C459}" type="datetimeFigureOut">
              <a:rPr lang="en-US" smtClean="0"/>
              <a:t>4/28/2022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4C004A-8BE1-4E35-A41F-97F7D1348FEE}" type="slidenum">
              <a:rPr lang="en-US" smtClean="0"/>
              <a:t>‹#›</a:t>
            </a:fld>
            <a:endParaRPr lang="en-US"/>
          </a:p>
        </p:txBody>
      </p:sp>
    </p:spTree>
    <p:extLst>
      <p:ext uri="{BB962C8B-B14F-4D97-AF65-F5344CB8AC3E}">
        <p14:creationId xmlns:p14="http://schemas.microsoft.com/office/powerpoint/2010/main" val="1158812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2468563"/>
            <a:ext cx="7680325" cy="4321175"/>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66577"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604133" marR="0" lvl="0" indent="0" algn="l" defTabSz="96629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66577"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3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66577" rtl="0" eaLnBrk="1" fontAlgn="auto" latinLnBrk="0" hangingPunct="1">
                <a:lnSpc>
                  <a:spcPct val="100000"/>
                </a:lnSpc>
                <a:spcBef>
                  <a:spcPts val="0"/>
                </a:spcBef>
                <a:spcAft>
                  <a:spcPts val="0"/>
                </a:spcAft>
                <a:buClrTx/>
                <a:buSzTx/>
                <a:buFontTx/>
                <a:buNone/>
                <a:tabLst/>
                <a:defRPr/>
              </a:pPr>
              <a:t>4/28/2022 8:09 AM</a:t>
            </a:fld>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6657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3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66577" rtl="0" eaLnBrk="1" fontAlgn="auto" latinLnBrk="0" hangingPunct="1">
                <a:lnSpc>
                  <a:spcPct val="100000"/>
                </a:lnSpc>
                <a:spcBef>
                  <a:spcPts val="0"/>
                </a:spcBef>
                <a:spcAft>
                  <a:spcPts val="0"/>
                </a:spcAft>
                <a:buClrTx/>
                <a:buSzTx/>
                <a:buFontTx/>
                <a:buNone/>
                <a:tabLst/>
                <a:defRPr/>
              </a:pPr>
              <a:t>3</a:t>
            </a:fld>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17634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Demo Scenarios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dirty="0"/>
              <a:t>Approvals &amp; Pull Requests</a:t>
            </a:r>
            <a:endParaRPr lang="nl-BE" b="1"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From ADO PU Project / Settings / Repositories / select a specific branch </a:t>
            </a:r>
            <a:r>
              <a:rPr lang="en-US" b="1" dirty="0" err="1"/>
              <a:t>petender</a:t>
            </a:r>
            <a:r>
              <a:rPr lang="en-US" b="1" dirty="0"/>
              <a:t>-updates</a:t>
            </a:r>
            <a:r>
              <a:rPr lang="en-US" b="0" dirty="0"/>
              <a:t> / settings – </a:t>
            </a:r>
            <a:r>
              <a:rPr lang="en-US" b="1" dirty="0"/>
              <a:t>approvers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Open the source code folder c:\partsunlimited in </a:t>
            </a:r>
            <a:r>
              <a:rPr lang="en-US" b="0" dirty="0" err="1"/>
              <a:t>VSCode</a:t>
            </a:r>
            <a:r>
              <a:rPr lang="en-US" b="0" dirty="0"/>
              <a:t>, edit a file and run a commit + push</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Create a new Pull Request and show the reviewers field</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dirty="0"/>
              <a:t>ADO Security Scanner</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Open DevOps / Parts Unlimited / PU-</a:t>
            </a:r>
            <a:r>
              <a:rPr lang="en-US" b="0" dirty="0" err="1"/>
              <a:t>ASPNet</a:t>
            </a:r>
            <a:r>
              <a:rPr lang="en-US" b="0" dirty="0"/>
              <a:t>-Classic Pipeline, and show the ADO Security Scanner Task</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Run the pipeline, or open an already completed job + show details of scanning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From dashboards,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DCDEAA-52C3-47C0-BEBF-C90635947DA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1721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Demo Scenarios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dirty="0"/>
              <a:t>Approvals &amp; Pull Requests</a:t>
            </a:r>
            <a:endParaRPr lang="nl-BE" b="1"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From ADO PU Project / Settings / Repositories / select a specific branch </a:t>
            </a:r>
            <a:r>
              <a:rPr lang="en-US" b="1" dirty="0" err="1"/>
              <a:t>petender</a:t>
            </a:r>
            <a:r>
              <a:rPr lang="en-US" b="1" dirty="0"/>
              <a:t>-updates</a:t>
            </a:r>
            <a:r>
              <a:rPr lang="en-US" b="0" dirty="0"/>
              <a:t> / settings – </a:t>
            </a:r>
            <a:r>
              <a:rPr lang="en-US" b="1" dirty="0"/>
              <a:t>approvers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Open the source code folder c:\partsunlimited in </a:t>
            </a:r>
            <a:r>
              <a:rPr lang="en-US" b="0" dirty="0" err="1"/>
              <a:t>VSCode</a:t>
            </a:r>
            <a:r>
              <a:rPr lang="en-US" b="0" dirty="0"/>
              <a:t>, edit a file and run a commit + push</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Create a new Pull Request and show the reviewers field</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dirty="0"/>
              <a:t>ADO Security Scanner</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Open DevOps / Parts Unlimited / PU-</a:t>
            </a:r>
            <a:r>
              <a:rPr lang="en-US" b="0" dirty="0" err="1"/>
              <a:t>ASPNet</a:t>
            </a:r>
            <a:r>
              <a:rPr lang="en-US" b="0" dirty="0"/>
              <a:t>-Classic Pipeline, and show the ADO Security Scanner Task</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Run the pipeline, or open an already completed job + show details of scanning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From dashboards,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DCDEAA-52C3-47C0-BEBF-C90635947DA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088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Demo Scenarios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dirty="0"/>
              <a:t>Approvals &amp; Pull Requests</a:t>
            </a:r>
            <a:endParaRPr lang="nl-BE" b="1"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From ADO PU Project / Settings / Repositories / select a specific branch </a:t>
            </a:r>
            <a:r>
              <a:rPr lang="en-US" b="1" dirty="0" err="1"/>
              <a:t>petender</a:t>
            </a:r>
            <a:r>
              <a:rPr lang="en-US" b="1" dirty="0"/>
              <a:t>-updates</a:t>
            </a:r>
            <a:r>
              <a:rPr lang="en-US" b="0" dirty="0"/>
              <a:t> / settings – </a:t>
            </a:r>
            <a:r>
              <a:rPr lang="en-US" b="1" dirty="0"/>
              <a:t>approvers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Open the source code folder c:\partsunlimited in </a:t>
            </a:r>
            <a:r>
              <a:rPr lang="en-US" b="0" dirty="0" err="1"/>
              <a:t>VSCode</a:t>
            </a:r>
            <a:r>
              <a:rPr lang="en-US" b="0" dirty="0"/>
              <a:t>, edit a file and run a commit + push</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Create a new Pull Request and show the reviewers field</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dirty="0"/>
              <a:t>ADO Security Scanner</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Open DevOps / Parts Unlimited / PU-</a:t>
            </a:r>
            <a:r>
              <a:rPr lang="en-US" b="0" dirty="0" err="1"/>
              <a:t>ASPNet</a:t>
            </a:r>
            <a:r>
              <a:rPr lang="en-US" b="0" dirty="0"/>
              <a:t>-Classic Pipeline, and show the ADO Security Scanner Task</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Run the pipeline, or open an already completed job + show details of scanning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From dashboards,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DCDEAA-52C3-47C0-BEBF-C90635947DA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6282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Demo Scenarios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dirty="0"/>
              <a:t>Approvals &amp; Pull Requests</a:t>
            </a:r>
            <a:endParaRPr lang="nl-BE" b="1"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From ADO PU Project / Settings / Repositories / select a specific branch </a:t>
            </a:r>
            <a:r>
              <a:rPr lang="en-US" b="1" dirty="0" err="1"/>
              <a:t>petender</a:t>
            </a:r>
            <a:r>
              <a:rPr lang="en-US" b="1" dirty="0"/>
              <a:t>-updates</a:t>
            </a:r>
            <a:r>
              <a:rPr lang="en-US" b="0" dirty="0"/>
              <a:t> / settings – </a:t>
            </a:r>
            <a:r>
              <a:rPr lang="en-US" b="1" dirty="0"/>
              <a:t>approvers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Open the source code folder c:\partsunlimited in </a:t>
            </a:r>
            <a:r>
              <a:rPr lang="en-US" b="0" dirty="0" err="1"/>
              <a:t>VSCode</a:t>
            </a:r>
            <a:r>
              <a:rPr lang="en-US" b="0" dirty="0"/>
              <a:t>, edit a file and run a commit + push</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Create a new Pull Request and show the reviewers field</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dirty="0"/>
              <a:t>ADO Security Scanner</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Open DevOps / Parts Unlimited / PU-</a:t>
            </a:r>
            <a:r>
              <a:rPr lang="en-US" b="0" dirty="0" err="1"/>
              <a:t>ASPNet</a:t>
            </a:r>
            <a:r>
              <a:rPr lang="en-US" b="0" dirty="0"/>
              <a:t>-Classic Pipeline, and show the ADO Security Scanner Task</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Run the pipeline, or open an already completed job + show details of scanning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From dashboards,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DCDEAA-52C3-47C0-BEBF-C90635947DA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014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1" y="585789"/>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Picture 7" descr="Two people sitting at a table using a computer.&#10;&#10;Description automatically generated">
            <a:extLst>
              <a:ext uri="{FF2B5EF4-FFF2-40B4-BE49-F238E27FC236}">
                <a16:creationId xmlns:a16="http://schemas.microsoft.com/office/drawing/2014/main" id="{E717865C-D3D8-46A5-9168-EC2C55147EDA}"/>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1" y="0"/>
            <a:ext cx="6858000" cy="6858000"/>
          </a:xfrm>
          <a:prstGeom prst="rect">
            <a:avLst/>
          </a:prstGeom>
        </p:spPr>
      </p:pic>
    </p:spTree>
    <p:extLst>
      <p:ext uri="{BB962C8B-B14F-4D97-AF65-F5344CB8AC3E}">
        <p14:creationId xmlns:p14="http://schemas.microsoft.com/office/powerpoint/2010/main" val="28032004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9"/>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Tree>
    <p:extLst>
      <p:ext uri="{BB962C8B-B14F-4D97-AF65-F5344CB8AC3E}">
        <p14:creationId xmlns:p14="http://schemas.microsoft.com/office/powerpoint/2010/main" val="32892819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1" y="585789"/>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20674688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9"/>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308110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47210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69"/>
            <a:ext cx="11018520" cy="1612768"/>
          </a:xfrm>
        </p:spPr>
        <p:txBody>
          <a:bodyPr wrap="square">
            <a:spAutoFit/>
          </a:bodyPr>
          <a:lstStyle>
            <a:lvl1pPr marL="0" indent="0">
              <a:buNone/>
              <a:defRPr/>
            </a:lvl1pPr>
            <a:lvl2pPr marL="228556" indent="0">
              <a:buNone/>
              <a:defRPr/>
            </a:lvl2pPr>
            <a:lvl3pPr marL="457112" indent="0">
              <a:buNone/>
              <a:defRPr/>
            </a:lvl3pPr>
            <a:lvl4pPr marL="685668" indent="0">
              <a:buNone/>
              <a:defRPr/>
            </a:lvl4pPr>
            <a:lvl5pPr marL="91422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2435482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1" y="1435100"/>
            <a:ext cx="5211763" cy="16127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16127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259089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3"/>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39" indent="0">
              <a:buFont typeface="Wingdings" panose="05000000000000000000" pitchFamily="2" charset="2"/>
              <a:buNone/>
              <a:defRPr sz="2000" b="0"/>
            </a:lvl2pPr>
            <a:lvl3pPr marL="450764" indent="0">
              <a:buFont typeface="Wingdings" panose="05000000000000000000" pitchFamily="2" charset="2"/>
              <a:buNone/>
              <a:tabLst/>
              <a:defRPr sz="1600" b="0"/>
            </a:lvl3pPr>
            <a:lvl4pPr marL="652337" indent="0">
              <a:buFont typeface="Wingdings" panose="05000000000000000000" pitchFamily="2" charset="2"/>
              <a:buNone/>
              <a:defRPr sz="1400" b="0"/>
            </a:lvl4pPr>
            <a:lvl5pPr marL="853911"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2" y="1435100"/>
            <a:ext cx="5212080" cy="1649682"/>
          </a:xfrm>
        </p:spPr>
        <p:txBody>
          <a:bodyPr wrap="square">
            <a:spAutoFit/>
          </a:bodyPr>
          <a:lstStyle>
            <a:lvl1pPr marL="0" indent="0">
              <a:spcBef>
                <a:spcPts val="1223"/>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39" indent="0">
              <a:buFont typeface="Wingdings" panose="05000000000000000000" pitchFamily="2" charset="2"/>
              <a:buNone/>
              <a:defRPr sz="2000" b="0"/>
            </a:lvl2pPr>
            <a:lvl3pPr marL="450764" indent="0">
              <a:buFont typeface="Wingdings" panose="05000000000000000000" pitchFamily="2" charset="2"/>
              <a:buNone/>
              <a:tabLst/>
              <a:defRPr sz="1600" b="0"/>
            </a:lvl3pPr>
            <a:lvl4pPr marL="652337" indent="0">
              <a:buFont typeface="Wingdings" panose="05000000000000000000" pitchFamily="2" charset="2"/>
              <a:buNone/>
              <a:defRPr sz="1400" b="0"/>
            </a:lvl4pPr>
            <a:lvl5pPr marL="853911"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24990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251612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13168915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38610"/>
          </a:xfrm>
        </p:spPr>
        <p:txBody>
          <a:bodyPr/>
          <a:lstStyle>
            <a:lvl1pPr marL="0" indent="0">
              <a:buNone/>
              <a:defRPr sz="2200">
                <a:latin typeface="+mn-lt"/>
              </a:defRPr>
            </a:lvl1pPr>
            <a:lvl2pPr marL="228556" indent="0">
              <a:buNone/>
              <a:defRPr/>
            </a:lvl2pPr>
            <a:lvl3pPr marL="457112" indent="0">
              <a:buNone/>
              <a:defRPr/>
            </a:lvl3pPr>
            <a:lvl4pPr marL="661861" indent="0">
              <a:buNone/>
              <a:defRPr/>
            </a:lvl4pPr>
            <a:lvl5pPr marL="855499"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1"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2016079"/>
            <a:ext cx="4158362" cy="1108121"/>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56433089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1"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2873353"/>
            <a:ext cx="4159950" cy="1108121"/>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7472451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1"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4" y="2996526"/>
            <a:ext cx="4163125" cy="861803"/>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88367680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1"/>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556" lvl="0" indent="-228556"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436097"/>
            <a:ext cx="11018520" cy="554061"/>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163491857"/>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556" lvl="0" indent="-228556"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56"/>
            <a:ext cx="11018520" cy="554061"/>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30243405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307804"/>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556" lvl="0" indent="-228556"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307804"/>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556" lvl="0" indent="-228556"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554061"/>
          </a:xfrm>
        </p:spPr>
        <p:txBody>
          <a:bodyPr/>
          <a:lstStyle/>
          <a:p>
            <a:r>
              <a:rPr lang="en-US"/>
              <a:t>Click to edit Master title style</a:t>
            </a:r>
            <a:endParaRPr lang="en-US" dirty="0"/>
          </a:p>
        </p:txBody>
      </p:sp>
    </p:spTree>
    <p:extLst>
      <p:ext uri="{BB962C8B-B14F-4D97-AF65-F5344CB8AC3E}">
        <p14:creationId xmlns:p14="http://schemas.microsoft.com/office/powerpoint/2010/main" val="40205827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4" y="5689600"/>
            <a:ext cx="3475037" cy="307804"/>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1" y="5689600"/>
            <a:ext cx="3475037" cy="307804"/>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89600"/>
            <a:ext cx="3475037" cy="307804"/>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4061"/>
          </a:xfrm>
        </p:spPr>
        <p:txBody>
          <a:bodyPr/>
          <a:lstStyle/>
          <a:p>
            <a:r>
              <a:rPr lang="en-US"/>
              <a:t>Click to edit Master title style</a:t>
            </a:r>
            <a:endParaRPr lang="en-US" dirty="0"/>
          </a:p>
        </p:txBody>
      </p:sp>
    </p:spTree>
    <p:extLst>
      <p:ext uri="{BB962C8B-B14F-4D97-AF65-F5344CB8AC3E}">
        <p14:creationId xmlns:p14="http://schemas.microsoft.com/office/powerpoint/2010/main" val="44192572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7"/>
            <a:ext cx="2532888" cy="615609"/>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7"/>
            <a:ext cx="2532888" cy="615609"/>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7"/>
            <a:ext cx="2532888" cy="615609"/>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7"/>
            <a:ext cx="2532888" cy="615609"/>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4061"/>
          </a:xfrm>
        </p:spPr>
        <p:txBody>
          <a:bodyPr/>
          <a:lstStyle/>
          <a:p>
            <a:r>
              <a:rPr lang="en-US"/>
              <a:t>Click to edit Master title style</a:t>
            </a:r>
            <a:endParaRPr lang="en-US" dirty="0"/>
          </a:p>
        </p:txBody>
      </p:sp>
    </p:spTree>
    <p:extLst>
      <p:ext uri="{BB962C8B-B14F-4D97-AF65-F5344CB8AC3E}">
        <p14:creationId xmlns:p14="http://schemas.microsoft.com/office/powerpoint/2010/main" val="19453186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4"/>
            <a:ext cx="3494088" cy="307804"/>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762202880"/>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1"/>
            <a:ext cx="3468956" cy="1108121"/>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9"/>
            <a:ext cx="6961188" cy="369353"/>
          </a:xfrm>
        </p:spPr>
        <p:txBody>
          <a:bodyPr/>
          <a:lstStyle>
            <a:lvl1pPr marL="0" indent="0">
              <a:spcAft>
                <a:spcPts val="1200"/>
              </a:spcAft>
              <a:buNone/>
              <a:defRPr sz="2400"/>
            </a:lvl1pPr>
            <a:lvl2pPr marL="228556"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4"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34816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1"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3211963"/>
            <a:ext cx="6669658" cy="430901"/>
          </a:xfrm>
        </p:spPr>
        <p:txBody>
          <a:bodyPr anchor="ctr" anchorCtr="0"/>
          <a:lstStyle>
            <a:lvl1pPr marL="0" indent="0">
              <a:spcAft>
                <a:spcPts val="1200"/>
              </a:spcAft>
              <a:buNone/>
              <a:defRPr sz="2800"/>
            </a:lvl1pPr>
            <a:lvl2pPr marL="228556"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383"/>
            <a:ext cx="3183637" cy="554061"/>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137461682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1"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3211963"/>
            <a:ext cx="6669658" cy="430901"/>
          </a:xfrm>
        </p:spPr>
        <p:txBody>
          <a:bodyPr anchor="ctr" anchorCtr="0"/>
          <a:lstStyle>
            <a:lvl1pPr marL="0" indent="0">
              <a:spcAft>
                <a:spcPts val="1200"/>
              </a:spcAft>
              <a:buNone/>
              <a:defRPr sz="2800"/>
            </a:lvl1pPr>
            <a:lvl2pPr marL="228556"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383"/>
            <a:ext cx="3183637" cy="554061"/>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34881618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3"/>
            <a:ext cx="6667500" cy="430901"/>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4" y="3150383"/>
            <a:ext cx="3182027" cy="554061"/>
          </a:xfrm>
        </p:spPr>
        <p:txBody>
          <a:bodyPr anchor="ctr"/>
          <a:lstStyle>
            <a:lvl1pPr>
              <a:defRPr/>
            </a:lvl1pPr>
          </a:lstStyle>
          <a:p>
            <a:r>
              <a:rPr lang="en-US" dirty="0"/>
              <a:t>Title</a:t>
            </a:r>
          </a:p>
        </p:txBody>
      </p:sp>
    </p:spTree>
    <p:extLst>
      <p:ext uri="{BB962C8B-B14F-4D97-AF65-F5344CB8AC3E}">
        <p14:creationId xmlns:p14="http://schemas.microsoft.com/office/powerpoint/2010/main" val="40747370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4213817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4100442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025644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233689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16224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190675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9"/>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486"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95"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40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79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19393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1" y="585789"/>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111"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0124191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2" y="6269039"/>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53902624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4/28/2022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image" Target="../media/image5.emf"/><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1" name="Picture 10" descr="A screen shot of a computer&#10;&#10;Description automatically generated">
            <a:extLst>
              <a:ext uri="{FF2B5EF4-FFF2-40B4-BE49-F238E27FC236}">
                <a16:creationId xmlns:a16="http://schemas.microsoft.com/office/drawing/2014/main" id="{F1AB2C95-16FC-48F5-843F-958A785E9224}"/>
              </a:ext>
            </a:extLst>
          </p:cNvPr>
          <p:cNvPicPr>
            <a:picLocks noChangeAspect="1"/>
          </p:cNvPicPr>
          <p:nvPr userDrawn="1"/>
        </p:nvPicPr>
        <p:blipFill>
          <a:blip r:embed="rId13"/>
          <a:stretch>
            <a:fillRect/>
          </a:stretch>
        </p:blipFill>
        <p:spPr>
          <a:xfrm>
            <a:off x="-6993" y="6105401"/>
            <a:ext cx="12192000" cy="804519"/>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4/28/2022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1CF6BFE-1C36-4BBB-8893-34134FCA6E38}"/>
              </a:ext>
            </a:extLst>
          </p:cNvPr>
          <p:cNvSpPr/>
          <p:nvPr userDrawn="1"/>
        </p:nvSpPr>
        <p:spPr>
          <a:xfrm>
            <a:off x="4240693" y="6179700"/>
            <a:ext cx="3149722" cy="584775"/>
          </a:xfrm>
          <a:prstGeom prst="rect">
            <a:avLst/>
          </a:prstGeom>
          <a:noFill/>
        </p:spPr>
        <p:txBody>
          <a:bodyPr wrap="square" lIns="91440" tIns="45720" rIns="91440" bIns="45720">
            <a:spAutoFit/>
          </a:bodyPr>
          <a:lstStyle/>
          <a:p>
            <a:pPr algn="ctr"/>
            <a:r>
              <a:rPr lang="en-US" sz="32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#PSHSummit</a:t>
            </a:r>
          </a:p>
        </p:txBody>
      </p:sp>
      <p:sp>
        <p:nvSpPr>
          <p:cNvPr id="8" name="Rectangle 7"/>
          <p:cNvSpPr/>
          <p:nvPr/>
        </p:nvSpPr>
        <p:spPr>
          <a:xfrm>
            <a:off x="10438015" y="5275299"/>
            <a:ext cx="1482436" cy="58042"/>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See the source image">
            <a:extLst>
              <a:ext uri="{FF2B5EF4-FFF2-40B4-BE49-F238E27FC236}">
                <a16:creationId xmlns:a16="http://schemas.microsoft.com/office/drawing/2014/main" id="{B7979B00-451E-44BA-B3D6-8140AC51D90F}"/>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44351" y="6212412"/>
            <a:ext cx="1482436" cy="522520"/>
          </a:xfrm>
          <a:prstGeom prst="rect">
            <a:avLst/>
          </a:prstGeom>
          <a:noFill/>
          <a:extLst>
            <a:ext uri="{909E8E84-426E-40DD-AFC4-6F175D3DCCD1}">
              <a14:hiddenFill xmlns:a14="http://schemas.microsoft.com/office/drawing/2010/main">
                <a:solidFill>
                  <a:srgbClr val="FFFFFF"/>
                </a:solidFill>
              </a14:hiddenFill>
            </a:ext>
          </a:extLst>
        </p:spPr>
      </p:pic>
      <p:pic>
        <p:nvPicPr>
          <p:cNvPr id="17" name="Graphic 16">
            <a:extLst>
              <a:ext uri="{FF2B5EF4-FFF2-40B4-BE49-F238E27FC236}">
                <a16:creationId xmlns:a16="http://schemas.microsoft.com/office/drawing/2014/main" id="{1E22FE05-6583-4772-B050-89EDD70D2994}"/>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10869703" y="6209241"/>
            <a:ext cx="1157639" cy="52569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4"/>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1"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4"/>
            <a:ext cx="6858000" cy="1170455"/>
          </a:xfrm>
          <a:prstGeom prst="rect">
            <a:avLst/>
          </a:prstGeom>
        </p:spPr>
      </p:pic>
    </p:spTree>
    <p:extLst>
      <p:ext uri="{BB962C8B-B14F-4D97-AF65-F5344CB8AC3E}">
        <p14:creationId xmlns:p14="http://schemas.microsoft.com/office/powerpoint/2010/main" val="75591417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Lst>
  <p:transition>
    <p:fade/>
  </p:transition>
  <p:hf sldNum="0" hdr="0" ftr="0" dt="0"/>
  <p:txStyles>
    <p:titleStyle>
      <a:lvl1pPr algn="l" defTabSz="932563"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2"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2"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hyperlink" Target="https://twitter.com/pdtit" TargetMode="External"/><Relationship Id="rId2" Type="http://schemas.openxmlformats.org/officeDocument/2006/relationships/hyperlink" Target="mailto:petender@microsoft.com" TargetMode="Externa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42.png"/><Relationship Id="rId4" Type="http://schemas.openxmlformats.org/officeDocument/2006/relationships/hyperlink" Target="http://aka.ms/pdtit"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2.png"/><Relationship Id="rId18" Type="http://schemas.openxmlformats.org/officeDocument/2006/relationships/image" Target="../media/image13.jpeg"/><Relationship Id="rId3" Type="http://schemas.openxmlformats.org/officeDocument/2006/relationships/notesSlide" Target="../notesSlides/notesSlide1.xml"/><Relationship Id="rId7" Type="http://schemas.openxmlformats.org/officeDocument/2006/relationships/image" Target="../media/image28.png"/><Relationship Id="rId12" Type="http://schemas.openxmlformats.org/officeDocument/2006/relationships/image" Target="../media/image31.png"/><Relationship Id="rId17" Type="http://schemas.openxmlformats.org/officeDocument/2006/relationships/image" Target="../media/image36.png"/><Relationship Id="rId2" Type="http://schemas.openxmlformats.org/officeDocument/2006/relationships/slideLayout" Target="../slideLayouts/slideLayout13.xml"/><Relationship Id="rId16" Type="http://schemas.openxmlformats.org/officeDocument/2006/relationships/image" Target="../media/image35.png"/><Relationship Id="rId1" Type="http://schemas.openxmlformats.org/officeDocument/2006/relationships/tags" Target="../tags/tag1.xml"/><Relationship Id="rId6" Type="http://schemas.openxmlformats.org/officeDocument/2006/relationships/image" Target="../media/image27.png"/><Relationship Id="rId11" Type="http://schemas.openxmlformats.org/officeDocument/2006/relationships/hyperlink" Target="https://www.007ffflearning.com/" TargetMode="External"/><Relationship Id="rId5" Type="http://schemas.openxmlformats.org/officeDocument/2006/relationships/image" Target="../media/image26.png"/><Relationship Id="rId15" Type="http://schemas.openxmlformats.org/officeDocument/2006/relationships/image" Target="../media/image34.jpeg"/><Relationship Id="rId10" Type="http://schemas.openxmlformats.org/officeDocument/2006/relationships/hyperlink" Target="mailto:petender@microsoft.com" TargetMode="External"/><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3.jpeg"/></Relationships>
</file>

<file path=ppt/slides/_rels/slide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6412368-7E6B-4064-B6FA-72DF6DA0C2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014FE20-9BCC-4219-A8AD-B1C110BD5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8FE02A5-FADA-8B7F-3FE4-165FFE1332DE}"/>
              </a:ext>
            </a:extLst>
          </p:cNvPr>
          <p:cNvSpPr>
            <a:spLocks noGrp="1"/>
          </p:cNvSpPr>
          <p:nvPr>
            <p:ph type="ctrTitle"/>
          </p:nvPr>
        </p:nvSpPr>
        <p:spPr>
          <a:xfrm>
            <a:off x="1452617" y="976508"/>
            <a:ext cx="5525305" cy="2367221"/>
          </a:xfrm>
        </p:spPr>
        <p:txBody>
          <a:bodyPr vert="horz" lIns="91440" tIns="45720" rIns="91440" bIns="0" rtlCol="0" anchor="b">
            <a:normAutofit/>
          </a:bodyPr>
          <a:lstStyle/>
          <a:p>
            <a:r>
              <a:rPr lang="en-US" sz="5400" dirty="0"/>
              <a:t>Let azure control your pipelines…</a:t>
            </a:r>
          </a:p>
        </p:txBody>
      </p:sp>
      <p:sp>
        <p:nvSpPr>
          <p:cNvPr id="3" name="Subtitle 2">
            <a:extLst>
              <a:ext uri="{FF2B5EF4-FFF2-40B4-BE49-F238E27FC236}">
                <a16:creationId xmlns:a16="http://schemas.microsoft.com/office/drawing/2014/main" id="{F5556706-E040-EADB-E5C5-9984561E1630}"/>
              </a:ext>
            </a:extLst>
          </p:cNvPr>
          <p:cNvSpPr>
            <a:spLocks noGrp="1"/>
          </p:cNvSpPr>
          <p:nvPr>
            <p:ph type="subTitle" idx="1"/>
          </p:nvPr>
        </p:nvSpPr>
        <p:spPr>
          <a:xfrm>
            <a:off x="1452617" y="3531204"/>
            <a:ext cx="5530919" cy="1606576"/>
          </a:xfrm>
        </p:spPr>
        <p:txBody>
          <a:bodyPr vert="horz" lIns="91440" tIns="91440" rIns="91440" bIns="91440" rtlCol="0">
            <a:normAutofit/>
          </a:bodyPr>
          <a:lstStyle/>
          <a:p>
            <a:r>
              <a:rPr lang="en-US" dirty="0"/>
              <a:t>because you can’t trust yourself to do it</a:t>
            </a:r>
          </a:p>
        </p:txBody>
      </p:sp>
      <p:cxnSp>
        <p:nvCxnSpPr>
          <p:cNvPr id="16" name="Straight Connector 15">
            <a:extLst>
              <a:ext uri="{FF2B5EF4-FFF2-40B4-BE49-F238E27FC236}">
                <a16:creationId xmlns:a16="http://schemas.microsoft.com/office/drawing/2014/main" id="{A661C966-C6C8-4667-903D-E68521C35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8" y="3528543"/>
            <a:ext cx="55361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8" name="Group 17">
            <a:extLst>
              <a:ext uri="{FF2B5EF4-FFF2-40B4-BE49-F238E27FC236}">
                <a16:creationId xmlns:a16="http://schemas.microsoft.com/office/drawing/2014/main" id="{36439133-030D-427C-AADE-2B48B19917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77388" y="482171"/>
            <a:chExt cx="4074533" cy="5149101"/>
          </a:xfrm>
        </p:grpSpPr>
        <p:sp>
          <p:nvSpPr>
            <p:cNvPr id="19" name="Rectangle 18">
              <a:extLst>
                <a:ext uri="{FF2B5EF4-FFF2-40B4-BE49-F238E27FC236}">
                  <a16:creationId xmlns:a16="http://schemas.microsoft.com/office/drawing/2014/main" id="{2C11378B-6628-411A-9A79-CF10232D7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77388" y="482171"/>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8E6BF6A-26B8-45E6-887E-FE78A7984F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47" y="812507"/>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82388B0B-738B-4313-8674-79D97E74A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1624" y="977965"/>
            <a:ext cx="3119444"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Image">
            <a:extLst>
              <a:ext uri="{FF2B5EF4-FFF2-40B4-BE49-F238E27FC236}">
                <a16:creationId xmlns:a16="http://schemas.microsoft.com/office/drawing/2014/main" id="{7A9B4E88-2BD2-AD85-FE94-F083E668ED4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16373" y="1649879"/>
            <a:ext cx="2799103" cy="279910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6DF84359-5DD6-461B-9519-90AA2F46C1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E90BC892-CE86-41EE-8A3B-2178D5170C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8DDC93A-644E-5F5C-2E6E-D2A95E4247D9}"/>
              </a:ext>
            </a:extLst>
          </p:cNvPr>
          <p:cNvSpPr txBox="1"/>
          <p:nvPr/>
        </p:nvSpPr>
        <p:spPr>
          <a:xfrm>
            <a:off x="360959" y="5784043"/>
            <a:ext cx="11663090" cy="559512"/>
          </a:xfrm>
          <a:prstGeom prst="rect">
            <a:avLst/>
          </a:prstGeom>
          <a:noFill/>
        </p:spPr>
        <p:txBody>
          <a:bodyPr wrap="square" lIns="0" tIns="0" rIns="0" bIns="0" rtlCol="0">
            <a:spAutoFit/>
          </a:bodyPr>
          <a:lstStyle/>
          <a:p>
            <a:pPr marL="0" marR="0" lvl="0" indent="0" algn="l" defTabSz="914192" rtl="0" eaLnBrk="1" fontAlgn="auto" latinLnBrk="0" hangingPunct="1">
              <a:spcBef>
                <a:spcPts val="0"/>
              </a:spcBef>
              <a:spcAft>
                <a:spcPts val="600"/>
              </a:spcAft>
              <a:buClrTx/>
              <a:buSzTx/>
              <a:buFontTx/>
              <a:buNone/>
              <a:tabLst/>
              <a:defRPr/>
            </a:pPr>
            <a:r>
              <a:rPr kumimoji="0" lang="en-US" sz="1568" b="1" i="1"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Email: petender@microsoft.com			Twitter: @pdtit  			Blog: https://aka.ms/pdtit </a:t>
            </a:r>
          </a:p>
          <a:p>
            <a:pPr marL="0" marR="0" lvl="0" indent="0" algn="l" defTabSz="914192" rtl="0" eaLnBrk="1" fontAlgn="auto" latinLnBrk="0" hangingPunct="1">
              <a:spcBef>
                <a:spcPts val="0"/>
              </a:spcBef>
              <a:spcAft>
                <a:spcPts val="600"/>
              </a:spcAft>
              <a:buClrTx/>
              <a:buSzTx/>
              <a:buFontTx/>
              <a:buNone/>
              <a:tabLst/>
              <a:defRPr/>
            </a:pPr>
            <a:r>
              <a:rPr kumimoji="0" lang="en-US" sz="1568" b="1" i="1"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a:t>
            </a:r>
            <a:endParaRPr kumimoji="0" lang="nl-BE" sz="1568" b="1" i="1"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2403431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3C8E7-6CED-8791-3FF1-71BC554485E6}"/>
              </a:ext>
            </a:extLst>
          </p:cNvPr>
          <p:cNvSpPr>
            <a:spLocks noGrp="1"/>
          </p:cNvSpPr>
          <p:nvPr>
            <p:ph type="title"/>
          </p:nvPr>
        </p:nvSpPr>
        <p:spPr/>
        <p:txBody>
          <a:bodyPr/>
          <a:lstStyle/>
          <a:p>
            <a:r>
              <a:rPr lang="en-US" dirty="0"/>
              <a:t>Release Gates / Quality gates</a:t>
            </a:r>
          </a:p>
        </p:txBody>
      </p:sp>
      <p:sp>
        <p:nvSpPr>
          <p:cNvPr id="3" name="Content Placeholder 2">
            <a:extLst>
              <a:ext uri="{FF2B5EF4-FFF2-40B4-BE49-F238E27FC236}">
                <a16:creationId xmlns:a16="http://schemas.microsoft.com/office/drawing/2014/main" id="{A6D3140C-1F93-98BB-DADD-DF00B52339A9}"/>
              </a:ext>
            </a:extLst>
          </p:cNvPr>
          <p:cNvSpPr>
            <a:spLocks noGrp="1"/>
          </p:cNvSpPr>
          <p:nvPr>
            <p:ph idx="1"/>
          </p:nvPr>
        </p:nvSpPr>
        <p:spPr/>
        <p:txBody>
          <a:bodyPr/>
          <a:lstStyle/>
          <a:p>
            <a:r>
              <a:rPr lang="en-US" dirty="0"/>
              <a:t>Validate Work Items</a:t>
            </a:r>
          </a:p>
          <a:p>
            <a:r>
              <a:rPr lang="en-US" dirty="0"/>
              <a:t>Check Azure Policies</a:t>
            </a:r>
          </a:p>
          <a:p>
            <a:r>
              <a:rPr lang="en-US" dirty="0"/>
              <a:t>Interact with Azure Monitor Alerts</a:t>
            </a:r>
          </a:p>
          <a:p>
            <a:r>
              <a:rPr lang="en-US" dirty="0"/>
              <a:t>Invoke Azure Function (POWERSHELL FOLKS!!)</a:t>
            </a:r>
          </a:p>
          <a:p>
            <a:r>
              <a:rPr lang="en-US" dirty="0"/>
              <a:t>Invoke REST API</a:t>
            </a:r>
          </a:p>
          <a:p>
            <a:endParaRPr lang="en-US" dirty="0"/>
          </a:p>
          <a:p>
            <a:r>
              <a:rPr lang="en-US" dirty="0"/>
              <a:t>3</a:t>
            </a:r>
            <a:r>
              <a:rPr lang="en-US" baseline="30000" dirty="0"/>
              <a:t>rd</a:t>
            </a:r>
            <a:r>
              <a:rPr lang="en-US" dirty="0"/>
              <a:t> party integration (e.g. Secure Code Scanning)</a:t>
            </a:r>
          </a:p>
          <a:p>
            <a:endParaRPr lang="en-US" dirty="0"/>
          </a:p>
        </p:txBody>
      </p:sp>
      <p:pic>
        <p:nvPicPr>
          <p:cNvPr id="5" name="Picture 4">
            <a:extLst>
              <a:ext uri="{FF2B5EF4-FFF2-40B4-BE49-F238E27FC236}">
                <a16:creationId xmlns:a16="http://schemas.microsoft.com/office/drawing/2014/main" id="{D9461E82-93A7-C13D-BE58-7A350521BCF8}"/>
              </a:ext>
            </a:extLst>
          </p:cNvPr>
          <p:cNvPicPr>
            <a:picLocks noChangeAspect="1"/>
          </p:cNvPicPr>
          <p:nvPr/>
        </p:nvPicPr>
        <p:blipFill>
          <a:blip r:embed="rId2"/>
          <a:stretch>
            <a:fillRect/>
          </a:stretch>
        </p:blipFill>
        <p:spPr>
          <a:xfrm>
            <a:off x="8034636" y="1534133"/>
            <a:ext cx="3338537" cy="3362350"/>
          </a:xfrm>
          <a:prstGeom prst="rect">
            <a:avLst/>
          </a:prstGeom>
        </p:spPr>
      </p:pic>
    </p:spTree>
    <p:extLst>
      <p:ext uri="{BB962C8B-B14F-4D97-AF65-F5344CB8AC3E}">
        <p14:creationId xmlns:p14="http://schemas.microsoft.com/office/powerpoint/2010/main" val="4222614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4BCDF9F2-8D5B-4F4E-9166-1A45EC1124E2}"/>
              </a:ext>
            </a:extLst>
          </p:cNvPr>
          <p:cNvSpPr>
            <a:spLocks noGrp="1"/>
          </p:cNvSpPr>
          <p:nvPr>
            <p:ph type="subTitle" idx="1"/>
          </p:nvPr>
        </p:nvSpPr>
        <p:spPr>
          <a:xfrm>
            <a:off x="479323" y="4734232"/>
            <a:ext cx="5080819" cy="1936732"/>
          </a:xfrm>
        </p:spPr>
        <p:txBody>
          <a:bodyPr>
            <a:normAutofit/>
          </a:bodyPr>
          <a:lstStyle/>
          <a:p>
            <a:pPr marL="285750" indent="-285750">
              <a:buFontTx/>
              <a:buChar char="-"/>
            </a:pPr>
            <a:r>
              <a:rPr lang="en-US" dirty="0"/>
              <a:t>Release Gates</a:t>
            </a:r>
          </a:p>
        </p:txBody>
      </p:sp>
      <p:sp>
        <p:nvSpPr>
          <p:cNvPr id="4" name="Title 3">
            <a:extLst>
              <a:ext uri="{FF2B5EF4-FFF2-40B4-BE49-F238E27FC236}">
                <a16:creationId xmlns:a16="http://schemas.microsoft.com/office/drawing/2014/main" id="{93249759-887E-4C49-B4B0-AC4E9EDB8DAE}"/>
              </a:ext>
            </a:extLst>
          </p:cNvPr>
          <p:cNvSpPr>
            <a:spLocks noGrp="1"/>
          </p:cNvSpPr>
          <p:nvPr>
            <p:ph type="ctrTitle"/>
          </p:nvPr>
        </p:nvSpPr>
        <p:spPr/>
        <p:txBody>
          <a:bodyPr/>
          <a:lstStyle/>
          <a:p>
            <a:r>
              <a:rPr lang="en-BE" dirty="0"/>
              <a:t>D</a:t>
            </a:r>
            <a:r>
              <a:rPr lang="nl-BE" dirty="0"/>
              <a:t>e</a:t>
            </a:r>
            <a:r>
              <a:rPr lang="en-BE" dirty="0"/>
              <a:t>m</a:t>
            </a:r>
            <a:r>
              <a:rPr lang="nl-BE" dirty="0"/>
              <a:t>o</a:t>
            </a:r>
          </a:p>
        </p:txBody>
      </p:sp>
    </p:spTree>
    <p:extLst>
      <p:ext uri="{BB962C8B-B14F-4D97-AF65-F5344CB8AC3E}">
        <p14:creationId xmlns:p14="http://schemas.microsoft.com/office/powerpoint/2010/main" val="2120794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3C8E7-6CED-8791-3FF1-71BC554485E6}"/>
              </a:ext>
            </a:extLst>
          </p:cNvPr>
          <p:cNvSpPr>
            <a:spLocks noGrp="1"/>
          </p:cNvSpPr>
          <p:nvPr>
            <p:ph type="title"/>
          </p:nvPr>
        </p:nvSpPr>
        <p:spPr/>
        <p:txBody>
          <a:bodyPr/>
          <a:lstStyle/>
          <a:p>
            <a:r>
              <a:rPr lang="en-US" dirty="0"/>
              <a:t>Release Gates / Quality gates</a:t>
            </a:r>
          </a:p>
        </p:txBody>
      </p:sp>
      <p:sp>
        <p:nvSpPr>
          <p:cNvPr id="3" name="Content Placeholder 2">
            <a:extLst>
              <a:ext uri="{FF2B5EF4-FFF2-40B4-BE49-F238E27FC236}">
                <a16:creationId xmlns:a16="http://schemas.microsoft.com/office/drawing/2014/main" id="{A6D3140C-1F93-98BB-DADD-DF00B52339A9}"/>
              </a:ext>
            </a:extLst>
          </p:cNvPr>
          <p:cNvSpPr>
            <a:spLocks noGrp="1"/>
          </p:cNvSpPr>
          <p:nvPr>
            <p:ph idx="1"/>
          </p:nvPr>
        </p:nvSpPr>
        <p:spPr>
          <a:xfrm>
            <a:off x="1451579" y="2015732"/>
            <a:ext cx="10564830" cy="1378481"/>
          </a:xfrm>
        </p:spPr>
        <p:txBody>
          <a:bodyPr>
            <a:normAutofit fontScale="92500" lnSpcReduction="10000"/>
          </a:bodyPr>
          <a:lstStyle/>
          <a:p>
            <a:pPr marL="0" indent="0">
              <a:buNone/>
            </a:pPr>
            <a:r>
              <a:rPr lang="en-US" b="1" dirty="0">
                <a:solidFill>
                  <a:srgbClr val="7030A0"/>
                </a:solidFill>
                <a:latin typeface="Consolas" panose="020B0609020204030204" pitchFamily="49" charset="0"/>
              </a:rPr>
              <a:t>“…WAY COOL PETER, BUT… </a:t>
            </a:r>
          </a:p>
          <a:p>
            <a:pPr marL="0" indent="0">
              <a:buNone/>
            </a:pPr>
            <a:r>
              <a:rPr lang="en-US" b="1" dirty="0">
                <a:solidFill>
                  <a:srgbClr val="7030A0"/>
                </a:solidFill>
                <a:latin typeface="Consolas" panose="020B0609020204030204" pitchFamily="49" charset="0"/>
              </a:rPr>
              <a:t>THIS DOES ONLY WORK IN AZURE CLASSIC PIPELINES”</a:t>
            </a:r>
          </a:p>
          <a:p>
            <a:pPr marL="0" indent="0">
              <a:buNone/>
            </a:pPr>
            <a:r>
              <a:rPr lang="en-US" b="1" dirty="0">
                <a:solidFill>
                  <a:srgbClr val="7030A0"/>
                </a:solidFill>
                <a:latin typeface="Consolas" panose="020B0609020204030204" pitchFamily="49" charset="0"/>
              </a:rPr>
              <a:t>								</a:t>
            </a:r>
            <a:r>
              <a:rPr lang="en-US" sz="1300" b="1" i="1" dirty="0">
                <a:solidFill>
                  <a:srgbClr val="7030A0"/>
                </a:solidFill>
                <a:latin typeface="Consolas" panose="020B0609020204030204" pitchFamily="49" charset="0"/>
              </a:rPr>
              <a:t>source: AZ-400 learner</a:t>
            </a:r>
            <a:endParaRPr lang="en-US" b="1" i="1" dirty="0">
              <a:solidFill>
                <a:srgbClr val="7030A0"/>
              </a:solidFill>
              <a:latin typeface="Consolas" panose="020B0609020204030204" pitchFamily="49" charset="0"/>
            </a:endParaRPr>
          </a:p>
          <a:p>
            <a:endParaRPr lang="en-US" b="1" dirty="0">
              <a:solidFill>
                <a:srgbClr val="7030A0"/>
              </a:solidFill>
              <a:latin typeface="Consolas" panose="020B0609020204030204" pitchFamily="49" charset="0"/>
            </a:endParaRPr>
          </a:p>
        </p:txBody>
      </p:sp>
      <p:sp>
        <p:nvSpPr>
          <p:cNvPr id="4" name="Rectangle 3">
            <a:extLst>
              <a:ext uri="{FF2B5EF4-FFF2-40B4-BE49-F238E27FC236}">
                <a16:creationId xmlns:a16="http://schemas.microsoft.com/office/drawing/2014/main" id="{4DE0D2B3-3ED7-3C9B-709F-994F5FEAF584}"/>
              </a:ext>
            </a:extLst>
          </p:cNvPr>
          <p:cNvSpPr/>
          <p:nvPr/>
        </p:nvSpPr>
        <p:spPr>
          <a:xfrm>
            <a:off x="1759227" y="3607902"/>
            <a:ext cx="2589144" cy="1475961"/>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TRUE</a:t>
            </a:r>
            <a:br>
              <a:rPr lang="en-US" b="1" dirty="0"/>
            </a:br>
            <a:r>
              <a:rPr lang="en-US" b="1" dirty="0"/>
              <a:t>(but who uses YAML anyway </a:t>
            </a:r>
            <a:r>
              <a:rPr lang="en-US" b="1" dirty="0">
                <a:sym typeface="Wingdings" panose="05000000000000000000" pitchFamily="2" charset="2"/>
              </a:rPr>
              <a:t></a:t>
            </a:r>
            <a:r>
              <a:rPr lang="en-US" b="1" dirty="0"/>
              <a:t>)</a:t>
            </a:r>
          </a:p>
        </p:txBody>
      </p:sp>
      <p:sp>
        <p:nvSpPr>
          <p:cNvPr id="7" name="Rectangle 6">
            <a:extLst>
              <a:ext uri="{FF2B5EF4-FFF2-40B4-BE49-F238E27FC236}">
                <a16:creationId xmlns:a16="http://schemas.microsoft.com/office/drawing/2014/main" id="{145ADDFB-83DB-B4DE-68B5-F50C3BC0C179}"/>
              </a:ext>
            </a:extLst>
          </p:cNvPr>
          <p:cNvSpPr/>
          <p:nvPr/>
        </p:nvSpPr>
        <p:spPr>
          <a:xfrm>
            <a:off x="6966503" y="3607903"/>
            <a:ext cx="2589144" cy="147596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If you like YAML, use GitHub Actions</a:t>
            </a:r>
          </a:p>
        </p:txBody>
      </p:sp>
    </p:spTree>
    <p:extLst>
      <p:ext uri="{BB962C8B-B14F-4D97-AF65-F5344CB8AC3E}">
        <p14:creationId xmlns:p14="http://schemas.microsoft.com/office/powerpoint/2010/main" val="2352831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3C8E7-6CED-8791-3FF1-71BC554485E6}"/>
              </a:ext>
            </a:extLst>
          </p:cNvPr>
          <p:cNvSpPr>
            <a:spLocks noGrp="1"/>
          </p:cNvSpPr>
          <p:nvPr>
            <p:ph type="title"/>
          </p:nvPr>
        </p:nvSpPr>
        <p:spPr/>
        <p:txBody>
          <a:bodyPr/>
          <a:lstStyle/>
          <a:p>
            <a:r>
              <a:rPr lang="en-US" dirty="0"/>
              <a:t>Release Gates / Quality gates – in YAML</a:t>
            </a:r>
          </a:p>
        </p:txBody>
      </p:sp>
      <p:sp>
        <p:nvSpPr>
          <p:cNvPr id="3" name="Content Placeholder 2">
            <a:extLst>
              <a:ext uri="{FF2B5EF4-FFF2-40B4-BE49-F238E27FC236}">
                <a16:creationId xmlns:a16="http://schemas.microsoft.com/office/drawing/2014/main" id="{A6D3140C-1F93-98BB-DADD-DF00B52339A9}"/>
              </a:ext>
            </a:extLst>
          </p:cNvPr>
          <p:cNvSpPr>
            <a:spLocks noGrp="1"/>
          </p:cNvSpPr>
          <p:nvPr>
            <p:ph idx="1"/>
          </p:nvPr>
        </p:nvSpPr>
        <p:spPr>
          <a:xfrm>
            <a:off x="1451579" y="2015732"/>
            <a:ext cx="9603275" cy="1378481"/>
          </a:xfrm>
        </p:spPr>
        <p:txBody>
          <a:bodyPr/>
          <a:lstStyle/>
          <a:p>
            <a:pPr marL="0" indent="0">
              <a:buNone/>
            </a:pPr>
            <a:r>
              <a:rPr lang="en-US" b="1" dirty="0">
                <a:solidFill>
                  <a:srgbClr val="7030A0"/>
                </a:solidFill>
                <a:latin typeface="Consolas" panose="020B0609020204030204" pitchFamily="49" charset="0"/>
              </a:rPr>
              <a:t>“…EVEN BETTER MY DEAR LEARNER, REUSE YOUR RELEASE GATES FEATURES IN AZURE DEVOPS YAML PIPELINES…”</a:t>
            </a:r>
          </a:p>
          <a:p>
            <a:pPr marL="0" indent="0">
              <a:buNone/>
            </a:pPr>
            <a:r>
              <a:rPr lang="en-US" sz="1200" b="1" i="1" dirty="0">
                <a:solidFill>
                  <a:srgbClr val="7030A0"/>
                </a:solidFill>
                <a:latin typeface="Consolas" panose="020B0609020204030204" pitchFamily="49" charset="0"/>
              </a:rPr>
              <a:t>								source: PETER</a:t>
            </a:r>
            <a:endParaRPr lang="en-US" b="1" dirty="0">
              <a:solidFill>
                <a:srgbClr val="7030A0"/>
              </a:solidFill>
              <a:latin typeface="Consolas" panose="020B0609020204030204" pitchFamily="49" charset="0"/>
            </a:endParaRPr>
          </a:p>
          <a:p>
            <a:endParaRPr lang="en-US" b="1" dirty="0">
              <a:solidFill>
                <a:srgbClr val="7030A0"/>
              </a:solidFill>
              <a:latin typeface="Consolas" panose="020B0609020204030204" pitchFamily="49" charset="0"/>
            </a:endParaRPr>
          </a:p>
        </p:txBody>
      </p:sp>
      <p:sp>
        <p:nvSpPr>
          <p:cNvPr id="5" name="Arrow: Right 4">
            <a:extLst>
              <a:ext uri="{FF2B5EF4-FFF2-40B4-BE49-F238E27FC236}">
                <a16:creationId xmlns:a16="http://schemas.microsoft.com/office/drawing/2014/main" id="{DB036C5F-46E1-9E9F-2D4E-F35F027E938F}"/>
              </a:ext>
            </a:extLst>
          </p:cNvPr>
          <p:cNvSpPr/>
          <p:nvPr/>
        </p:nvSpPr>
        <p:spPr>
          <a:xfrm>
            <a:off x="1576855" y="3727175"/>
            <a:ext cx="4676361" cy="226612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Azure DevOps</a:t>
            </a:r>
            <a:br>
              <a:rPr lang="en-US" sz="2800" b="1" dirty="0"/>
            </a:br>
            <a:r>
              <a:rPr lang="en-US" sz="2800" b="1" dirty="0"/>
              <a:t>Environments</a:t>
            </a:r>
          </a:p>
        </p:txBody>
      </p:sp>
      <p:pic>
        <p:nvPicPr>
          <p:cNvPr id="8" name="Picture 7">
            <a:extLst>
              <a:ext uri="{FF2B5EF4-FFF2-40B4-BE49-F238E27FC236}">
                <a16:creationId xmlns:a16="http://schemas.microsoft.com/office/drawing/2014/main" id="{1E45D380-D17F-EE5F-09F6-BD0F74F7B979}"/>
              </a:ext>
            </a:extLst>
          </p:cNvPr>
          <p:cNvPicPr>
            <a:picLocks noChangeAspect="1"/>
          </p:cNvPicPr>
          <p:nvPr/>
        </p:nvPicPr>
        <p:blipFill>
          <a:blip r:embed="rId2"/>
          <a:stretch>
            <a:fillRect/>
          </a:stretch>
        </p:blipFill>
        <p:spPr>
          <a:xfrm>
            <a:off x="6797417" y="3556191"/>
            <a:ext cx="1778290" cy="2553345"/>
          </a:xfrm>
          <a:prstGeom prst="rect">
            <a:avLst/>
          </a:prstGeom>
        </p:spPr>
      </p:pic>
      <p:sp>
        <p:nvSpPr>
          <p:cNvPr id="11" name="Scroll: Vertical 10">
            <a:extLst>
              <a:ext uri="{FF2B5EF4-FFF2-40B4-BE49-F238E27FC236}">
                <a16:creationId xmlns:a16="http://schemas.microsoft.com/office/drawing/2014/main" id="{7C30D807-CB72-51F7-633D-3C494EAACC79}"/>
              </a:ext>
            </a:extLst>
          </p:cNvPr>
          <p:cNvSpPr/>
          <p:nvPr/>
        </p:nvSpPr>
        <p:spPr>
          <a:xfrm>
            <a:off x="9448387" y="4032494"/>
            <a:ext cx="1778290" cy="1378481"/>
          </a:xfrm>
          <a:prstGeom prst="verticalScroll">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effectLst/>
                <a:latin typeface="Consolas" panose="020B0609020204030204" pitchFamily="49" charset="0"/>
              </a:rPr>
              <a:t>environment: Release</a:t>
            </a:r>
            <a:endParaRPr lang="en-US" sz="1400" dirty="0">
              <a:latin typeface="Consolas" panose="020B0609020204030204" pitchFamily="49" charset="0"/>
            </a:endParaRPr>
          </a:p>
          <a:p>
            <a:pPr algn="ctr"/>
            <a:endParaRPr lang="en-US" sz="1400" dirty="0"/>
          </a:p>
        </p:txBody>
      </p:sp>
    </p:spTree>
    <p:extLst>
      <p:ext uri="{BB962C8B-B14F-4D97-AF65-F5344CB8AC3E}">
        <p14:creationId xmlns:p14="http://schemas.microsoft.com/office/powerpoint/2010/main" val="6791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5"/>
                                        </p:tgtEl>
                                        <p:attrNameLst>
                                          <p:attrName>style.color</p:attrName>
                                        </p:attrNameLst>
                                      </p:cBhvr>
                                      <p:to>
                                        <a:schemeClr val="bg1"/>
                                      </p:to>
                                    </p:animClr>
                                    <p:animClr clrSpc="rgb" dir="cw">
                                      <p:cBhvr>
                                        <p:cTn id="7" dur="250" autoRev="1" fill="remove"/>
                                        <p:tgtEl>
                                          <p:spTgt spid="5"/>
                                        </p:tgtEl>
                                        <p:attrNameLst>
                                          <p:attrName>fillcolor</p:attrName>
                                        </p:attrNameLst>
                                      </p:cBhvr>
                                      <p:to>
                                        <a:schemeClr val="bg1"/>
                                      </p:to>
                                    </p:animClr>
                                    <p:set>
                                      <p:cBhvr>
                                        <p:cTn id="8" dur="250" autoRev="1" fill="remove"/>
                                        <p:tgtEl>
                                          <p:spTgt spid="5"/>
                                        </p:tgtEl>
                                        <p:attrNameLst>
                                          <p:attrName>fill.type</p:attrName>
                                        </p:attrNameLst>
                                      </p:cBhvr>
                                      <p:to>
                                        <p:strVal val="solid"/>
                                      </p:to>
                                    </p:set>
                                    <p:set>
                                      <p:cBhvr>
                                        <p:cTn id="9" dur="250" autoRev="1" fill="remove"/>
                                        <p:tgtEl>
                                          <p:spTgt spid="5"/>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heel(1)">
                                      <p:cBhvr>
                                        <p:cTn id="14" dur="2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ircle(in)">
                                      <p:cBhvr>
                                        <p:cTn id="19"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4BCDF9F2-8D5B-4F4E-9166-1A45EC1124E2}"/>
              </a:ext>
            </a:extLst>
          </p:cNvPr>
          <p:cNvSpPr>
            <a:spLocks noGrp="1"/>
          </p:cNvSpPr>
          <p:nvPr>
            <p:ph type="subTitle" idx="1"/>
          </p:nvPr>
        </p:nvSpPr>
        <p:spPr>
          <a:xfrm>
            <a:off x="479323" y="4734232"/>
            <a:ext cx="5080819" cy="1936732"/>
          </a:xfrm>
        </p:spPr>
        <p:txBody>
          <a:bodyPr>
            <a:normAutofit/>
          </a:bodyPr>
          <a:lstStyle/>
          <a:p>
            <a:pPr marL="285750" indent="-285750">
              <a:buFontTx/>
              <a:buChar char="-"/>
            </a:pPr>
            <a:r>
              <a:rPr lang="en-US" dirty="0"/>
              <a:t>Release Gates in YAML PIPELINES</a:t>
            </a:r>
          </a:p>
        </p:txBody>
      </p:sp>
      <p:sp>
        <p:nvSpPr>
          <p:cNvPr id="4" name="Title 3">
            <a:extLst>
              <a:ext uri="{FF2B5EF4-FFF2-40B4-BE49-F238E27FC236}">
                <a16:creationId xmlns:a16="http://schemas.microsoft.com/office/drawing/2014/main" id="{93249759-887E-4C49-B4B0-AC4E9EDB8DAE}"/>
              </a:ext>
            </a:extLst>
          </p:cNvPr>
          <p:cNvSpPr>
            <a:spLocks noGrp="1"/>
          </p:cNvSpPr>
          <p:nvPr>
            <p:ph type="ctrTitle"/>
          </p:nvPr>
        </p:nvSpPr>
        <p:spPr/>
        <p:txBody>
          <a:bodyPr/>
          <a:lstStyle/>
          <a:p>
            <a:r>
              <a:rPr lang="en-BE" dirty="0"/>
              <a:t>D</a:t>
            </a:r>
            <a:r>
              <a:rPr lang="nl-BE" dirty="0"/>
              <a:t>e</a:t>
            </a:r>
            <a:r>
              <a:rPr lang="en-BE" dirty="0"/>
              <a:t>m</a:t>
            </a:r>
            <a:r>
              <a:rPr lang="nl-BE" dirty="0"/>
              <a:t>o</a:t>
            </a:r>
          </a:p>
        </p:txBody>
      </p:sp>
    </p:spTree>
    <p:extLst>
      <p:ext uri="{BB962C8B-B14F-4D97-AF65-F5344CB8AC3E}">
        <p14:creationId xmlns:p14="http://schemas.microsoft.com/office/powerpoint/2010/main" val="1670288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A7D8A-B508-496E-984D-C1010D04B2C3}"/>
              </a:ext>
            </a:extLst>
          </p:cNvPr>
          <p:cNvSpPr>
            <a:spLocks noGrp="1"/>
          </p:cNvSpPr>
          <p:nvPr>
            <p:ph type="title"/>
          </p:nvPr>
        </p:nvSpPr>
        <p:spPr>
          <a:xfrm>
            <a:off x="838200" y="365125"/>
            <a:ext cx="10515600" cy="1325563"/>
          </a:xfrm>
        </p:spPr>
        <p:txBody>
          <a:bodyPr anchor="ctr">
            <a:normAutofit/>
          </a:bodyPr>
          <a:lstStyle/>
          <a:p>
            <a:r>
              <a:rPr lang="en-BE" dirty="0"/>
              <a:t>W</a:t>
            </a:r>
            <a:r>
              <a:rPr lang="nl-BE" dirty="0"/>
              <a:t>h</a:t>
            </a:r>
            <a:r>
              <a:rPr lang="en-BE" dirty="0"/>
              <a:t>a</a:t>
            </a:r>
            <a:r>
              <a:rPr lang="nl-BE" dirty="0"/>
              <a:t>t</a:t>
            </a:r>
            <a:r>
              <a:rPr lang="en-BE" dirty="0"/>
              <a:t> </a:t>
            </a:r>
            <a:r>
              <a:rPr lang="en-US" dirty="0"/>
              <a:t>we </a:t>
            </a:r>
            <a:r>
              <a:rPr lang="nl-BE" dirty="0"/>
              <a:t>c</a:t>
            </a:r>
            <a:r>
              <a:rPr lang="en-BE" dirty="0"/>
              <a:t>o</a:t>
            </a:r>
            <a:r>
              <a:rPr lang="nl-BE" dirty="0"/>
              <a:t>v</a:t>
            </a:r>
            <a:r>
              <a:rPr lang="en-BE" dirty="0"/>
              <a:t>e</a:t>
            </a:r>
            <a:r>
              <a:rPr lang="nl-BE" dirty="0"/>
              <a:t>r</a:t>
            </a:r>
            <a:r>
              <a:rPr lang="en-BE" dirty="0"/>
              <a:t>e</a:t>
            </a:r>
            <a:r>
              <a:rPr lang="nl-BE" dirty="0"/>
              <a:t>d</a:t>
            </a:r>
          </a:p>
        </p:txBody>
      </p:sp>
      <p:graphicFrame>
        <p:nvGraphicFramePr>
          <p:cNvPr id="7" name="Content Placeholder 2">
            <a:extLst>
              <a:ext uri="{FF2B5EF4-FFF2-40B4-BE49-F238E27FC236}">
                <a16:creationId xmlns:a16="http://schemas.microsoft.com/office/drawing/2014/main" id="{2ACDF863-4EF3-48E7-8E20-27E5B79F285C}"/>
              </a:ext>
            </a:extLst>
          </p:cNvPr>
          <p:cNvGraphicFramePr>
            <a:graphicFrameLocks noGrp="1"/>
          </p:cNvGraphicFramePr>
          <p:nvPr>
            <p:ph idx="1"/>
          </p:nvPr>
        </p:nvGraphicFramePr>
        <p:xfrm>
          <a:off x="838200" y="1646429"/>
          <a:ext cx="10515600" cy="35651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3182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3ECE99-44B9-479B-BE54-AD1E5BC63FE7}"/>
              </a:ext>
            </a:extLst>
          </p:cNvPr>
          <p:cNvSpPr txBox="1"/>
          <p:nvPr/>
        </p:nvSpPr>
        <p:spPr>
          <a:xfrm>
            <a:off x="544712" y="2224717"/>
            <a:ext cx="8624136" cy="3108543"/>
          </a:xfrm>
          <a:prstGeom prst="rect">
            <a:avLst/>
          </a:prstGeom>
          <a:noFill/>
        </p:spPr>
        <p:txBody>
          <a:bodyPr wrap="square" rtlCol="0">
            <a:spAutoFit/>
          </a:bodyPr>
          <a:lstStyle/>
          <a:p>
            <a:r>
              <a:rPr lang="en-BE" sz="2800" b="1" dirty="0">
                <a:solidFill>
                  <a:srgbClr val="1B9AE0"/>
                </a:solidFill>
                <a:latin typeface="Consolas" panose="020B0609020204030204" pitchFamily="49" charset="0"/>
                <a:cs typeface="Arial" panose="020B0604020202020204" pitchFamily="34" charset="0"/>
                <a:hlinkClick r:id="rId2"/>
              </a:rPr>
              <a:t>p</a:t>
            </a:r>
            <a:r>
              <a:rPr lang="nl-BE" sz="2800" b="1" dirty="0">
                <a:solidFill>
                  <a:srgbClr val="1B9AE0"/>
                </a:solidFill>
                <a:latin typeface="Consolas" panose="020B0609020204030204" pitchFamily="49" charset="0"/>
                <a:cs typeface="Arial" panose="020B0604020202020204" pitchFamily="34" charset="0"/>
                <a:hlinkClick r:id="rId2"/>
              </a:rPr>
              <a:t>e</a:t>
            </a:r>
            <a:r>
              <a:rPr lang="en-BE" sz="2800" b="1" dirty="0">
                <a:solidFill>
                  <a:srgbClr val="1B9AE0"/>
                </a:solidFill>
                <a:latin typeface="Consolas" panose="020B0609020204030204" pitchFamily="49" charset="0"/>
                <a:cs typeface="Arial" panose="020B0604020202020204" pitchFamily="34" charset="0"/>
                <a:hlinkClick r:id="rId2"/>
              </a:rPr>
              <a:t>t</a:t>
            </a:r>
            <a:r>
              <a:rPr lang="nl-BE" sz="2800" b="1" dirty="0">
                <a:solidFill>
                  <a:srgbClr val="1B9AE0"/>
                </a:solidFill>
                <a:latin typeface="Consolas" panose="020B0609020204030204" pitchFamily="49" charset="0"/>
                <a:cs typeface="Arial" panose="020B0604020202020204" pitchFamily="34" charset="0"/>
                <a:hlinkClick r:id="rId2"/>
              </a:rPr>
              <a:t>e</a:t>
            </a:r>
            <a:r>
              <a:rPr lang="en-US" sz="2800" b="1" dirty="0">
                <a:solidFill>
                  <a:srgbClr val="1B9AE0"/>
                </a:solidFill>
                <a:latin typeface="Consolas" panose="020B0609020204030204" pitchFamily="49" charset="0"/>
                <a:cs typeface="Arial" panose="020B0604020202020204" pitchFamily="34" charset="0"/>
                <a:hlinkClick r:id="rId2"/>
              </a:rPr>
              <a:t>nder@microsoft.com</a:t>
            </a:r>
            <a:endParaRPr lang="en-US" sz="2800" b="1" dirty="0">
              <a:solidFill>
                <a:srgbClr val="1B9AE0"/>
              </a:solidFill>
              <a:latin typeface="Consolas" panose="020B0609020204030204" pitchFamily="49" charset="0"/>
              <a:cs typeface="Arial" panose="020B0604020202020204" pitchFamily="34" charset="0"/>
            </a:endParaRPr>
          </a:p>
          <a:p>
            <a:r>
              <a:rPr lang="en-BE" sz="2800" b="1" dirty="0">
                <a:solidFill>
                  <a:srgbClr val="1B9AE0"/>
                </a:solidFill>
                <a:latin typeface="Consolas" panose="020B0609020204030204" pitchFamily="49" charset="0"/>
                <a:cs typeface="Arial" panose="020B0604020202020204" pitchFamily="34" charset="0"/>
              </a:rPr>
              <a:t>		</a:t>
            </a:r>
            <a:br>
              <a:rPr lang="en-BE" sz="2800" b="1" dirty="0">
                <a:solidFill>
                  <a:srgbClr val="1B9AE0"/>
                </a:solidFill>
                <a:latin typeface="Consolas" panose="020B0609020204030204" pitchFamily="49" charset="0"/>
                <a:cs typeface="Arial" panose="020B0604020202020204" pitchFamily="34" charset="0"/>
              </a:rPr>
            </a:br>
            <a:r>
              <a:rPr lang="en-US" sz="2800" b="1" dirty="0">
                <a:solidFill>
                  <a:srgbClr val="1B9AE0"/>
                </a:solidFill>
                <a:latin typeface="Consolas" panose="020B0609020204030204" pitchFamily="49" charset="0"/>
                <a:cs typeface="Arial" panose="020B0604020202020204" pitchFamily="34" charset="0"/>
                <a:hlinkClick r:id="rId3"/>
              </a:rPr>
              <a:t>https://twitter.com/</a:t>
            </a:r>
            <a:r>
              <a:rPr lang="nl-BE" sz="2800" b="1" dirty="0">
                <a:solidFill>
                  <a:srgbClr val="1B9AE0"/>
                </a:solidFill>
                <a:latin typeface="Consolas" panose="020B0609020204030204" pitchFamily="49" charset="0"/>
                <a:cs typeface="Arial" panose="020B0604020202020204" pitchFamily="34" charset="0"/>
                <a:hlinkClick r:id="rId3"/>
              </a:rPr>
              <a:t>p</a:t>
            </a:r>
            <a:r>
              <a:rPr lang="en-BE" sz="2800" b="1" dirty="0">
                <a:solidFill>
                  <a:srgbClr val="1B9AE0"/>
                </a:solidFill>
                <a:latin typeface="Consolas" panose="020B0609020204030204" pitchFamily="49" charset="0"/>
                <a:cs typeface="Arial" panose="020B0604020202020204" pitchFamily="34" charset="0"/>
                <a:hlinkClick r:id="rId3"/>
              </a:rPr>
              <a:t>d</a:t>
            </a:r>
            <a:r>
              <a:rPr lang="nl-BE" sz="2800" b="1" dirty="0">
                <a:solidFill>
                  <a:srgbClr val="1B9AE0"/>
                </a:solidFill>
                <a:latin typeface="Consolas" panose="020B0609020204030204" pitchFamily="49" charset="0"/>
                <a:cs typeface="Arial" panose="020B0604020202020204" pitchFamily="34" charset="0"/>
                <a:hlinkClick r:id="rId3"/>
              </a:rPr>
              <a:t>t</a:t>
            </a:r>
            <a:r>
              <a:rPr lang="en-BE" sz="2800" b="1" dirty="0">
                <a:solidFill>
                  <a:srgbClr val="1B9AE0"/>
                </a:solidFill>
                <a:latin typeface="Consolas" panose="020B0609020204030204" pitchFamily="49" charset="0"/>
                <a:cs typeface="Arial" panose="020B0604020202020204" pitchFamily="34" charset="0"/>
                <a:hlinkClick r:id="rId3"/>
              </a:rPr>
              <a:t>i</a:t>
            </a:r>
            <a:r>
              <a:rPr lang="nl-BE" sz="2800" b="1" dirty="0">
                <a:solidFill>
                  <a:srgbClr val="1B9AE0"/>
                </a:solidFill>
                <a:latin typeface="Consolas" panose="020B0609020204030204" pitchFamily="49" charset="0"/>
                <a:cs typeface="Arial" panose="020B0604020202020204" pitchFamily="34" charset="0"/>
                <a:hlinkClick r:id="rId3"/>
              </a:rPr>
              <a:t>t</a:t>
            </a:r>
            <a:r>
              <a:rPr lang="nl-BE" sz="2800" b="1" dirty="0">
                <a:solidFill>
                  <a:srgbClr val="1B9AE0"/>
                </a:solidFill>
                <a:latin typeface="Consolas" panose="020B0609020204030204" pitchFamily="49" charset="0"/>
                <a:cs typeface="Arial" panose="020B0604020202020204" pitchFamily="34" charset="0"/>
              </a:rPr>
              <a:t> </a:t>
            </a:r>
            <a:r>
              <a:rPr lang="en-BE" sz="2800" b="1" dirty="0">
                <a:solidFill>
                  <a:srgbClr val="1B9AE0"/>
                </a:solidFill>
                <a:latin typeface="Consolas" panose="020B0609020204030204" pitchFamily="49" charset="0"/>
                <a:cs typeface="Arial" panose="020B0604020202020204" pitchFamily="34" charset="0"/>
              </a:rPr>
              <a:t>	</a:t>
            </a:r>
            <a:endParaRPr lang="en-US" sz="2800" b="1" dirty="0">
              <a:solidFill>
                <a:srgbClr val="1B9AE0"/>
              </a:solidFill>
              <a:latin typeface="Consolas" panose="020B0609020204030204" pitchFamily="49" charset="0"/>
              <a:cs typeface="Arial" panose="020B0604020202020204" pitchFamily="34" charset="0"/>
            </a:endParaRPr>
          </a:p>
          <a:p>
            <a:endParaRPr lang="en-BE" sz="2800" b="1" dirty="0">
              <a:solidFill>
                <a:srgbClr val="1B9AE0"/>
              </a:solidFill>
              <a:latin typeface="Consolas" panose="020B0609020204030204" pitchFamily="49" charset="0"/>
              <a:cs typeface="Arial" panose="020B0604020202020204" pitchFamily="34" charset="0"/>
            </a:endParaRPr>
          </a:p>
          <a:p>
            <a:r>
              <a:rPr lang="nl-BE" sz="2800" b="1" dirty="0">
                <a:solidFill>
                  <a:srgbClr val="1B9AE0"/>
                </a:solidFill>
                <a:latin typeface="Consolas" panose="020B0609020204030204" pitchFamily="49" charset="0"/>
                <a:cs typeface="Arial" panose="020B0604020202020204" pitchFamily="34" charset="0"/>
                <a:hlinkClick r:id="rId4"/>
              </a:rPr>
              <a:t>h</a:t>
            </a:r>
            <a:r>
              <a:rPr lang="en-BE" sz="2800" b="1" dirty="0">
                <a:solidFill>
                  <a:srgbClr val="1B9AE0"/>
                </a:solidFill>
                <a:latin typeface="Consolas" panose="020B0609020204030204" pitchFamily="49" charset="0"/>
                <a:cs typeface="Arial" panose="020B0604020202020204" pitchFamily="34" charset="0"/>
                <a:hlinkClick r:id="rId4"/>
              </a:rPr>
              <a:t>t</a:t>
            </a:r>
            <a:r>
              <a:rPr lang="nl-BE" sz="2800" b="1" dirty="0">
                <a:solidFill>
                  <a:srgbClr val="1B9AE0"/>
                </a:solidFill>
                <a:latin typeface="Consolas" panose="020B0609020204030204" pitchFamily="49" charset="0"/>
                <a:cs typeface="Arial" panose="020B0604020202020204" pitchFamily="34" charset="0"/>
                <a:hlinkClick r:id="rId4"/>
              </a:rPr>
              <a:t>t</a:t>
            </a:r>
            <a:r>
              <a:rPr lang="en-BE" sz="2800" b="1" dirty="0">
                <a:solidFill>
                  <a:srgbClr val="1B9AE0"/>
                </a:solidFill>
                <a:latin typeface="Consolas" panose="020B0609020204030204" pitchFamily="49" charset="0"/>
                <a:cs typeface="Arial" panose="020B0604020202020204" pitchFamily="34" charset="0"/>
                <a:hlinkClick r:id="rId4"/>
              </a:rPr>
              <a:t>p://</a:t>
            </a:r>
            <a:r>
              <a:rPr lang="en-US" sz="2800" b="1" dirty="0">
                <a:solidFill>
                  <a:srgbClr val="1B9AE0"/>
                </a:solidFill>
                <a:latin typeface="Consolas" panose="020B0609020204030204" pitchFamily="49" charset="0"/>
                <a:cs typeface="Arial" panose="020B0604020202020204" pitchFamily="34" charset="0"/>
                <a:hlinkClick r:id="rId4"/>
              </a:rPr>
              <a:t>aka.ms/pdtit</a:t>
            </a:r>
            <a:r>
              <a:rPr lang="en-US" sz="2800" b="1" dirty="0">
                <a:solidFill>
                  <a:srgbClr val="1B9AE0"/>
                </a:solidFill>
                <a:latin typeface="Consolas" panose="020B0609020204030204" pitchFamily="49" charset="0"/>
                <a:cs typeface="Arial" panose="020B0604020202020204" pitchFamily="34" charset="0"/>
              </a:rPr>
              <a:t> </a:t>
            </a:r>
          </a:p>
          <a:p>
            <a:endParaRPr lang="en-US" sz="2800" b="1" dirty="0">
              <a:solidFill>
                <a:srgbClr val="1B9AE0"/>
              </a:solidFill>
              <a:latin typeface="Consolas" panose="020B0609020204030204" pitchFamily="49" charset="0"/>
              <a:cs typeface="Arial" panose="020B0604020202020204" pitchFamily="34" charset="0"/>
            </a:endParaRPr>
          </a:p>
          <a:p>
            <a:r>
              <a:rPr lang="en-US" sz="2800" b="1" dirty="0">
                <a:solidFill>
                  <a:srgbClr val="1B9AE0"/>
                </a:solidFill>
                <a:latin typeface="Consolas" panose="020B0609020204030204" pitchFamily="49" charset="0"/>
                <a:cs typeface="Arial" panose="020B0604020202020204" pitchFamily="34" charset="0"/>
              </a:rPr>
              <a:t>Step guide: https://aka.ms/adogates-howto</a:t>
            </a:r>
            <a:endParaRPr lang="nl-BE" sz="2800" b="1" dirty="0">
              <a:solidFill>
                <a:srgbClr val="1B9AE0"/>
              </a:solidFill>
              <a:latin typeface="Consolas" panose="020B0609020204030204" pitchFamily="49" charset="0"/>
              <a:cs typeface="Arial" panose="020B0604020202020204" pitchFamily="34" charset="0"/>
            </a:endParaRPr>
          </a:p>
        </p:txBody>
      </p:sp>
      <p:pic>
        <p:nvPicPr>
          <p:cNvPr id="6" name="Picture 5">
            <a:extLst>
              <a:ext uri="{FF2B5EF4-FFF2-40B4-BE49-F238E27FC236}">
                <a16:creationId xmlns:a16="http://schemas.microsoft.com/office/drawing/2014/main" id="{1B211C66-A391-450D-A0C5-822657B40170}"/>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9684913" y="2830995"/>
            <a:ext cx="2054449" cy="2905726"/>
          </a:xfrm>
          <a:prstGeom prst="rect">
            <a:avLst/>
          </a:prstGeom>
        </p:spPr>
      </p:pic>
      <p:sp>
        <p:nvSpPr>
          <p:cNvPr id="9" name="Content Placeholder 8">
            <a:extLst>
              <a:ext uri="{FF2B5EF4-FFF2-40B4-BE49-F238E27FC236}">
                <a16:creationId xmlns:a16="http://schemas.microsoft.com/office/drawing/2014/main" id="{30E8D2B0-4AFB-42D1-8DB8-D2F62A2ACA9F}"/>
              </a:ext>
            </a:extLst>
          </p:cNvPr>
          <p:cNvSpPr>
            <a:spLocks noGrp="1"/>
          </p:cNvSpPr>
          <p:nvPr>
            <p:ph idx="1"/>
          </p:nvPr>
        </p:nvSpPr>
        <p:spPr>
          <a:xfrm>
            <a:off x="727736" y="436553"/>
            <a:ext cx="10515600" cy="1197569"/>
          </a:xfrm>
        </p:spPr>
        <p:txBody>
          <a:bodyPr>
            <a:normAutofit fontScale="62500" lnSpcReduction="20000"/>
          </a:bodyPr>
          <a:lstStyle/>
          <a:p>
            <a:pPr marL="0" indent="0">
              <a:buNone/>
            </a:pPr>
            <a:r>
              <a:rPr lang="en-BE" sz="11500" b="1" dirty="0"/>
              <a:t>T</a:t>
            </a:r>
            <a:r>
              <a:rPr lang="nl-BE" sz="11500" b="1" dirty="0"/>
              <a:t>h</a:t>
            </a:r>
            <a:r>
              <a:rPr lang="en-BE" sz="11500" b="1" dirty="0"/>
              <a:t>a</a:t>
            </a:r>
            <a:r>
              <a:rPr lang="nl-BE" sz="11500" b="1" dirty="0"/>
              <a:t>n</a:t>
            </a:r>
            <a:r>
              <a:rPr lang="en-BE" sz="11500" b="1" dirty="0"/>
              <a:t>k </a:t>
            </a:r>
            <a:r>
              <a:rPr lang="nl-BE" sz="11500" b="1" dirty="0"/>
              <a:t>y</a:t>
            </a:r>
            <a:r>
              <a:rPr lang="en-BE" sz="11500" b="1" dirty="0"/>
              <a:t>o</a:t>
            </a:r>
            <a:r>
              <a:rPr lang="nl-BE" sz="11500" b="1" dirty="0"/>
              <a:t>u</a:t>
            </a:r>
          </a:p>
        </p:txBody>
      </p:sp>
    </p:spTree>
    <p:extLst>
      <p:ext uri="{BB962C8B-B14F-4D97-AF65-F5344CB8AC3E}">
        <p14:creationId xmlns:p14="http://schemas.microsoft.com/office/powerpoint/2010/main" val="2850172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A7D8A-B508-496E-984D-C1010D04B2C3}"/>
              </a:ext>
            </a:extLst>
          </p:cNvPr>
          <p:cNvSpPr>
            <a:spLocks noGrp="1"/>
          </p:cNvSpPr>
          <p:nvPr>
            <p:ph type="title"/>
          </p:nvPr>
        </p:nvSpPr>
        <p:spPr>
          <a:xfrm>
            <a:off x="838200" y="365125"/>
            <a:ext cx="10515600" cy="1325563"/>
          </a:xfrm>
        </p:spPr>
        <p:txBody>
          <a:bodyPr anchor="ctr">
            <a:normAutofit/>
          </a:bodyPr>
          <a:lstStyle/>
          <a:p>
            <a:r>
              <a:rPr lang="en-BE" dirty="0"/>
              <a:t>W</a:t>
            </a:r>
            <a:r>
              <a:rPr lang="nl-BE" dirty="0"/>
              <a:t>h</a:t>
            </a:r>
            <a:r>
              <a:rPr lang="en-BE" dirty="0"/>
              <a:t>a</a:t>
            </a:r>
            <a:r>
              <a:rPr lang="nl-BE" dirty="0"/>
              <a:t>t</a:t>
            </a:r>
            <a:r>
              <a:rPr lang="en-BE" dirty="0"/>
              <a:t> </a:t>
            </a:r>
            <a:r>
              <a:rPr lang="nl-BE" dirty="0"/>
              <a:t>w</a:t>
            </a:r>
            <a:r>
              <a:rPr lang="en-BE" dirty="0" err="1"/>
              <a:t>i</a:t>
            </a:r>
            <a:r>
              <a:rPr lang="nl-BE" dirty="0"/>
              <a:t>l</a:t>
            </a:r>
            <a:r>
              <a:rPr lang="en-BE" dirty="0"/>
              <a:t>l </a:t>
            </a:r>
            <a:r>
              <a:rPr lang="nl-BE" dirty="0"/>
              <a:t>b</a:t>
            </a:r>
            <a:r>
              <a:rPr lang="en-BE" dirty="0"/>
              <a:t>e </a:t>
            </a:r>
            <a:r>
              <a:rPr lang="nl-BE" dirty="0"/>
              <a:t>c</a:t>
            </a:r>
            <a:r>
              <a:rPr lang="en-BE" dirty="0"/>
              <a:t>o</a:t>
            </a:r>
            <a:r>
              <a:rPr lang="nl-BE" dirty="0"/>
              <a:t>v</a:t>
            </a:r>
            <a:r>
              <a:rPr lang="en-BE" dirty="0"/>
              <a:t>e</a:t>
            </a:r>
            <a:r>
              <a:rPr lang="nl-BE" dirty="0"/>
              <a:t>r</a:t>
            </a:r>
            <a:r>
              <a:rPr lang="en-BE" dirty="0"/>
              <a:t>e</a:t>
            </a:r>
            <a:r>
              <a:rPr lang="nl-BE" dirty="0"/>
              <a:t>d</a:t>
            </a:r>
          </a:p>
        </p:txBody>
      </p:sp>
      <p:graphicFrame>
        <p:nvGraphicFramePr>
          <p:cNvPr id="7" name="Content Placeholder 2">
            <a:extLst>
              <a:ext uri="{FF2B5EF4-FFF2-40B4-BE49-F238E27FC236}">
                <a16:creationId xmlns:a16="http://schemas.microsoft.com/office/drawing/2014/main" id="{2ACDF863-4EF3-48E7-8E20-27E5B79F285C}"/>
              </a:ext>
            </a:extLst>
          </p:cNvPr>
          <p:cNvGraphicFramePr>
            <a:graphicFrameLocks noGrp="1"/>
          </p:cNvGraphicFramePr>
          <p:nvPr>
            <p:ph idx="1"/>
            <p:extLst>
              <p:ext uri="{D42A27DB-BD31-4B8C-83A1-F6EECF244321}">
                <p14:modId xmlns:p14="http://schemas.microsoft.com/office/powerpoint/2010/main" val="1931566861"/>
              </p:ext>
            </p:extLst>
          </p:nvPr>
        </p:nvGraphicFramePr>
        <p:xfrm>
          <a:off x="838200" y="1646429"/>
          <a:ext cx="10515600" cy="35651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1169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55713" y="1281741"/>
            <a:ext cx="4167296" cy="553920"/>
          </a:xfrm>
        </p:spPr>
        <p:txBody>
          <a:bodyPr/>
          <a:lstStyle/>
          <a:p>
            <a:r>
              <a:rPr lang="en-US" dirty="0"/>
              <a:t>Peter De Tender</a:t>
            </a:r>
          </a:p>
        </p:txBody>
      </p:sp>
      <p:sp>
        <p:nvSpPr>
          <p:cNvPr id="5" name="Text Placeholder 4"/>
          <p:cNvSpPr>
            <a:spLocks noGrp="1"/>
          </p:cNvSpPr>
          <p:nvPr>
            <p:ph type="body" sz="quarter" idx="12"/>
          </p:nvPr>
        </p:nvSpPr>
        <p:spPr>
          <a:xfrm>
            <a:off x="364973" y="2055322"/>
            <a:ext cx="8823382" cy="677124"/>
          </a:xfrm>
        </p:spPr>
        <p:txBody>
          <a:bodyPr/>
          <a:lstStyle/>
          <a:p>
            <a:r>
              <a:rPr lang="en-US" dirty="0">
                <a:effectLst>
                  <a:outerShdw blurRad="38100" dist="38100" dir="2700000" algn="tl">
                    <a:srgbClr val="000000">
                      <a:alpha val="43137"/>
                    </a:srgbClr>
                  </a:outerShdw>
                </a:effectLst>
              </a:rPr>
              <a:t>Azure Technical Trainer | DevOps Cloud Advocacy v-team Member </a:t>
            </a:r>
          </a:p>
          <a:p>
            <a:endParaRPr lang="en-US" dirty="0">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BF9F7FBB-D069-464C-BD05-98F0A40B3EE8}"/>
              </a:ext>
            </a:extLst>
          </p:cNvPr>
          <p:cNvSpPr/>
          <p:nvPr/>
        </p:nvSpPr>
        <p:spPr>
          <a:xfrm>
            <a:off x="555711" y="2889665"/>
            <a:ext cx="6095136" cy="2504328"/>
          </a:xfrm>
          <a:prstGeom prst="rect">
            <a:avLst/>
          </a:prstGeom>
        </p:spPr>
        <p:txBody>
          <a:bodyPr>
            <a:spAutoFit/>
          </a:bodyPr>
          <a:lstStyle/>
          <a:p>
            <a:pPr marL="571390" marR="0" lvl="0" indent="-571390" algn="l" defTabSz="914192"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+2</a:t>
            </a:r>
            <a:r>
              <a:rPr kumimoji="0" lang="en-US"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5</a:t>
            </a:r>
            <a:r>
              <a:rPr kumimoji="0" lang="en-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 ye</a:t>
            </a:r>
            <a:r>
              <a:rPr kumimoji="0" lang="nl-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a:t>
            </a:r>
            <a:r>
              <a:rPr kumimoji="0" lang="en-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r</a:t>
            </a:r>
            <a:r>
              <a:rPr kumimoji="0" lang="nl-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a:t>
            </a:r>
            <a:r>
              <a:rPr kumimoji="0" lang="en-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background in Microsoft Technologies</a:t>
            </a:r>
            <a:endParaRPr kumimoji="0" lang="en-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endParaRPr>
          </a:p>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endParaRPr>
          </a:p>
          <a:p>
            <a:pPr marL="571390" marR="0" lvl="0" indent="-571390" algn="l" defTabSz="914192"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+1</a:t>
            </a:r>
            <a:r>
              <a:rPr kumimoji="0" lang="en-US"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2</a:t>
            </a:r>
            <a:r>
              <a:rPr kumimoji="0" lang="en-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 years </a:t>
            </a:r>
            <a:r>
              <a:rPr kumimoji="0" lang="nl-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a:t>
            </a:r>
            <a:r>
              <a:rPr kumimoji="0" lang="en-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C</a:t>
            </a:r>
            <a:r>
              <a:rPr kumimoji="0" lang="nl-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T</a:t>
            </a:r>
            <a:r>
              <a:rPr kumimoji="0" lang="en-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 Former Azure MVP (5y)</a:t>
            </a:r>
            <a:endParaRPr kumimoji="0" lang="en-US"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endParaRPr>
          </a:p>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endParaRPr>
          </a:p>
          <a:p>
            <a:pPr marL="571390" marR="0" lvl="0" indent="-571390" algn="l" defTabSz="914192"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nl-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L</a:t>
            </a:r>
            <a:r>
              <a:rPr kumimoji="0" lang="en-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a:t>
            </a:r>
            <a:r>
              <a:rPr kumimoji="0" lang="nl-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a:t>
            </a:r>
            <a:r>
              <a:rPr kumimoji="0" lang="en-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t </a:t>
            </a:r>
            <a:r>
              <a:rPr kumimoji="0" lang="en-US"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8</a:t>
            </a:r>
            <a:r>
              <a:rPr kumimoji="0" lang="en-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 years </a:t>
            </a:r>
            <a:r>
              <a:rPr kumimoji="0" lang="en-US"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100% </a:t>
            </a:r>
            <a:r>
              <a:rPr kumimoji="0" lang="en-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focus on Azure</a:t>
            </a:r>
            <a:br>
              <a:rPr kumimoji="0" lang="en-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br>
            <a:endParaRPr kumimoji="0" lang="en-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endParaRPr>
          </a:p>
          <a:p>
            <a:pPr marL="571390" marR="0" lvl="0" indent="-571390" algn="l" defTabSz="914192"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Technical writer</a:t>
            </a:r>
            <a:r>
              <a:rPr kumimoji="0" lang="en-US"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book author</a:t>
            </a:r>
            <a:r>
              <a:rPr kumimoji="0" lang="en-US"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 and technical blogger</a:t>
            </a:r>
            <a:br>
              <a:rPr kumimoji="0" lang="en-US"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br>
            <a:endParaRPr kumimoji="0" lang="en-US"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endParaRPr>
          </a:p>
          <a:p>
            <a:pPr marL="571390" marR="0" lvl="0" indent="-571390" algn="l" defTabSz="914192"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568" b="0" i="0" u="none" strike="noStrike" kern="1200" cap="none" spc="0" normalizeH="0" baseline="0" noProof="0" dirty="0" err="1">
                <a:ln>
                  <a:noFill/>
                </a:ln>
                <a:solidFill>
                  <a:srgbClr val="000000"/>
                </a:solidFill>
                <a:effectLst/>
                <a:uLnTx/>
                <a:uFillTx/>
                <a:latin typeface="Segoe UI" panose="020B0502040204020203" pitchFamily="34" charset="0"/>
                <a:ea typeface="+mn-ea"/>
                <a:cs typeface="Segoe UI" panose="020B0502040204020203" pitchFamily="34" charset="0"/>
              </a:rPr>
              <a:t>HashiCorp</a:t>
            </a:r>
            <a:r>
              <a:rPr kumimoji="0" lang="en-US"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 Ambassador 2020-2022</a:t>
            </a:r>
            <a:br>
              <a:rPr kumimoji="0" lang="en-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br>
            <a:endParaRPr kumimoji="0" lang="en-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endParaRPr>
          </a:p>
        </p:txBody>
      </p:sp>
      <p:pic>
        <p:nvPicPr>
          <p:cNvPr id="7" name="Picture 6" descr="A close up of a sign&#10;&#10;Description automatically generated">
            <a:extLst>
              <a:ext uri="{FF2B5EF4-FFF2-40B4-BE49-F238E27FC236}">
                <a16:creationId xmlns:a16="http://schemas.microsoft.com/office/drawing/2014/main" id="{CCA6BCA5-7C48-46F5-A85A-CD774132652B}"/>
              </a:ext>
            </a:extLst>
          </p:cNvPr>
          <p:cNvPicPr>
            <a:picLocks noChangeAspect="1"/>
          </p:cNvPicPr>
          <p:nvPr/>
        </p:nvPicPr>
        <p:blipFill>
          <a:blip r:embed="rId4"/>
          <a:stretch>
            <a:fillRect/>
          </a:stretch>
        </p:blipFill>
        <p:spPr>
          <a:xfrm>
            <a:off x="10658323" y="4491166"/>
            <a:ext cx="612561" cy="612561"/>
          </a:xfrm>
          <a:prstGeom prst="rect">
            <a:avLst/>
          </a:prstGeom>
        </p:spPr>
      </p:pic>
      <p:pic>
        <p:nvPicPr>
          <p:cNvPr id="8" name="Picture 7" descr="A close up of a sign&#10;&#10;Description automatically generated">
            <a:extLst>
              <a:ext uri="{FF2B5EF4-FFF2-40B4-BE49-F238E27FC236}">
                <a16:creationId xmlns:a16="http://schemas.microsoft.com/office/drawing/2014/main" id="{F7772514-C2EB-4608-841D-F5F80AA80B03}"/>
              </a:ext>
            </a:extLst>
          </p:cNvPr>
          <p:cNvPicPr>
            <a:picLocks noChangeAspect="1"/>
          </p:cNvPicPr>
          <p:nvPr/>
        </p:nvPicPr>
        <p:blipFill>
          <a:blip r:embed="rId5"/>
          <a:stretch>
            <a:fillRect/>
          </a:stretch>
        </p:blipFill>
        <p:spPr>
          <a:xfrm>
            <a:off x="7652882" y="4491168"/>
            <a:ext cx="612746" cy="612746"/>
          </a:xfrm>
          <a:prstGeom prst="rect">
            <a:avLst/>
          </a:prstGeom>
        </p:spPr>
      </p:pic>
      <p:pic>
        <p:nvPicPr>
          <p:cNvPr id="10" name="Picture 9" descr="A blue and white sign&#10;&#10;Description automatically generated">
            <a:extLst>
              <a:ext uri="{FF2B5EF4-FFF2-40B4-BE49-F238E27FC236}">
                <a16:creationId xmlns:a16="http://schemas.microsoft.com/office/drawing/2014/main" id="{C9EA403B-B49E-4E18-BC02-C38610690B8A}"/>
              </a:ext>
            </a:extLst>
          </p:cNvPr>
          <p:cNvPicPr>
            <a:picLocks noChangeAspect="1"/>
          </p:cNvPicPr>
          <p:nvPr/>
        </p:nvPicPr>
        <p:blipFill>
          <a:blip r:embed="rId6"/>
          <a:stretch>
            <a:fillRect/>
          </a:stretch>
        </p:blipFill>
        <p:spPr>
          <a:xfrm>
            <a:off x="8265613" y="4491167"/>
            <a:ext cx="612719" cy="612719"/>
          </a:xfrm>
          <a:prstGeom prst="rect">
            <a:avLst/>
          </a:prstGeom>
        </p:spPr>
      </p:pic>
      <p:pic>
        <p:nvPicPr>
          <p:cNvPr id="11" name="Picture 10" descr="A blue and white sign&#10;&#10;Description automatically generated">
            <a:extLst>
              <a:ext uri="{FF2B5EF4-FFF2-40B4-BE49-F238E27FC236}">
                <a16:creationId xmlns:a16="http://schemas.microsoft.com/office/drawing/2014/main" id="{9150754B-47D5-44B0-80EC-8078CF86A789}"/>
              </a:ext>
            </a:extLst>
          </p:cNvPr>
          <p:cNvPicPr>
            <a:picLocks noChangeAspect="1"/>
          </p:cNvPicPr>
          <p:nvPr/>
        </p:nvPicPr>
        <p:blipFill>
          <a:blip r:embed="rId7"/>
          <a:stretch>
            <a:fillRect/>
          </a:stretch>
        </p:blipFill>
        <p:spPr>
          <a:xfrm>
            <a:off x="9473637" y="4491167"/>
            <a:ext cx="612719" cy="612719"/>
          </a:xfrm>
          <a:prstGeom prst="rect">
            <a:avLst/>
          </a:prstGeom>
        </p:spPr>
      </p:pic>
      <p:pic>
        <p:nvPicPr>
          <p:cNvPr id="14" name="Picture 13" descr="A blue and white sign&#10;&#10;Description automatically generated">
            <a:extLst>
              <a:ext uri="{FF2B5EF4-FFF2-40B4-BE49-F238E27FC236}">
                <a16:creationId xmlns:a16="http://schemas.microsoft.com/office/drawing/2014/main" id="{D067DA42-08AE-4494-8353-1572B3FA3EA0}"/>
              </a:ext>
            </a:extLst>
          </p:cNvPr>
          <p:cNvPicPr>
            <a:picLocks noChangeAspect="1"/>
          </p:cNvPicPr>
          <p:nvPr/>
        </p:nvPicPr>
        <p:blipFill>
          <a:blip r:embed="rId8"/>
          <a:stretch>
            <a:fillRect/>
          </a:stretch>
        </p:blipFill>
        <p:spPr>
          <a:xfrm>
            <a:off x="8878332" y="4491167"/>
            <a:ext cx="612719" cy="612719"/>
          </a:xfrm>
          <a:prstGeom prst="rect">
            <a:avLst/>
          </a:prstGeom>
        </p:spPr>
      </p:pic>
      <p:pic>
        <p:nvPicPr>
          <p:cNvPr id="15" name="Picture 14" descr="A close up of a sign&#10;&#10;Description automatically generated">
            <a:extLst>
              <a:ext uri="{FF2B5EF4-FFF2-40B4-BE49-F238E27FC236}">
                <a16:creationId xmlns:a16="http://schemas.microsoft.com/office/drawing/2014/main" id="{0AB68B42-8E98-462A-9278-FE49F8BDB1B8}"/>
              </a:ext>
            </a:extLst>
          </p:cNvPr>
          <p:cNvPicPr>
            <a:picLocks noChangeAspect="1"/>
          </p:cNvPicPr>
          <p:nvPr/>
        </p:nvPicPr>
        <p:blipFill>
          <a:blip r:embed="rId9"/>
          <a:stretch>
            <a:fillRect/>
          </a:stretch>
        </p:blipFill>
        <p:spPr>
          <a:xfrm>
            <a:off x="7057589" y="4491167"/>
            <a:ext cx="612719" cy="612719"/>
          </a:xfrm>
          <a:prstGeom prst="rect">
            <a:avLst/>
          </a:prstGeom>
        </p:spPr>
      </p:pic>
      <p:sp>
        <p:nvSpPr>
          <p:cNvPr id="3" name="TextBox 2">
            <a:extLst>
              <a:ext uri="{FF2B5EF4-FFF2-40B4-BE49-F238E27FC236}">
                <a16:creationId xmlns:a16="http://schemas.microsoft.com/office/drawing/2014/main" id="{8B50D268-DE5A-4BED-A5E2-9466383148B8}"/>
              </a:ext>
            </a:extLst>
          </p:cNvPr>
          <p:cNvSpPr txBox="1"/>
          <p:nvPr/>
        </p:nvSpPr>
        <p:spPr>
          <a:xfrm>
            <a:off x="1424681" y="5447110"/>
            <a:ext cx="4951269" cy="1206905"/>
          </a:xfrm>
          <a:prstGeom prst="rect">
            <a:avLst/>
          </a:prstGeom>
          <a:noFill/>
        </p:spPr>
        <p:txBody>
          <a:bodyPr wrap="square" lIns="0" tIns="0" rIns="0" bIns="0" rtlCol="0">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568" b="0" i="1"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t>
            </a:r>
          </a:p>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568" b="0" i="1"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Email: </a:t>
            </a:r>
            <a:r>
              <a:rPr kumimoji="0" lang="en-US" sz="1568" b="0" i="1"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hlinkClick r:id="rId10"/>
              </a:rPr>
              <a:t>petender@microsoft.com</a:t>
            </a:r>
            <a:endParaRPr kumimoji="0" lang="en-US" sz="1568" b="0" i="1"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568" b="0" i="1"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Twitter: @pdtit</a:t>
            </a:r>
          </a:p>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568" b="0" i="1"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Blog: </a:t>
            </a:r>
            <a:r>
              <a:rPr kumimoji="0" lang="en-US" sz="1568" b="0" i="1"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hlinkClick r:id="rId11"/>
              </a:rPr>
              <a:t>https://www.007FFFLearning.com</a:t>
            </a:r>
            <a:endParaRPr kumimoji="0" lang="en-US" sz="1568" b="0" i="1"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568" b="0" i="1"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a:t>
            </a:r>
            <a:endParaRPr kumimoji="0" lang="nl-BE" sz="1568" b="0" i="1"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endParaRPr>
          </a:p>
        </p:txBody>
      </p:sp>
      <p:pic>
        <p:nvPicPr>
          <p:cNvPr id="9" name="Picture 8" descr="A blue and white sign&#10;&#10;Description automatically generated">
            <a:extLst>
              <a:ext uri="{FF2B5EF4-FFF2-40B4-BE49-F238E27FC236}">
                <a16:creationId xmlns:a16="http://schemas.microsoft.com/office/drawing/2014/main" id="{8A1B297F-08FD-4692-8473-29B03765956E}"/>
              </a:ext>
            </a:extLst>
          </p:cNvPr>
          <p:cNvPicPr>
            <a:picLocks noChangeAspect="1"/>
          </p:cNvPicPr>
          <p:nvPr/>
        </p:nvPicPr>
        <p:blipFill>
          <a:blip r:embed="rId12"/>
          <a:stretch>
            <a:fillRect/>
          </a:stretch>
        </p:blipFill>
        <p:spPr>
          <a:xfrm>
            <a:off x="10063019" y="4491167"/>
            <a:ext cx="612719" cy="612719"/>
          </a:xfrm>
          <a:prstGeom prst="rect">
            <a:avLst/>
          </a:prstGeom>
        </p:spPr>
      </p:pic>
      <p:sp>
        <p:nvSpPr>
          <p:cNvPr id="12" name="TextBox 11">
            <a:extLst>
              <a:ext uri="{FF2B5EF4-FFF2-40B4-BE49-F238E27FC236}">
                <a16:creationId xmlns:a16="http://schemas.microsoft.com/office/drawing/2014/main" id="{2ABC01B5-2D0B-41C6-92F4-8BE51D82BC95}"/>
              </a:ext>
            </a:extLst>
          </p:cNvPr>
          <p:cNvSpPr txBox="1"/>
          <p:nvPr/>
        </p:nvSpPr>
        <p:spPr>
          <a:xfrm>
            <a:off x="7715657" y="3280163"/>
            <a:ext cx="4191177" cy="615522"/>
          </a:xfrm>
          <a:prstGeom prst="rect">
            <a:avLst/>
          </a:prstGeom>
          <a:noFill/>
        </p:spPr>
        <p:txBody>
          <a:bodyPr wrap="square" lIns="0" tIns="0" rIns="0" bIns="0" rtlCol="0">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BE" sz="2000" b="1" i="1" u="none" strike="noStrike" kern="1200" cap="none" spc="0" normalizeH="0" baseline="0" noProof="0" dirty="0">
                <a:ln>
                  <a:noFill/>
                </a:ln>
                <a:solidFill>
                  <a:srgbClr val="0078D4"/>
                </a:solidFill>
                <a:effectLst/>
                <a:uLnTx/>
                <a:uFillTx/>
                <a:latin typeface="Segoe UI"/>
                <a:ea typeface="+mn-ea"/>
                <a:cs typeface="+mn-cs"/>
              </a:rPr>
              <a:t>“...</a:t>
            </a:r>
            <a:r>
              <a:rPr kumimoji="0" lang="nl-BE" sz="2000" b="1" i="1" u="none" strike="noStrike" kern="1200" cap="none" spc="0" normalizeH="0" baseline="0" noProof="0" dirty="0">
                <a:ln>
                  <a:noFill/>
                </a:ln>
                <a:solidFill>
                  <a:srgbClr val="0078D4"/>
                </a:solidFill>
                <a:effectLst/>
                <a:uLnTx/>
                <a:uFillTx/>
                <a:latin typeface="Segoe UI"/>
                <a:ea typeface="+mn-ea"/>
                <a:cs typeface="+mn-cs"/>
              </a:rPr>
              <a:t>B</a:t>
            </a:r>
            <a:r>
              <a:rPr kumimoji="0" lang="en-BE" sz="2000" b="1" i="1" u="none" strike="noStrike" kern="1200" cap="none" spc="0" normalizeH="0" baseline="0" noProof="0" dirty="0">
                <a:ln>
                  <a:noFill/>
                </a:ln>
                <a:solidFill>
                  <a:srgbClr val="0078D4"/>
                </a:solidFill>
                <a:effectLst/>
                <a:uLnTx/>
                <a:uFillTx/>
                <a:latin typeface="Segoe UI"/>
                <a:ea typeface="+mn-ea"/>
                <a:cs typeface="+mn-cs"/>
              </a:rPr>
              <a:t>r</a:t>
            </a:r>
            <a:r>
              <a:rPr kumimoji="0" lang="nl-BE" sz="2000" b="1" i="1" u="none" strike="noStrike" kern="1200" cap="none" spc="0" normalizeH="0" baseline="0" noProof="0" dirty="0">
                <a:ln>
                  <a:noFill/>
                </a:ln>
                <a:solidFill>
                  <a:srgbClr val="0078D4"/>
                </a:solidFill>
                <a:effectLst/>
                <a:uLnTx/>
                <a:uFillTx/>
                <a:latin typeface="Segoe UI"/>
                <a:ea typeface="+mn-ea"/>
                <a:cs typeface="+mn-cs"/>
              </a:rPr>
              <a:t>i</a:t>
            </a:r>
            <a:r>
              <a:rPr kumimoji="0" lang="en-BE" sz="2000" b="1" i="1" u="none" strike="noStrike" kern="1200" cap="none" spc="0" normalizeH="0" baseline="0" noProof="0" dirty="0">
                <a:ln>
                  <a:noFill/>
                </a:ln>
                <a:solidFill>
                  <a:srgbClr val="0078D4"/>
                </a:solidFill>
                <a:effectLst/>
                <a:uLnTx/>
                <a:uFillTx/>
                <a:latin typeface="Segoe UI"/>
                <a:ea typeface="+mn-ea"/>
                <a:cs typeface="+mn-cs"/>
              </a:rPr>
              <a:t>n</a:t>
            </a:r>
            <a:r>
              <a:rPr kumimoji="0" lang="nl-BE" sz="2000" b="1" i="1" u="none" strike="noStrike" kern="1200" cap="none" spc="0" normalizeH="0" baseline="0" noProof="0" dirty="0">
                <a:ln>
                  <a:noFill/>
                </a:ln>
                <a:solidFill>
                  <a:srgbClr val="0078D4"/>
                </a:solidFill>
                <a:effectLst/>
                <a:uLnTx/>
                <a:uFillTx/>
                <a:latin typeface="Segoe UI"/>
                <a:ea typeface="+mn-ea"/>
                <a:cs typeface="+mn-cs"/>
              </a:rPr>
              <a:t>g</a:t>
            </a:r>
            <a:r>
              <a:rPr kumimoji="0" lang="en-BE" sz="2000" b="1" i="1" u="none" strike="noStrike" kern="1200" cap="none" spc="0" normalizeH="0" baseline="0" noProof="0" dirty="0">
                <a:ln>
                  <a:noFill/>
                </a:ln>
                <a:solidFill>
                  <a:srgbClr val="0078D4"/>
                </a:solidFill>
                <a:effectLst/>
                <a:uLnTx/>
                <a:uFillTx/>
                <a:latin typeface="Segoe UI"/>
                <a:ea typeface="+mn-ea"/>
                <a:cs typeface="+mn-cs"/>
              </a:rPr>
              <a:t> </a:t>
            </a:r>
            <a:r>
              <a:rPr kumimoji="0" lang="nl-BE" sz="2000" b="1" i="1" u="none" strike="noStrike" kern="1200" cap="none" spc="0" normalizeH="0" baseline="0" noProof="0" dirty="0">
                <a:ln>
                  <a:noFill/>
                </a:ln>
                <a:solidFill>
                  <a:srgbClr val="0078D4"/>
                </a:solidFill>
                <a:effectLst/>
                <a:uLnTx/>
                <a:uFillTx/>
                <a:latin typeface="Segoe UI"/>
                <a:ea typeface="+mn-ea"/>
                <a:cs typeface="+mn-cs"/>
              </a:rPr>
              <a:t>m</a:t>
            </a:r>
            <a:r>
              <a:rPr kumimoji="0" lang="en-BE" sz="2000" b="1" i="1" u="none" strike="noStrike" kern="1200" cap="none" spc="0" normalizeH="0" baseline="0" noProof="0" dirty="0">
                <a:ln>
                  <a:noFill/>
                </a:ln>
                <a:solidFill>
                  <a:srgbClr val="0078D4"/>
                </a:solidFill>
                <a:effectLst/>
                <a:uLnTx/>
                <a:uFillTx/>
                <a:latin typeface="Segoe UI"/>
                <a:ea typeface="+mn-ea"/>
                <a:cs typeface="+mn-cs"/>
              </a:rPr>
              <a:t>e </a:t>
            </a:r>
            <a:r>
              <a:rPr kumimoji="0" lang="nl-BE" sz="2000" b="1" i="1" u="none" strike="noStrike" kern="1200" cap="none" spc="0" normalizeH="0" baseline="0" noProof="0" dirty="0">
                <a:ln>
                  <a:noFill/>
                </a:ln>
                <a:solidFill>
                  <a:srgbClr val="0078D4"/>
                </a:solidFill>
                <a:effectLst/>
                <a:uLnTx/>
                <a:uFillTx/>
                <a:latin typeface="Segoe UI"/>
                <a:ea typeface="+mn-ea"/>
                <a:cs typeface="+mn-cs"/>
              </a:rPr>
              <a:t>a</a:t>
            </a:r>
            <a:r>
              <a:rPr kumimoji="0" lang="en-BE" sz="2000" b="1" i="1" u="none" strike="noStrike" kern="1200" cap="none" spc="0" normalizeH="0" baseline="0" noProof="0" dirty="0">
                <a:ln>
                  <a:noFill/>
                </a:ln>
                <a:solidFill>
                  <a:srgbClr val="0078D4"/>
                </a:solidFill>
                <a:effectLst/>
                <a:uLnTx/>
                <a:uFillTx/>
                <a:latin typeface="Segoe UI"/>
                <a:ea typeface="+mn-ea"/>
                <a:cs typeface="+mn-cs"/>
              </a:rPr>
              <a:t>n </a:t>
            </a:r>
            <a:r>
              <a:rPr kumimoji="0" lang="nl-BE" sz="2000" b="1" i="1" u="none" strike="noStrike" kern="1200" cap="none" spc="0" normalizeH="0" baseline="0" noProof="0" dirty="0">
                <a:ln>
                  <a:noFill/>
                </a:ln>
                <a:solidFill>
                  <a:srgbClr val="0078D4"/>
                </a:solidFill>
                <a:effectLst/>
                <a:uLnTx/>
                <a:uFillTx/>
                <a:latin typeface="Segoe UI"/>
                <a:ea typeface="+mn-ea"/>
                <a:cs typeface="+mn-cs"/>
              </a:rPr>
              <a:t>a</a:t>
            </a:r>
            <a:r>
              <a:rPr kumimoji="0" lang="en-BE" sz="2000" b="1" i="1" u="none" strike="noStrike" kern="1200" cap="none" spc="0" normalizeH="0" baseline="0" noProof="0" dirty="0">
                <a:ln>
                  <a:noFill/>
                </a:ln>
                <a:solidFill>
                  <a:srgbClr val="0078D4"/>
                </a:solidFill>
                <a:effectLst/>
                <a:uLnTx/>
                <a:uFillTx/>
                <a:latin typeface="Segoe UI"/>
                <a:ea typeface="+mn-ea"/>
                <a:cs typeface="+mn-cs"/>
              </a:rPr>
              <a:t>u</a:t>
            </a:r>
            <a:r>
              <a:rPr kumimoji="0" lang="nl-BE" sz="2000" b="1" i="1" u="none" strike="noStrike" kern="1200" cap="none" spc="0" normalizeH="0" baseline="0" noProof="0" dirty="0">
                <a:ln>
                  <a:noFill/>
                </a:ln>
                <a:solidFill>
                  <a:srgbClr val="0078D4"/>
                </a:solidFill>
                <a:effectLst/>
                <a:uLnTx/>
                <a:uFillTx/>
                <a:latin typeface="Segoe UI"/>
                <a:ea typeface="+mn-ea"/>
                <a:cs typeface="+mn-cs"/>
              </a:rPr>
              <a:t>d</a:t>
            </a:r>
            <a:r>
              <a:rPr kumimoji="0" lang="en-BE" sz="2000" b="1" i="1" u="none" strike="noStrike" kern="1200" cap="none" spc="0" normalizeH="0" baseline="0" noProof="0" dirty="0" err="1">
                <a:ln>
                  <a:noFill/>
                </a:ln>
                <a:solidFill>
                  <a:srgbClr val="0078D4"/>
                </a:solidFill>
                <a:effectLst/>
                <a:uLnTx/>
                <a:uFillTx/>
                <a:latin typeface="Segoe UI"/>
                <a:ea typeface="+mn-ea"/>
                <a:cs typeface="+mn-cs"/>
              </a:rPr>
              <a:t>i</a:t>
            </a:r>
            <a:r>
              <a:rPr kumimoji="0" lang="nl-BE" sz="2000" b="1" i="1" u="none" strike="noStrike" kern="1200" cap="none" spc="0" normalizeH="0" baseline="0" noProof="0" dirty="0">
                <a:ln>
                  <a:noFill/>
                </a:ln>
                <a:solidFill>
                  <a:srgbClr val="0078D4"/>
                </a:solidFill>
                <a:effectLst/>
                <a:uLnTx/>
                <a:uFillTx/>
                <a:latin typeface="Segoe UI"/>
                <a:ea typeface="+mn-ea"/>
                <a:cs typeface="+mn-cs"/>
              </a:rPr>
              <a:t>e</a:t>
            </a:r>
            <a:r>
              <a:rPr kumimoji="0" lang="en-BE" sz="2000" b="1" i="1" u="none" strike="noStrike" kern="1200" cap="none" spc="0" normalizeH="0" baseline="0" noProof="0" dirty="0">
                <a:ln>
                  <a:noFill/>
                </a:ln>
                <a:solidFill>
                  <a:srgbClr val="0078D4"/>
                </a:solidFill>
                <a:effectLst/>
                <a:uLnTx/>
                <a:uFillTx/>
                <a:latin typeface="Segoe UI"/>
                <a:ea typeface="+mn-ea"/>
                <a:cs typeface="+mn-cs"/>
              </a:rPr>
              <a:t>n</a:t>
            </a:r>
            <a:r>
              <a:rPr kumimoji="0" lang="nl-BE" sz="2000" b="1" i="1" u="none" strike="noStrike" kern="1200" cap="none" spc="0" normalizeH="0" baseline="0" noProof="0" dirty="0">
                <a:ln>
                  <a:noFill/>
                </a:ln>
                <a:solidFill>
                  <a:srgbClr val="0078D4"/>
                </a:solidFill>
                <a:effectLst/>
                <a:uLnTx/>
                <a:uFillTx/>
                <a:latin typeface="Segoe UI"/>
                <a:ea typeface="+mn-ea"/>
                <a:cs typeface="+mn-cs"/>
              </a:rPr>
              <a:t>c</a:t>
            </a:r>
            <a:r>
              <a:rPr kumimoji="0" lang="en-BE" sz="2000" b="1" i="1" u="none" strike="noStrike" kern="1200" cap="none" spc="0" normalizeH="0" baseline="0" noProof="0" dirty="0">
                <a:ln>
                  <a:noFill/>
                </a:ln>
                <a:solidFill>
                  <a:srgbClr val="0078D4"/>
                </a:solidFill>
                <a:effectLst/>
                <a:uLnTx/>
                <a:uFillTx/>
                <a:latin typeface="Segoe UI"/>
                <a:ea typeface="+mn-ea"/>
                <a:cs typeface="+mn-cs"/>
              </a:rPr>
              <a:t>e, </a:t>
            </a:r>
            <a:r>
              <a:rPr kumimoji="0" lang="nl-BE" sz="2000" b="1" i="1" u="none" strike="noStrike" kern="1200" cap="none" spc="0" normalizeH="0" baseline="0" noProof="0" dirty="0">
                <a:ln>
                  <a:noFill/>
                </a:ln>
                <a:solidFill>
                  <a:srgbClr val="0078D4"/>
                </a:solidFill>
                <a:effectLst/>
                <a:uLnTx/>
                <a:uFillTx/>
                <a:latin typeface="Segoe UI"/>
                <a:ea typeface="+mn-ea"/>
                <a:cs typeface="+mn-cs"/>
              </a:rPr>
              <a:t>I</a:t>
            </a:r>
            <a:r>
              <a:rPr kumimoji="0" lang="en-BE" sz="2000" b="1" i="1" u="none" strike="noStrike" kern="1200" cap="none" spc="0" normalizeH="0" baseline="0" noProof="0" dirty="0">
                <a:ln>
                  <a:noFill/>
                </a:ln>
                <a:solidFill>
                  <a:srgbClr val="0078D4"/>
                </a:solidFill>
                <a:effectLst/>
                <a:uLnTx/>
                <a:uFillTx/>
                <a:latin typeface="Segoe UI"/>
                <a:ea typeface="+mn-ea"/>
                <a:cs typeface="+mn-cs"/>
              </a:rPr>
              <a:t> </a:t>
            </a:r>
            <a:r>
              <a:rPr kumimoji="0" lang="nl-BE" sz="2000" b="1" i="1" u="none" strike="noStrike" kern="1200" cap="none" spc="0" normalizeH="0" baseline="0" noProof="0" dirty="0">
                <a:ln>
                  <a:noFill/>
                </a:ln>
                <a:solidFill>
                  <a:srgbClr val="0078D4"/>
                </a:solidFill>
                <a:effectLst/>
                <a:uLnTx/>
                <a:uFillTx/>
                <a:latin typeface="Segoe UI"/>
                <a:ea typeface="+mn-ea"/>
                <a:cs typeface="+mn-cs"/>
              </a:rPr>
              <a:t>g</a:t>
            </a:r>
            <a:r>
              <a:rPr kumimoji="0" lang="en-BE" sz="2000" b="1" i="1" u="none" strike="noStrike" kern="1200" cap="none" spc="0" normalizeH="0" baseline="0" noProof="0" dirty="0" err="1">
                <a:ln>
                  <a:noFill/>
                </a:ln>
                <a:solidFill>
                  <a:srgbClr val="0078D4"/>
                </a:solidFill>
                <a:effectLst/>
                <a:uLnTx/>
                <a:uFillTx/>
                <a:latin typeface="Segoe UI"/>
                <a:ea typeface="+mn-ea"/>
                <a:cs typeface="+mn-cs"/>
              </a:rPr>
              <a:t>i</a:t>
            </a:r>
            <a:r>
              <a:rPr kumimoji="0" lang="nl-BE" sz="2000" b="1" i="1" u="none" strike="noStrike" kern="1200" cap="none" spc="0" normalizeH="0" baseline="0" noProof="0" dirty="0">
                <a:ln>
                  <a:noFill/>
                </a:ln>
                <a:solidFill>
                  <a:srgbClr val="0078D4"/>
                </a:solidFill>
                <a:effectLst/>
                <a:uLnTx/>
                <a:uFillTx/>
                <a:latin typeface="Segoe UI"/>
                <a:ea typeface="+mn-ea"/>
                <a:cs typeface="+mn-cs"/>
              </a:rPr>
              <a:t>v</a:t>
            </a:r>
            <a:r>
              <a:rPr kumimoji="0" lang="en-BE" sz="2000" b="1" i="1" u="none" strike="noStrike" kern="1200" cap="none" spc="0" normalizeH="0" baseline="0" noProof="0" dirty="0">
                <a:ln>
                  <a:noFill/>
                </a:ln>
                <a:solidFill>
                  <a:srgbClr val="0078D4"/>
                </a:solidFill>
                <a:effectLst/>
                <a:uLnTx/>
                <a:uFillTx/>
                <a:latin typeface="Segoe UI"/>
                <a:ea typeface="+mn-ea"/>
                <a:cs typeface="+mn-cs"/>
              </a:rPr>
              <a:t>e </a:t>
            </a:r>
            <a:r>
              <a:rPr kumimoji="0" lang="nl-BE" sz="2000" b="1" i="1" u="none" strike="noStrike" kern="1200" cap="none" spc="0" normalizeH="0" baseline="0" noProof="0" dirty="0">
                <a:ln>
                  <a:noFill/>
                </a:ln>
                <a:solidFill>
                  <a:srgbClr val="0078D4"/>
                </a:solidFill>
                <a:effectLst/>
                <a:uLnTx/>
                <a:uFillTx/>
                <a:latin typeface="Segoe UI"/>
                <a:ea typeface="+mn-ea"/>
                <a:cs typeface="+mn-cs"/>
              </a:rPr>
              <a:t>t</a:t>
            </a:r>
            <a:r>
              <a:rPr kumimoji="0" lang="en-BE" sz="2000" b="1" i="1" u="none" strike="noStrike" kern="1200" cap="none" spc="0" normalizeH="0" baseline="0" noProof="0" dirty="0">
                <a:ln>
                  <a:noFill/>
                </a:ln>
                <a:solidFill>
                  <a:srgbClr val="0078D4"/>
                </a:solidFill>
                <a:effectLst/>
                <a:uLnTx/>
                <a:uFillTx/>
                <a:latin typeface="Segoe UI"/>
                <a:ea typeface="+mn-ea"/>
                <a:cs typeface="+mn-cs"/>
              </a:rPr>
              <a:t>h</a:t>
            </a:r>
            <a:r>
              <a:rPr kumimoji="0" lang="nl-BE" sz="2000" b="1" i="1" u="none" strike="noStrike" kern="1200" cap="none" spc="0" normalizeH="0" baseline="0" noProof="0" dirty="0">
                <a:ln>
                  <a:noFill/>
                </a:ln>
                <a:solidFill>
                  <a:srgbClr val="0078D4"/>
                </a:solidFill>
                <a:effectLst/>
                <a:uLnTx/>
                <a:uFillTx/>
                <a:latin typeface="Segoe UI"/>
                <a:ea typeface="+mn-ea"/>
                <a:cs typeface="+mn-cs"/>
              </a:rPr>
              <a:t>e</a:t>
            </a:r>
            <a:r>
              <a:rPr kumimoji="0" lang="en-BE" sz="2000" b="1" i="1" u="none" strike="noStrike" kern="1200" cap="none" spc="0" normalizeH="0" baseline="0" noProof="0" dirty="0">
                <a:ln>
                  <a:noFill/>
                </a:ln>
                <a:solidFill>
                  <a:srgbClr val="0078D4"/>
                </a:solidFill>
                <a:effectLst/>
                <a:uLnTx/>
                <a:uFillTx/>
                <a:latin typeface="Segoe UI"/>
                <a:ea typeface="+mn-ea"/>
                <a:cs typeface="+mn-cs"/>
              </a:rPr>
              <a:t>m </a:t>
            </a:r>
            <a:r>
              <a:rPr kumimoji="0" lang="nl-BE" sz="2000" b="1" i="1" u="none" strike="noStrike" kern="1200" cap="none" spc="0" normalizeH="0" baseline="0" noProof="0" dirty="0">
                <a:ln>
                  <a:noFill/>
                </a:ln>
                <a:solidFill>
                  <a:srgbClr val="0078D4"/>
                </a:solidFill>
                <a:effectLst/>
                <a:uLnTx/>
                <a:uFillTx/>
                <a:latin typeface="Segoe UI"/>
                <a:ea typeface="+mn-ea"/>
                <a:cs typeface="+mn-cs"/>
              </a:rPr>
              <a:t>A</a:t>
            </a:r>
            <a:r>
              <a:rPr kumimoji="0" lang="en-BE" sz="2000" b="1" i="1" u="none" strike="noStrike" kern="1200" cap="none" spc="0" normalizeH="0" baseline="0" noProof="0" dirty="0">
                <a:ln>
                  <a:noFill/>
                </a:ln>
                <a:solidFill>
                  <a:srgbClr val="0078D4"/>
                </a:solidFill>
                <a:effectLst/>
                <a:uLnTx/>
                <a:uFillTx/>
                <a:latin typeface="Segoe UI"/>
                <a:ea typeface="+mn-ea"/>
                <a:cs typeface="+mn-cs"/>
              </a:rPr>
              <a:t>z</a:t>
            </a:r>
            <a:r>
              <a:rPr kumimoji="0" lang="nl-BE" sz="2000" b="1" i="1" u="none" strike="noStrike" kern="1200" cap="none" spc="0" normalizeH="0" baseline="0" noProof="0" dirty="0">
                <a:ln>
                  <a:noFill/>
                </a:ln>
                <a:solidFill>
                  <a:srgbClr val="0078D4"/>
                </a:solidFill>
                <a:effectLst/>
                <a:uLnTx/>
                <a:uFillTx/>
                <a:latin typeface="Segoe UI"/>
                <a:ea typeface="+mn-ea"/>
                <a:cs typeface="+mn-cs"/>
              </a:rPr>
              <a:t>u</a:t>
            </a:r>
            <a:r>
              <a:rPr kumimoji="0" lang="en-BE" sz="2000" b="1" i="1" u="none" strike="noStrike" kern="1200" cap="none" spc="0" normalizeH="0" baseline="0" noProof="0" dirty="0">
                <a:ln>
                  <a:noFill/>
                </a:ln>
                <a:solidFill>
                  <a:srgbClr val="0078D4"/>
                </a:solidFill>
                <a:effectLst/>
                <a:uLnTx/>
                <a:uFillTx/>
                <a:latin typeface="Segoe UI"/>
                <a:ea typeface="+mn-ea"/>
                <a:cs typeface="+mn-cs"/>
              </a:rPr>
              <a:t>r</a:t>
            </a:r>
            <a:r>
              <a:rPr kumimoji="0" lang="nl-BE" sz="2000" b="1" i="1" u="none" strike="noStrike" kern="1200" cap="none" spc="0" normalizeH="0" baseline="0" noProof="0" dirty="0">
                <a:ln>
                  <a:noFill/>
                </a:ln>
                <a:solidFill>
                  <a:srgbClr val="0078D4"/>
                </a:solidFill>
                <a:effectLst/>
                <a:uLnTx/>
                <a:uFillTx/>
                <a:latin typeface="Segoe UI"/>
                <a:ea typeface="+mn-ea"/>
                <a:cs typeface="+mn-cs"/>
              </a:rPr>
              <a:t>e</a:t>
            </a:r>
            <a:r>
              <a:rPr kumimoji="0" lang="en-BE" sz="2000" b="1" i="1" u="none" strike="noStrike" kern="1200" cap="none" spc="0" normalizeH="0" baseline="0" noProof="0" dirty="0">
                <a:ln>
                  <a:noFill/>
                </a:ln>
                <a:solidFill>
                  <a:srgbClr val="0078D4"/>
                </a:solidFill>
                <a:effectLst/>
                <a:uLnTx/>
                <a:uFillTx/>
                <a:latin typeface="Segoe UI"/>
                <a:ea typeface="+mn-ea"/>
                <a:cs typeface="+mn-cs"/>
              </a:rPr>
              <a:t> </a:t>
            </a:r>
            <a:r>
              <a:rPr kumimoji="0" lang="nl-BE" sz="2000" b="1" i="1" u="none" strike="noStrike" kern="1200" cap="none" spc="0" normalizeH="0" baseline="0" noProof="0" dirty="0">
                <a:ln>
                  <a:noFill/>
                </a:ln>
                <a:solidFill>
                  <a:srgbClr val="0078D4"/>
                </a:solidFill>
                <a:effectLst/>
                <a:uLnTx/>
                <a:uFillTx/>
                <a:latin typeface="Segoe UI"/>
                <a:ea typeface="+mn-ea"/>
                <a:cs typeface="+mn-cs"/>
              </a:rPr>
              <a:t>k</a:t>
            </a:r>
            <a:r>
              <a:rPr kumimoji="0" lang="en-BE" sz="2000" b="1" i="1" u="none" strike="noStrike" kern="1200" cap="none" spc="0" normalizeH="0" baseline="0" noProof="0" dirty="0">
                <a:ln>
                  <a:noFill/>
                </a:ln>
                <a:solidFill>
                  <a:srgbClr val="0078D4"/>
                </a:solidFill>
                <a:effectLst/>
                <a:uLnTx/>
                <a:uFillTx/>
                <a:latin typeface="Segoe UI"/>
                <a:ea typeface="+mn-ea"/>
                <a:cs typeface="+mn-cs"/>
              </a:rPr>
              <a:t>n</a:t>
            </a:r>
            <a:r>
              <a:rPr kumimoji="0" lang="nl-BE" sz="2000" b="1" i="1" u="none" strike="noStrike" kern="1200" cap="none" spc="0" normalizeH="0" baseline="0" noProof="0" dirty="0">
                <a:ln>
                  <a:noFill/>
                </a:ln>
                <a:solidFill>
                  <a:srgbClr val="0078D4"/>
                </a:solidFill>
                <a:effectLst/>
                <a:uLnTx/>
                <a:uFillTx/>
                <a:latin typeface="Segoe UI"/>
                <a:ea typeface="+mn-ea"/>
                <a:cs typeface="+mn-cs"/>
              </a:rPr>
              <a:t>o</a:t>
            </a:r>
            <a:r>
              <a:rPr kumimoji="0" lang="en-BE" sz="2000" b="1" i="1" u="none" strike="noStrike" kern="1200" cap="none" spc="0" normalizeH="0" baseline="0" noProof="0" dirty="0">
                <a:ln>
                  <a:noFill/>
                </a:ln>
                <a:solidFill>
                  <a:srgbClr val="0078D4"/>
                </a:solidFill>
                <a:effectLst/>
                <a:uLnTx/>
                <a:uFillTx/>
                <a:latin typeface="Segoe UI"/>
                <a:ea typeface="+mn-ea"/>
                <a:cs typeface="+mn-cs"/>
              </a:rPr>
              <a:t>w</a:t>
            </a:r>
            <a:r>
              <a:rPr kumimoji="0" lang="nl-BE" sz="2000" b="1" i="1" u="none" strike="noStrike" kern="1200" cap="none" spc="0" normalizeH="0" baseline="0" noProof="0" dirty="0">
                <a:ln>
                  <a:noFill/>
                </a:ln>
                <a:solidFill>
                  <a:srgbClr val="0078D4"/>
                </a:solidFill>
                <a:effectLst/>
                <a:uLnTx/>
                <a:uFillTx/>
                <a:latin typeface="Segoe UI"/>
                <a:ea typeface="+mn-ea"/>
                <a:cs typeface="+mn-cs"/>
              </a:rPr>
              <a:t>l</a:t>
            </a:r>
            <a:r>
              <a:rPr kumimoji="0" lang="en-BE" sz="2000" b="1" i="1" u="none" strike="noStrike" kern="1200" cap="none" spc="0" normalizeH="0" baseline="0" noProof="0" dirty="0">
                <a:ln>
                  <a:noFill/>
                </a:ln>
                <a:solidFill>
                  <a:srgbClr val="0078D4"/>
                </a:solidFill>
                <a:effectLst/>
                <a:uLnTx/>
                <a:uFillTx/>
                <a:latin typeface="Segoe UI"/>
                <a:ea typeface="+mn-ea"/>
                <a:cs typeface="+mn-cs"/>
              </a:rPr>
              <a:t>e</a:t>
            </a:r>
            <a:r>
              <a:rPr kumimoji="0" lang="nl-BE" sz="2000" b="1" i="1" u="none" strike="noStrike" kern="1200" cap="none" spc="0" normalizeH="0" baseline="0" noProof="0" dirty="0">
                <a:ln>
                  <a:noFill/>
                </a:ln>
                <a:solidFill>
                  <a:srgbClr val="0078D4"/>
                </a:solidFill>
                <a:effectLst/>
                <a:uLnTx/>
                <a:uFillTx/>
                <a:latin typeface="Segoe UI"/>
                <a:ea typeface="+mn-ea"/>
                <a:cs typeface="+mn-cs"/>
              </a:rPr>
              <a:t>d</a:t>
            </a:r>
            <a:r>
              <a:rPr kumimoji="0" lang="en-BE" sz="2000" b="1" i="1" u="none" strike="noStrike" kern="1200" cap="none" spc="0" normalizeH="0" baseline="0" noProof="0" dirty="0">
                <a:ln>
                  <a:noFill/>
                </a:ln>
                <a:solidFill>
                  <a:srgbClr val="0078D4"/>
                </a:solidFill>
                <a:effectLst/>
                <a:uLnTx/>
                <a:uFillTx/>
                <a:latin typeface="Segoe UI"/>
                <a:ea typeface="+mn-ea"/>
                <a:cs typeface="+mn-cs"/>
              </a:rPr>
              <a:t>g</a:t>
            </a:r>
            <a:r>
              <a:rPr kumimoji="0" lang="nl-BE" sz="2000" b="1" i="1" u="none" strike="noStrike" kern="1200" cap="none" spc="0" normalizeH="0" baseline="0" noProof="0" dirty="0">
                <a:ln>
                  <a:noFill/>
                </a:ln>
                <a:solidFill>
                  <a:srgbClr val="0078D4"/>
                </a:solidFill>
                <a:effectLst/>
                <a:uLnTx/>
                <a:uFillTx/>
                <a:latin typeface="Segoe UI"/>
                <a:ea typeface="+mn-ea"/>
                <a:cs typeface="+mn-cs"/>
              </a:rPr>
              <a:t>e</a:t>
            </a:r>
            <a:r>
              <a:rPr kumimoji="0" lang="en-BE" sz="2000" b="1" i="1" u="none" strike="noStrike" kern="1200" cap="none" spc="0" normalizeH="0" baseline="0" noProof="0" dirty="0">
                <a:ln>
                  <a:noFill/>
                </a:ln>
                <a:solidFill>
                  <a:srgbClr val="0078D4"/>
                </a:solidFill>
                <a:effectLst/>
                <a:uLnTx/>
                <a:uFillTx/>
                <a:latin typeface="Segoe UI"/>
                <a:ea typeface="+mn-ea"/>
                <a:cs typeface="+mn-cs"/>
              </a:rPr>
              <a:t> in return...”</a:t>
            </a:r>
            <a:endParaRPr kumimoji="0" lang="nl-BE" sz="2000" b="1" i="1" u="none" strike="noStrike" kern="1200" cap="none" spc="0" normalizeH="0" baseline="0" noProof="0" dirty="0" err="1">
              <a:ln>
                <a:noFill/>
              </a:ln>
              <a:solidFill>
                <a:srgbClr val="0078D4"/>
              </a:solidFill>
              <a:effectLst/>
              <a:uLnTx/>
              <a:uFillTx/>
              <a:latin typeface="Segoe UI"/>
              <a:ea typeface="+mn-ea"/>
              <a:cs typeface="+mn-cs"/>
            </a:endParaRPr>
          </a:p>
        </p:txBody>
      </p:sp>
      <p:pic>
        <p:nvPicPr>
          <p:cNvPr id="2050" name="Picture 2" descr="Azure Strategy &amp; Implementation Guide (FREE)">
            <a:extLst>
              <a:ext uri="{FF2B5EF4-FFF2-40B4-BE49-F238E27FC236}">
                <a16:creationId xmlns:a16="http://schemas.microsoft.com/office/drawing/2014/main" id="{AC83F824-0282-4624-9715-AA057C03A5A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677785" y="5313601"/>
            <a:ext cx="1120019" cy="1376409"/>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Azure for Architects">
            <a:extLst>
              <a:ext uri="{FF2B5EF4-FFF2-40B4-BE49-F238E27FC236}">
                <a16:creationId xmlns:a16="http://schemas.microsoft.com/office/drawing/2014/main" id="{723CBADB-C182-4881-8539-497CA52AB60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734784" y="5319379"/>
            <a:ext cx="1364855" cy="136485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over">
            <a:extLst>
              <a:ext uri="{FF2B5EF4-FFF2-40B4-BE49-F238E27FC236}">
                <a16:creationId xmlns:a16="http://schemas.microsoft.com/office/drawing/2014/main" id="{8CB3B829-2FD4-4713-8982-F21B71345B1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60256" y="5319378"/>
            <a:ext cx="957902" cy="1364854"/>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207A9714-8808-4ABE-ADEA-3A467F6C115B}"/>
              </a:ext>
            </a:extLst>
          </p:cNvPr>
          <p:cNvCxnSpPr/>
          <p:nvPr/>
        </p:nvCxnSpPr>
        <p:spPr>
          <a:xfrm>
            <a:off x="364974" y="1985428"/>
            <a:ext cx="3649730" cy="0"/>
          </a:xfrm>
          <a:prstGeom prst="line">
            <a:avLst/>
          </a:prstGeom>
          <a:ln w="381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8" name="Picture 2" descr="Pro Azure Governance">
            <a:extLst>
              <a:ext uri="{FF2B5EF4-FFF2-40B4-BE49-F238E27FC236}">
                <a16:creationId xmlns:a16="http://schemas.microsoft.com/office/drawing/2014/main" id="{F07E7ED4-486A-450F-A73A-423ED86E102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857431" y="5313601"/>
            <a:ext cx="957901" cy="136183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Graphical user interface, application&#10;&#10;Description automatically generated">
            <a:extLst>
              <a:ext uri="{FF2B5EF4-FFF2-40B4-BE49-F238E27FC236}">
                <a16:creationId xmlns:a16="http://schemas.microsoft.com/office/drawing/2014/main" id="{D34EA0C6-C26E-40E2-A20A-BBA87A95269B}"/>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384096" y="4506905"/>
            <a:ext cx="504387" cy="581083"/>
          </a:xfrm>
          <a:prstGeom prst="rect">
            <a:avLst/>
          </a:prstGeom>
        </p:spPr>
      </p:pic>
      <p:pic>
        <p:nvPicPr>
          <p:cNvPr id="16" name="Picture 2" descr="Image">
            <a:extLst>
              <a:ext uri="{FF2B5EF4-FFF2-40B4-BE49-F238E27FC236}">
                <a16:creationId xmlns:a16="http://schemas.microsoft.com/office/drawing/2014/main" id="{7513E7E9-5628-46C1-A0F7-DA244E0F04E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237794" y="258104"/>
            <a:ext cx="2494959" cy="249495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70465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2BBBE-8CF1-41C2-BA97-C8ACFB8F0DE5}"/>
              </a:ext>
            </a:extLst>
          </p:cNvPr>
          <p:cNvSpPr>
            <a:spLocks noGrp="1"/>
          </p:cNvSpPr>
          <p:nvPr>
            <p:ph type="title"/>
          </p:nvPr>
        </p:nvSpPr>
        <p:spPr/>
        <p:txBody>
          <a:bodyPr/>
          <a:lstStyle/>
          <a:p>
            <a:r>
              <a:rPr lang="en-US" b="1" u="sng" dirty="0"/>
              <a:t>WHY / WHAT </a:t>
            </a:r>
            <a:r>
              <a:rPr lang="en-US" dirty="0"/>
              <a:t>OF PIPELINE CONTROLS</a:t>
            </a:r>
          </a:p>
        </p:txBody>
      </p:sp>
      <p:sp>
        <p:nvSpPr>
          <p:cNvPr id="3" name="Content Placeholder 2">
            <a:extLst>
              <a:ext uri="{FF2B5EF4-FFF2-40B4-BE49-F238E27FC236}">
                <a16:creationId xmlns:a16="http://schemas.microsoft.com/office/drawing/2014/main" id="{F5F3E7F5-FDED-46BB-A72A-9F9EA9107BFA}"/>
              </a:ext>
            </a:extLst>
          </p:cNvPr>
          <p:cNvSpPr>
            <a:spLocks noGrp="1"/>
          </p:cNvSpPr>
          <p:nvPr>
            <p:ph idx="1"/>
          </p:nvPr>
        </p:nvSpPr>
        <p:spPr>
          <a:xfrm>
            <a:off x="869674" y="1825625"/>
            <a:ext cx="10452652" cy="4038462"/>
          </a:xfrm>
        </p:spPr>
        <p:txBody>
          <a:bodyPr>
            <a:normAutofit/>
          </a:bodyPr>
          <a:lstStyle/>
          <a:p>
            <a:r>
              <a:rPr lang="en-US" sz="1600" b="1" dirty="0">
                <a:solidFill>
                  <a:srgbClr val="0070C0"/>
                </a:solidFill>
                <a:latin typeface="+mj-lt"/>
              </a:rPr>
              <a:t>DEVOPS</a:t>
            </a:r>
            <a:r>
              <a:rPr lang="en-US" sz="1600" b="1" dirty="0">
                <a:latin typeface="+mj-lt"/>
              </a:rPr>
              <a:t> TEAMS CONTROL </a:t>
            </a:r>
            <a:r>
              <a:rPr lang="en-US" sz="1600" b="1" dirty="0">
                <a:solidFill>
                  <a:srgbClr val="0070C0"/>
                </a:solidFill>
                <a:latin typeface="+mj-lt"/>
              </a:rPr>
              <a:t>DEVOPS</a:t>
            </a:r>
            <a:r>
              <a:rPr lang="en-US" sz="1600" b="1" dirty="0">
                <a:latin typeface="+mj-lt"/>
              </a:rPr>
              <a:t> PIPELINES</a:t>
            </a:r>
          </a:p>
          <a:p>
            <a:r>
              <a:rPr lang="en-US" sz="1600" b="1" dirty="0">
                <a:solidFill>
                  <a:srgbClr val="0070C0"/>
                </a:solidFill>
                <a:latin typeface="+mj-lt"/>
              </a:rPr>
              <a:t>AZURE</a:t>
            </a:r>
            <a:r>
              <a:rPr lang="en-US" sz="1600" b="1" dirty="0">
                <a:latin typeface="+mj-lt"/>
              </a:rPr>
              <a:t> TEAMS CONTROL </a:t>
            </a:r>
            <a:r>
              <a:rPr lang="en-US" sz="1600" b="1" dirty="0">
                <a:solidFill>
                  <a:srgbClr val="0070C0"/>
                </a:solidFill>
                <a:latin typeface="+mj-lt"/>
              </a:rPr>
              <a:t>AZURE</a:t>
            </a:r>
          </a:p>
          <a:p>
            <a:r>
              <a:rPr lang="en-US" sz="1600" b="1" dirty="0">
                <a:solidFill>
                  <a:srgbClr val="0070C0"/>
                </a:solidFill>
                <a:latin typeface="+mj-lt"/>
              </a:rPr>
              <a:t>SECURITY</a:t>
            </a:r>
            <a:r>
              <a:rPr lang="en-US" sz="1600" b="1" dirty="0">
                <a:latin typeface="+mj-lt"/>
              </a:rPr>
              <a:t> TEAMS CONTROL </a:t>
            </a:r>
            <a:r>
              <a:rPr lang="en-US" sz="1600" b="1" dirty="0">
                <a:solidFill>
                  <a:srgbClr val="0070C0"/>
                </a:solidFill>
                <a:latin typeface="+mj-lt"/>
              </a:rPr>
              <a:t>SECURITY</a:t>
            </a:r>
            <a:r>
              <a:rPr lang="en-US" sz="1600" b="1" dirty="0">
                <a:latin typeface="+mj-lt"/>
              </a:rPr>
              <a:t> </a:t>
            </a:r>
          </a:p>
          <a:p>
            <a:r>
              <a:rPr lang="en-US" sz="1600" b="1" dirty="0">
                <a:solidFill>
                  <a:srgbClr val="0070C0"/>
                </a:solidFill>
                <a:latin typeface="+mj-lt"/>
              </a:rPr>
              <a:t>DEVELOPERS</a:t>
            </a:r>
            <a:r>
              <a:rPr lang="en-US" sz="1600" b="1" dirty="0">
                <a:latin typeface="+mj-lt"/>
              </a:rPr>
              <a:t> NEED TO FIX OPEN BUGS/ISSUES BY NEXT SPRINT</a:t>
            </a:r>
          </a:p>
          <a:p>
            <a:r>
              <a:rPr lang="en-US" sz="1600" b="1" dirty="0">
                <a:latin typeface="+mj-lt"/>
              </a:rPr>
              <a:t>WHY DEPLOYING IF TARGET IS FACING AN </a:t>
            </a:r>
            <a:r>
              <a:rPr lang="en-US" sz="1600" b="1" dirty="0">
                <a:solidFill>
                  <a:srgbClr val="0070C0"/>
                </a:solidFill>
                <a:latin typeface="+mj-lt"/>
              </a:rPr>
              <a:t>OUTAGE</a:t>
            </a:r>
          </a:p>
          <a:p>
            <a:r>
              <a:rPr lang="en-US" sz="1600" b="1" dirty="0">
                <a:latin typeface="+mj-lt"/>
              </a:rPr>
              <a:t>DEPLOYING WHEN SOURCE IS FACING AN OUTAGE (SRE-minded)</a:t>
            </a:r>
            <a:br>
              <a:rPr lang="en-US" sz="1600" b="1" dirty="0">
                <a:latin typeface="+mj-lt"/>
              </a:rPr>
            </a:br>
            <a:r>
              <a:rPr lang="en-US" sz="1600" b="1" dirty="0">
                <a:latin typeface="+mj-lt"/>
              </a:rPr>
              <a:t>…</a:t>
            </a:r>
          </a:p>
          <a:p>
            <a:pPr marL="0" indent="0">
              <a:buNone/>
            </a:pPr>
            <a:endParaRPr lang="en-US" sz="1600" b="1" dirty="0">
              <a:latin typeface="+mj-lt"/>
            </a:endParaRPr>
          </a:p>
          <a:p>
            <a:r>
              <a:rPr lang="en-US" sz="1600" b="1" dirty="0">
                <a:solidFill>
                  <a:srgbClr val="FF0000"/>
                </a:solidFill>
                <a:latin typeface="+mj-lt"/>
              </a:rPr>
              <a:t>=&gt; conflicts (which is against the whole DevOps Concept </a:t>
            </a:r>
            <a:r>
              <a:rPr lang="en-US" sz="1600" b="1" dirty="0">
                <a:solidFill>
                  <a:srgbClr val="FF0000"/>
                </a:solidFill>
                <a:latin typeface="+mj-lt"/>
                <a:sym typeface="Wingdings" panose="05000000000000000000" pitchFamily="2" charset="2"/>
              </a:rPr>
              <a:t>)</a:t>
            </a:r>
            <a:endParaRPr lang="en-US" sz="1600" b="1" dirty="0">
              <a:solidFill>
                <a:srgbClr val="FF0000"/>
              </a:solidFill>
              <a:latin typeface="+mj-lt"/>
            </a:endParaRPr>
          </a:p>
          <a:p>
            <a:r>
              <a:rPr lang="en-US" sz="1600" b="1" dirty="0">
                <a:latin typeface="+mj-lt"/>
              </a:rPr>
              <a:t>=&gt; we all want successful pipeline runs (CI/CD)</a:t>
            </a:r>
          </a:p>
        </p:txBody>
      </p:sp>
      <p:pic>
        <p:nvPicPr>
          <p:cNvPr id="1026" name="Picture 2" descr="See the source image">
            <a:extLst>
              <a:ext uri="{FF2B5EF4-FFF2-40B4-BE49-F238E27FC236}">
                <a16:creationId xmlns:a16="http://schemas.microsoft.com/office/drawing/2014/main" id="{B1901E3C-0352-4267-8551-C93A454BE38F}"/>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6013585" y="1825625"/>
            <a:ext cx="5818382" cy="340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780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2BBBE-8CF1-41C2-BA97-C8ACFB8F0DE5}"/>
              </a:ext>
            </a:extLst>
          </p:cNvPr>
          <p:cNvSpPr>
            <a:spLocks noGrp="1"/>
          </p:cNvSpPr>
          <p:nvPr>
            <p:ph type="title"/>
          </p:nvPr>
        </p:nvSpPr>
        <p:spPr/>
        <p:txBody>
          <a:bodyPr/>
          <a:lstStyle/>
          <a:p>
            <a:r>
              <a:rPr lang="en-US" b="1" u="sng" dirty="0"/>
              <a:t>How </a:t>
            </a:r>
            <a:r>
              <a:rPr lang="en-US" dirty="0"/>
              <a:t>OF PIPELINE CONTROLS</a:t>
            </a:r>
          </a:p>
        </p:txBody>
      </p:sp>
      <p:sp>
        <p:nvSpPr>
          <p:cNvPr id="3" name="Content Placeholder 2">
            <a:extLst>
              <a:ext uri="{FF2B5EF4-FFF2-40B4-BE49-F238E27FC236}">
                <a16:creationId xmlns:a16="http://schemas.microsoft.com/office/drawing/2014/main" id="{F5F3E7F5-FDED-46BB-A72A-9F9EA9107BFA}"/>
              </a:ext>
            </a:extLst>
          </p:cNvPr>
          <p:cNvSpPr>
            <a:spLocks noGrp="1"/>
          </p:cNvSpPr>
          <p:nvPr>
            <p:ph idx="1"/>
          </p:nvPr>
        </p:nvSpPr>
        <p:spPr>
          <a:xfrm>
            <a:off x="838200" y="1825625"/>
            <a:ext cx="10452652" cy="3538037"/>
          </a:xfrm>
        </p:spPr>
        <p:txBody>
          <a:bodyPr>
            <a:normAutofit/>
          </a:bodyPr>
          <a:lstStyle/>
          <a:p>
            <a:r>
              <a:rPr lang="en-US" b="1" dirty="0">
                <a:solidFill>
                  <a:srgbClr val="0070C0"/>
                </a:solidFill>
                <a:latin typeface="+mj-lt"/>
              </a:rPr>
              <a:t>AZURE GOVERNANCE</a:t>
            </a:r>
          </a:p>
          <a:p>
            <a:pPr lvl="1"/>
            <a:r>
              <a:rPr lang="en-US" b="1" dirty="0">
                <a:latin typeface="+mj-lt"/>
              </a:rPr>
              <a:t>Use Azure AD Integrated Authentication to ADO DevOps Team </a:t>
            </a:r>
          </a:p>
          <a:p>
            <a:pPr lvl="1"/>
            <a:r>
              <a:rPr lang="en-US" b="1" dirty="0">
                <a:latin typeface="+mj-lt"/>
              </a:rPr>
              <a:t>Use Azure RBAC enabled Service Principals for ADO Service Connections</a:t>
            </a:r>
          </a:p>
          <a:p>
            <a:pPr lvl="1"/>
            <a:r>
              <a:rPr lang="en-US" b="1" dirty="0">
                <a:latin typeface="+mj-lt"/>
              </a:rPr>
              <a:t>Use Azure Policies to lock down what can / cannot be deployed</a:t>
            </a:r>
            <a:br>
              <a:rPr lang="en-US" b="1" dirty="0">
                <a:latin typeface="+mj-lt"/>
              </a:rPr>
            </a:br>
            <a:endParaRPr lang="en-US" b="1" dirty="0">
              <a:latin typeface="+mj-lt"/>
            </a:endParaRPr>
          </a:p>
        </p:txBody>
      </p:sp>
      <p:pic>
        <p:nvPicPr>
          <p:cNvPr id="1026" name="Picture 2" descr="See the source image">
            <a:extLst>
              <a:ext uri="{FF2B5EF4-FFF2-40B4-BE49-F238E27FC236}">
                <a16:creationId xmlns:a16="http://schemas.microsoft.com/office/drawing/2014/main" id="{B1901E3C-0352-4267-8551-C93A454BE38F}"/>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6013585" y="1825625"/>
            <a:ext cx="5818382" cy="340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7488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4BCDF9F2-8D5B-4F4E-9166-1A45EC1124E2}"/>
              </a:ext>
            </a:extLst>
          </p:cNvPr>
          <p:cNvSpPr>
            <a:spLocks noGrp="1"/>
          </p:cNvSpPr>
          <p:nvPr>
            <p:ph type="subTitle" idx="1"/>
          </p:nvPr>
        </p:nvSpPr>
        <p:spPr>
          <a:xfrm>
            <a:off x="479323" y="4734232"/>
            <a:ext cx="5080819" cy="1936732"/>
          </a:xfrm>
        </p:spPr>
        <p:txBody>
          <a:bodyPr>
            <a:normAutofit/>
          </a:bodyPr>
          <a:lstStyle/>
          <a:p>
            <a:r>
              <a:rPr lang="en-US" dirty="0"/>
              <a:t>Service Connections </a:t>
            </a:r>
          </a:p>
          <a:p>
            <a:r>
              <a:rPr lang="en-US" dirty="0"/>
              <a:t>- Automatic vs manual</a:t>
            </a:r>
          </a:p>
        </p:txBody>
      </p:sp>
      <p:sp>
        <p:nvSpPr>
          <p:cNvPr id="4" name="Title 3">
            <a:extLst>
              <a:ext uri="{FF2B5EF4-FFF2-40B4-BE49-F238E27FC236}">
                <a16:creationId xmlns:a16="http://schemas.microsoft.com/office/drawing/2014/main" id="{93249759-887E-4C49-B4B0-AC4E9EDB8DAE}"/>
              </a:ext>
            </a:extLst>
          </p:cNvPr>
          <p:cNvSpPr>
            <a:spLocks noGrp="1"/>
          </p:cNvSpPr>
          <p:nvPr>
            <p:ph type="ctrTitle"/>
          </p:nvPr>
        </p:nvSpPr>
        <p:spPr/>
        <p:txBody>
          <a:bodyPr/>
          <a:lstStyle/>
          <a:p>
            <a:r>
              <a:rPr lang="en-BE" dirty="0"/>
              <a:t>D</a:t>
            </a:r>
            <a:r>
              <a:rPr lang="nl-BE" dirty="0"/>
              <a:t>e</a:t>
            </a:r>
            <a:r>
              <a:rPr lang="en-BE" dirty="0"/>
              <a:t>m</a:t>
            </a:r>
            <a:r>
              <a:rPr lang="nl-BE" dirty="0"/>
              <a:t>o</a:t>
            </a:r>
          </a:p>
        </p:txBody>
      </p:sp>
    </p:spTree>
    <p:extLst>
      <p:ext uri="{BB962C8B-B14F-4D97-AF65-F5344CB8AC3E}">
        <p14:creationId xmlns:p14="http://schemas.microsoft.com/office/powerpoint/2010/main" val="699997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2BBBE-8CF1-41C2-BA97-C8ACFB8F0DE5}"/>
              </a:ext>
            </a:extLst>
          </p:cNvPr>
          <p:cNvSpPr>
            <a:spLocks noGrp="1"/>
          </p:cNvSpPr>
          <p:nvPr>
            <p:ph type="title"/>
          </p:nvPr>
        </p:nvSpPr>
        <p:spPr/>
        <p:txBody>
          <a:bodyPr/>
          <a:lstStyle/>
          <a:p>
            <a:r>
              <a:rPr lang="en-US" b="1" u="sng" dirty="0"/>
              <a:t>How </a:t>
            </a:r>
            <a:r>
              <a:rPr lang="en-US" dirty="0"/>
              <a:t>OF PIPELINE CONTROLS</a:t>
            </a:r>
          </a:p>
        </p:txBody>
      </p:sp>
      <p:sp>
        <p:nvSpPr>
          <p:cNvPr id="3" name="Content Placeholder 2">
            <a:extLst>
              <a:ext uri="{FF2B5EF4-FFF2-40B4-BE49-F238E27FC236}">
                <a16:creationId xmlns:a16="http://schemas.microsoft.com/office/drawing/2014/main" id="{F5F3E7F5-FDED-46BB-A72A-9F9EA9107BFA}"/>
              </a:ext>
            </a:extLst>
          </p:cNvPr>
          <p:cNvSpPr>
            <a:spLocks noGrp="1"/>
          </p:cNvSpPr>
          <p:nvPr>
            <p:ph idx="1"/>
          </p:nvPr>
        </p:nvSpPr>
        <p:spPr>
          <a:xfrm>
            <a:off x="838200" y="1825625"/>
            <a:ext cx="10452652" cy="3538037"/>
          </a:xfrm>
        </p:spPr>
        <p:txBody>
          <a:bodyPr>
            <a:normAutofit lnSpcReduction="10000"/>
          </a:bodyPr>
          <a:lstStyle/>
          <a:p>
            <a:r>
              <a:rPr lang="en-US" b="1" dirty="0">
                <a:solidFill>
                  <a:srgbClr val="7030A0"/>
                </a:solidFill>
                <a:latin typeface="+mj-lt"/>
              </a:rPr>
              <a:t>AZURE GOVERNANCE</a:t>
            </a:r>
          </a:p>
          <a:p>
            <a:pPr lvl="1"/>
            <a:r>
              <a:rPr lang="en-US" b="1" dirty="0">
                <a:latin typeface="+mj-lt"/>
              </a:rPr>
              <a:t>Use Azure AD Integrated Authentication to ADO DevOps Team </a:t>
            </a:r>
          </a:p>
          <a:p>
            <a:pPr lvl="1"/>
            <a:r>
              <a:rPr lang="en-US" b="1" dirty="0">
                <a:latin typeface="+mj-lt"/>
              </a:rPr>
              <a:t>Use Azure RBAC enabled Service Principals for ADO Service Connections</a:t>
            </a:r>
          </a:p>
          <a:p>
            <a:pPr lvl="1"/>
            <a:r>
              <a:rPr lang="en-US" b="1" dirty="0">
                <a:latin typeface="+mj-lt"/>
              </a:rPr>
              <a:t>Use Azure Policies to lock down what can / cannot be deployed</a:t>
            </a:r>
            <a:br>
              <a:rPr lang="en-US" b="1" dirty="0">
                <a:latin typeface="+mj-lt"/>
              </a:rPr>
            </a:br>
            <a:endParaRPr lang="en-US" b="1" dirty="0">
              <a:latin typeface="+mj-lt"/>
            </a:endParaRPr>
          </a:p>
          <a:p>
            <a:r>
              <a:rPr lang="en-US" b="1" dirty="0">
                <a:solidFill>
                  <a:srgbClr val="0070C0"/>
                </a:solidFill>
                <a:latin typeface="+mj-lt"/>
              </a:rPr>
              <a:t>AZURE DEVOPS GOVERNANCE</a:t>
            </a:r>
          </a:p>
          <a:p>
            <a:pPr lvl="1"/>
            <a:r>
              <a:rPr lang="en-US" b="1" dirty="0">
                <a:latin typeface="+mj-lt"/>
              </a:rPr>
              <a:t>Approvals for Repos &amp; Pipelines</a:t>
            </a:r>
          </a:p>
          <a:p>
            <a:pPr lvl="1"/>
            <a:r>
              <a:rPr lang="en-US" b="1" dirty="0">
                <a:latin typeface="+mj-lt"/>
              </a:rPr>
              <a:t>Azure DevOps Release Gates / Quality Gates</a:t>
            </a:r>
          </a:p>
          <a:p>
            <a:pPr lvl="1"/>
            <a:r>
              <a:rPr lang="en-US" b="1" dirty="0">
                <a:latin typeface="+mj-lt"/>
              </a:rPr>
              <a:t>Azure DevOps Environments</a:t>
            </a:r>
          </a:p>
        </p:txBody>
      </p:sp>
      <p:pic>
        <p:nvPicPr>
          <p:cNvPr id="1026" name="Picture 2" descr="See the source image">
            <a:extLst>
              <a:ext uri="{FF2B5EF4-FFF2-40B4-BE49-F238E27FC236}">
                <a16:creationId xmlns:a16="http://schemas.microsoft.com/office/drawing/2014/main" id="{B1901E3C-0352-4267-8551-C93A454BE38F}"/>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6013585" y="1825625"/>
            <a:ext cx="5818382" cy="340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900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3C8E7-6CED-8791-3FF1-71BC554485E6}"/>
              </a:ext>
            </a:extLst>
          </p:cNvPr>
          <p:cNvSpPr>
            <a:spLocks noGrp="1"/>
          </p:cNvSpPr>
          <p:nvPr>
            <p:ph type="title"/>
          </p:nvPr>
        </p:nvSpPr>
        <p:spPr/>
        <p:txBody>
          <a:bodyPr/>
          <a:lstStyle/>
          <a:p>
            <a:r>
              <a:rPr lang="en-US" dirty="0"/>
              <a:t>approvals</a:t>
            </a:r>
          </a:p>
        </p:txBody>
      </p:sp>
      <p:sp>
        <p:nvSpPr>
          <p:cNvPr id="3" name="Content Placeholder 2">
            <a:extLst>
              <a:ext uri="{FF2B5EF4-FFF2-40B4-BE49-F238E27FC236}">
                <a16:creationId xmlns:a16="http://schemas.microsoft.com/office/drawing/2014/main" id="{A6D3140C-1F93-98BB-DADD-DF00B52339A9}"/>
              </a:ext>
            </a:extLst>
          </p:cNvPr>
          <p:cNvSpPr>
            <a:spLocks noGrp="1"/>
          </p:cNvSpPr>
          <p:nvPr>
            <p:ph idx="1"/>
          </p:nvPr>
        </p:nvSpPr>
        <p:spPr/>
        <p:txBody>
          <a:bodyPr/>
          <a:lstStyle/>
          <a:p>
            <a:r>
              <a:rPr lang="en-US" dirty="0"/>
              <a:t>Branch-Policies + Pull Requests</a:t>
            </a:r>
          </a:p>
          <a:p>
            <a:endParaRPr lang="en-US" dirty="0"/>
          </a:p>
          <a:p>
            <a:r>
              <a:rPr lang="en-US" dirty="0"/>
              <a:t>Pre- &amp; Post Pipeline Stage approvals</a:t>
            </a:r>
          </a:p>
        </p:txBody>
      </p:sp>
      <p:pic>
        <p:nvPicPr>
          <p:cNvPr id="5" name="Picture 4">
            <a:extLst>
              <a:ext uri="{FF2B5EF4-FFF2-40B4-BE49-F238E27FC236}">
                <a16:creationId xmlns:a16="http://schemas.microsoft.com/office/drawing/2014/main" id="{8CB5862A-9B53-8BEB-754A-46049000A9DD}"/>
              </a:ext>
            </a:extLst>
          </p:cNvPr>
          <p:cNvPicPr>
            <a:picLocks noChangeAspect="1"/>
          </p:cNvPicPr>
          <p:nvPr/>
        </p:nvPicPr>
        <p:blipFill>
          <a:blip r:embed="rId2"/>
          <a:stretch>
            <a:fillRect/>
          </a:stretch>
        </p:blipFill>
        <p:spPr>
          <a:xfrm>
            <a:off x="7545783" y="434246"/>
            <a:ext cx="4329393" cy="2215648"/>
          </a:xfrm>
          <a:prstGeom prst="rect">
            <a:avLst/>
          </a:prstGeom>
        </p:spPr>
      </p:pic>
      <p:pic>
        <p:nvPicPr>
          <p:cNvPr id="7" name="Picture 6">
            <a:extLst>
              <a:ext uri="{FF2B5EF4-FFF2-40B4-BE49-F238E27FC236}">
                <a16:creationId xmlns:a16="http://schemas.microsoft.com/office/drawing/2014/main" id="{42B6F88F-DCBC-7ACE-ED10-51BAE1EF9C29}"/>
              </a:ext>
            </a:extLst>
          </p:cNvPr>
          <p:cNvPicPr>
            <a:picLocks noChangeAspect="1"/>
          </p:cNvPicPr>
          <p:nvPr/>
        </p:nvPicPr>
        <p:blipFill>
          <a:blip r:embed="rId3"/>
          <a:stretch>
            <a:fillRect/>
          </a:stretch>
        </p:blipFill>
        <p:spPr>
          <a:xfrm>
            <a:off x="7545783" y="2870028"/>
            <a:ext cx="3810028" cy="2809896"/>
          </a:xfrm>
          <a:prstGeom prst="rect">
            <a:avLst/>
          </a:prstGeom>
        </p:spPr>
      </p:pic>
      <p:sp>
        <p:nvSpPr>
          <p:cNvPr id="8" name="Arrow: Right 7">
            <a:extLst>
              <a:ext uri="{FF2B5EF4-FFF2-40B4-BE49-F238E27FC236}">
                <a16:creationId xmlns:a16="http://schemas.microsoft.com/office/drawing/2014/main" id="{BE4A22A8-2D04-0722-4F29-B2F80D07CD3F}"/>
              </a:ext>
            </a:extLst>
          </p:cNvPr>
          <p:cNvSpPr/>
          <p:nvPr/>
        </p:nvSpPr>
        <p:spPr>
          <a:xfrm rot="19799843">
            <a:off x="6649616" y="4777273"/>
            <a:ext cx="1679511" cy="454090"/>
          </a:xfrm>
          <a:prstGeom prst="rightArrow">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6ECB9EAF-9746-82C4-A7C4-AE35E08B635C}"/>
              </a:ext>
            </a:extLst>
          </p:cNvPr>
          <p:cNvSpPr/>
          <p:nvPr/>
        </p:nvSpPr>
        <p:spPr>
          <a:xfrm rot="13738197">
            <a:off x="10387997" y="4890485"/>
            <a:ext cx="1679511" cy="454090"/>
          </a:xfrm>
          <a:prstGeom prst="rightArrow">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AA166653-F506-F976-0A19-9072B45146DA}"/>
              </a:ext>
            </a:extLst>
          </p:cNvPr>
          <p:cNvSpPr/>
          <p:nvPr/>
        </p:nvSpPr>
        <p:spPr>
          <a:xfrm rot="1384591">
            <a:off x="6518750" y="895368"/>
            <a:ext cx="1679511" cy="454090"/>
          </a:xfrm>
          <a:prstGeom prst="rightArrow">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0018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4BCDF9F2-8D5B-4F4E-9166-1A45EC1124E2}"/>
              </a:ext>
            </a:extLst>
          </p:cNvPr>
          <p:cNvSpPr>
            <a:spLocks noGrp="1"/>
          </p:cNvSpPr>
          <p:nvPr>
            <p:ph type="subTitle" idx="1"/>
          </p:nvPr>
        </p:nvSpPr>
        <p:spPr>
          <a:xfrm>
            <a:off x="479323" y="4734232"/>
            <a:ext cx="5080819" cy="1936732"/>
          </a:xfrm>
        </p:spPr>
        <p:txBody>
          <a:bodyPr>
            <a:normAutofit/>
          </a:bodyPr>
          <a:lstStyle/>
          <a:p>
            <a:pPr marL="285750" indent="-285750">
              <a:buFontTx/>
              <a:buChar char="-"/>
            </a:pPr>
            <a:r>
              <a:rPr lang="en-US" dirty="0"/>
              <a:t>Branch Policies</a:t>
            </a:r>
          </a:p>
          <a:p>
            <a:pPr marL="285750" indent="-285750">
              <a:buFontTx/>
              <a:buChar char="-"/>
            </a:pPr>
            <a:r>
              <a:rPr lang="en-US" dirty="0"/>
              <a:t>PRE-/POST- Stage Approvals</a:t>
            </a:r>
          </a:p>
        </p:txBody>
      </p:sp>
      <p:sp>
        <p:nvSpPr>
          <p:cNvPr id="4" name="Title 3">
            <a:extLst>
              <a:ext uri="{FF2B5EF4-FFF2-40B4-BE49-F238E27FC236}">
                <a16:creationId xmlns:a16="http://schemas.microsoft.com/office/drawing/2014/main" id="{93249759-887E-4C49-B4B0-AC4E9EDB8DAE}"/>
              </a:ext>
            </a:extLst>
          </p:cNvPr>
          <p:cNvSpPr>
            <a:spLocks noGrp="1"/>
          </p:cNvSpPr>
          <p:nvPr>
            <p:ph type="ctrTitle"/>
          </p:nvPr>
        </p:nvSpPr>
        <p:spPr/>
        <p:txBody>
          <a:bodyPr/>
          <a:lstStyle/>
          <a:p>
            <a:r>
              <a:rPr lang="en-BE" dirty="0"/>
              <a:t>D</a:t>
            </a:r>
            <a:r>
              <a:rPr lang="nl-BE" dirty="0"/>
              <a:t>e</a:t>
            </a:r>
            <a:r>
              <a:rPr lang="en-BE" dirty="0"/>
              <a:t>m</a:t>
            </a:r>
            <a:r>
              <a:rPr lang="nl-BE" dirty="0"/>
              <a:t>o</a:t>
            </a:r>
          </a:p>
        </p:txBody>
      </p:sp>
    </p:spTree>
    <p:extLst>
      <p:ext uri="{BB962C8B-B14F-4D97-AF65-F5344CB8AC3E}">
        <p14:creationId xmlns:p14="http://schemas.microsoft.com/office/powerpoint/2010/main" val="4878130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MICROSOFT_TRANSLATOR_CLM_SLIDEINFO" val="{&quot;Guid&quot;:&quot;495fbadf-5576-4830-9c09-b03185ed5d03&quot;,&quot;TimeStamp&quot;:&quot;2020-03-20T11:24:54.593683+01:00&quot;}"/>
</p:tagLst>
</file>

<file path=ppt/theme/theme1.xml><?xml version="1.0" encoding="utf-8"?>
<a:theme xmlns:a="http://schemas.openxmlformats.org/drawingml/2006/main" name="Gallery">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2_White Template">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Business_2019_01.potx" id="{B8F53374-45FC-4FE2-A734-987B38B4F728}" vid="{CAE137C9-023A-427D-A19A-47A05D0666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4F7FF22093805478C1AC3DECA046AE2" ma:contentTypeVersion="8" ma:contentTypeDescription="Create a new document." ma:contentTypeScope="" ma:versionID="355f70b62edaa6431edc676a4e077378">
  <xsd:schema xmlns:xsd="http://www.w3.org/2001/XMLSchema" xmlns:xs="http://www.w3.org/2001/XMLSchema" xmlns:p="http://schemas.microsoft.com/office/2006/metadata/properties" xmlns:ns3="645951c4-77b2-4271-8f10-a0d3c1e36172" xmlns:ns4="4999cf13-cb53-4a3d-a90e-c2f6e51a4028" targetNamespace="http://schemas.microsoft.com/office/2006/metadata/properties" ma:root="true" ma:fieldsID="2227e73c82c8b7740b460282c33c29e7" ns3:_="" ns4:_="">
    <xsd:import namespace="645951c4-77b2-4271-8f10-a0d3c1e36172"/>
    <xsd:import namespace="4999cf13-cb53-4a3d-a90e-c2f6e51a402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5951c4-77b2-4271-8f10-a0d3c1e361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999cf13-cb53-4a3d-a90e-c2f6e51a402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A6475F-74BE-49E2-AA53-D5190570A614}">
  <ds:schemaRefs>
    <ds:schemaRef ds:uri="645951c4-77b2-4271-8f10-a0d3c1e36172"/>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999cf13-cb53-4a3d-a90e-c2f6e51a4028"/>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0C22064C-1319-48D9-99A8-E6155754BCCB}">
  <ds:schemaRefs>
    <ds:schemaRef ds:uri="http://schemas.microsoft.com/sharepoint/v3/contenttype/forms"/>
  </ds:schemaRefs>
</ds:datastoreItem>
</file>

<file path=customXml/itemProps3.xml><?xml version="1.0" encoding="utf-8"?>
<ds:datastoreItem xmlns:ds="http://schemas.openxmlformats.org/officeDocument/2006/customXml" ds:itemID="{7B8DF68D-5FB3-440F-B135-BC13D85A75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5951c4-77b2-4271-8f10-a0d3c1e36172"/>
    <ds:schemaRef ds:uri="4999cf13-cb53-4a3d-a90e-c2f6e51a40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TM10001114[[fn=Gallery]]</Template>
  <TotalTime>5939</TotalTime>
  <Words>1020</Words>
  <Application>Microsoft Office PowerPoint</Application>
  <PresentationFormat>Widescreen</PresentationFormat>
  <Paragraphs>150</Paragraphs>
  <Slides>16</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vt:lpstr>
      <vt:lpstr>Consolas</vt:lpstr>
      <vt:lpstr>Gill Sans MT</vt:lpstr>
      <vt:lpstr>Segoe UI</vt:lpstr>
      <vt:lpstr>Segoe UI Semibold</vt:lpstr>
      <vt:lpstr>Wingdings</vt:lpstr>
      <vt:lpstr>Gallery</vt:lpstr>
      <vt:lpstr>2_White Template</vt:lpstr>
      <vt:lpstr>Let azure control your pipelines…</vt:lpstr>
      <vt:lpstr>What will be covered</vt:lpstr>
      <vt:lpstr>Peter De Tender</vt:lpstr>
      <vt:lpstr>WHY / WHAT OF PIPELINE CONTROLS</vt:lpstr>
      <vt:lpstr>How OF PIPELINE CONTROLS</vt:lpstr>
      <vt:lpstr>Demo</vt:lpstr>
      <vt:lpstr>How OF PIPELINE CONTROLS</vt:lpstr>
      <vt:lpstr>approvals</vt:lpstr>
      <vt:lpstr>Demo</vt:lpstr>
      <vt:lpstr>Release Gates / Quality gates</vt:lpstr>
      <vt:lpstr>Demo</vt:lpstr>
      <vt:lpstr>Release Gates / Quality gates</vt:lpstr>
      <vt:lpstr>Release Gates / Quality gates – in YAML</vt:lpstr>
      <vt:lpstr>Demo</vt:lpstr>
      <vt:lpstr>What we covered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dc:title>
  <dc:creator>James Petty</dc:creator>
  <cp:lastModifiedBy>Peter De Tender</cp:lastModifiedBy>
  <cp:revision>20</cp:revision>
  <dcterms:created xsi:type="dcterms:W3CDTF">2020-10-05T21:13:15Z</dcterms:created>
  <dcterms:modified xsi:type="dcterms:W3CDTF">2022-04-28T15:33:32Z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0x010100F4F7FF22093805478C1AC3DECA046AE2</vt:lpwstr>
  </property>
</Properties>
</file>