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160" d="100"/>
          <a:sy n="160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0A98E-E198-1759-27F6-9E3539F94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Conjuring data with </a:t>
            </a:r>
            <a:r>
              <a:rPr lang="en-US" sz="4400" dirty="0" err="1"/>
              <a:t>apis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81C178-0A0A-11EF-7059-6A6D5BAA8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api</a:t>
            </a:r>
            <a:r>
              <a:rPr lang="en-US" dirty="0"/>
              <a:t> endpoints in 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5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518B-E641-335E-FBAE-080F678D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182A-50B7-02B9-78E7-B2EB0F99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NexuShell</a:t>
            </a:r>
            <a:r>
              <a:rPr lang="en-US" dirty="0"/>
              <a:t> – PowerShell API wrapper giving you a command-line interface for Nexus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steviecoaster</a:t>
            </a:r>
            <a:r>
              <a:rPr lang="en-US" dirty="0"/>
              <a:t>/</a:t>
            </a:r>
            <a:r>
              <a:rPr lang="en-US" dirty="0" err="1"/>
              <a:t>NexuShell</a:t>
            </a:r>
            <a:endParaRPr lang="en-US" dirty="0"/>
          </a:p>
          <a:p>
            <a:r>
              <a:rPr lang="en-US" dirty="0"/>
              <a:t>Uh-Oh! – PowerShell API wrapper giving you a module for updating status incidents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steviecoaster</a:t>
            </a:r>
            <a:r>
              <a:rPr lang="en-US" dirty="0"/>
              <a:t>/Uh-Oh</a:t>
            </a:r>
          </a:p>
          <a:p>
            <a:r>
              <a:rPr lang="en-US" dirty="0" err="1"/>
              <a:t>PSCloudSmith</a:t>
            </a:r>
            <a:r>
              <a:rPr lang="en-US" dirty="0"/>
              <a:t> – PowerShell module for the </a:t>
            </a:r>
            <a:r>
              <a:rPr lang="en-US" dirty="0" err="1"/>
              <a:t>CloudSmith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adilio</a:t>
            </a:r>
            <a:r>
              <a:rPr lang="en-US" dirty="0"/>
              <a:t>/</a:t>
            </a:r>
            <a:r>
              <a:rPr lang="en-US" dirty="0" err="1"/>
              <a:t>PSCloudsmith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6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B2D6-387B-D985-EFEA-FE12E747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77" y="2633319"/>
            <a:ext cx="9603275" cy="1049235"/>
          </a:xfrm>
        </p:spPr>
        <p:txBody>
          <a:bodyPr/>
          <a:lstStyle/>
          <a:p>
            <a:r>
              <a:rPr lang="en-US" dirty="0"/>
              <a:t>I hate slides…..let’s write code!</a:t>
            </a:r>
          </a:p>
        </p:txBody>
      </p:sp>
    </p:spTree>
    <p:extLst>
      <p:ext uri="{BB962C8B-B14F-4D97-AF65-F5344CB8AC3E}">
        <p14:creationId xmlns:p14="http://schemas.microsoft.com/office/powerpoint/2010/main" val="369514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4C06E-04A8-B749-912E-FD39B90021EB}"/>
              </a:ext>
            </a:extLst>
          </p:cNvPr>
          <p:cNvSpPr txBox="1"/>
          <p:nvPr/>
        </p:nvSpPr>
        <p:spPr>
          <a:xfrm>
            <a:off x="2792896" y="616226"/>
            <a:ext cx="699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Who Am I?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C1A80-CD71-FD4B-9F61-9E51B85AECF2}"/>
              </a:ext>
            </a:extLst>
          </p:cNvPr>
          <p:cNvSpPr txBox="1"/>
          <p:nvPr/>
        </p:nvSpPr>
        <p:spPr>
          <a:xfrm>
            <a:off x="2112893" y="3582117"/>
            <a:ext cx="8766313" cy="1754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❯ Get-Speaker -Name ‘Stephen </a:t>
            </a:r>
            <a:r>
              <a:rPr lang="en-US" dirty="0" err="1">
                <a:solidFill>
                  <a:schemeClr val="bg1"/>
                </a:solidFill>
              </a:rPr>
              <a:t>Valdinger</a:t>
            </a:r>
            <a:r>
              <a:rPr lang="en-US" dirty="0">
                <a:solidFill>
                  <a:schemeClr val="bg1"/>
                </a:solidFill>
              </a:rPr>
              <a:t>’ | </a:t>
            </a:r>
            <a:r>
              <a:rPr lang="en-US" dirty="0" err="1">
                <a:solidFill>
                  <a:schemeClr val="bg1"/>
                </a:solidFill>
              </a:rPr>
              <a:t>fl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    : Stephen </a:t>
            </a:r>
            <a:r>
              <a:rPr lang="en-US" dirty="0" err="1">
                <a:solidFill>
                  <a:schemeClr val="bg1"/>
                </a:solidFill>
              </a:rPr>
              <a:t>Valdinger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Company : Chocolatey Software, Inc.</a:t>
            </a:r>
          </a:p>
          <a:p>
            <a:r>
              <a:rPr lang="en-US" dirty="0">
                <a:solidFill>
                  <a:schemeClr val="bg1"/>
                </a:solidFill>
              </a:rPr>
              <a:t>Role    : Support Manager</a:t>
            </a:r>
          </a:p>
          <a:p>
            <a:r>
              <a:rPr lang="en-US" dirty="0">
                <a:solidFill>
                  <a:schemeClr val="bg1"/>
                </a:solidFill>
              </a:rPr>
              <a:t>Socials : @</a:t>
            </a:r>
            <a:r>
              <a:rPr lang="en-US" dirty="0" err="1">
                <a:solidFill>
                  <a:schemeClr val="bg1"/>
                </a:solidFill>
              </a:rPr>
              <a:t>steviecoaster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Stephen Valdinger avatar">
            <a:extLst>
              <a:ext uri="{FF2B5EF4-FFF2-40B4-BE49-F238E27FC236}">
                <a16:creationId xmlns:a16="http://schemas.microsoft.com/office/drawing/2014/main" id="{B5047A61-A90B-934E-BD07-60570A4F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85" y="1399715"/>
            <a:ext cx="1876168" cy="18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4C06E-04A8-B749-912E-FD39B90021EB}"/>
              </a:ext>
            </a:extLst>
          </p:cNvPr>
          <p:cNvSpPr txBox="1"/>
          <p:nvPr/>
        </p:nvSpPr>
        <p:spPr>
          <a:xfrm>
            <a:off x="2792896" y="616226"/>
            <a:ext cx="699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What’re We Talking About?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92889-970D-B840-A7A7-83A46C2B5E0B}"/>
              </a:ext>
            </a:extLst>
          </p:cNvPr>
          <p:cNvSpPr txBox="1"/>
          <p:nvPr/>
        </p:nvSpPr>
        <p:spPr>
          <a:xfrm>
            <a:off x="1643449" y="2137719"/>
            <a:ext cx="9873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an API </a:t>
            </a:r>
            <a:r>
              <a:rPr lang="en-US" i="1" dirty="0"/>
              <a:t>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an API is </a:t>
            </a:r>
            <a:r>
              <a:rPr lang="en-US" i="1" dirty="0"/>
              <a:t>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78321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66C7-3B5E-EE53-EDF5-97BC9E94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AD43-2D43-574F-8E19-E6BE9760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common interfaces for many languages (PowerShell, Python, C#,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Usually (and </a:t>
            </a:r>
            <a:r>
              <a:rPr lang="en-US" i="1" dirty="0"/>
              <a:t>hopefully</a:t>
            </a:r>
            <a:r>
              <a:rPr lang="en-US" dirty="0"/>
              <a:t>) has a well-defined schema</a:t>
            </a:r>
          </a:p>
          <a:p>
            <a:pPr lvl="1"/>
            <a:r>
              <a:rPr lang="en-US" dirty="0"/>
              <a:t>Different Methods for different purposes</a:t>
            </a:r>
          </a:p>
        </p:txBody>
      </p:sp>
    </p:spTree>
    <p:extLst>
      <p:ext uri="{BB962C8B-B14F-4D97-AF65-F5344CB8AC3E}">
        <p14:creationId xmlns:p14="http://schemas.microsoft.com/office/powerpoint/2010/main" val="279091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278-4B48-97CC-2EE3-230258A1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</a:t>
            </a:r>
            <a:r>
              <a:rPr lang="en-US" dirty="0" err="1"/>
              <a:t>REpresentational</a:t>
            </a:r>
            <a:r>
              <a:rPr lang="en-US" dirty="0"/>
              <a:t> State Transfer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17A0-7873-2053-CFD0-C475C72F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Defines a set of rules a system must follow to be classified as “RESTful”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1. 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Uniform Interface - </a:t>
            </a:r>
            <a:r>
              <a:rPr lang="en-US" b="0" i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The Schema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. Client-Server architecture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. Stateless - </a:t>
            </a:r>
            <a:r>
              <a:rPr lang="en-US" b="0" i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each request in either direction must contain all the data necessary for the other end to complete the request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4. Cacheable - </a:t>
            </a:r>
            <a:r>
              <a:rPr lang="en-US" b="0" i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The response indicates a client can reuse data from the response data for subsequent requests in constrained time period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. Layered - </a:t>
            </a:r>
            <a:r>
              <a:rPr lang="en-US" b="0" i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each component can not interact with anything but its immediate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9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C754-3D2F-D10D-1A8E-B0A6134B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dirty="0">
                <a:solidFill>
                  <a:srgbClr val="569CD6"/>
                </a:solidFill>
                <a:latin typeface="Menlo" panose="020B0609030804020204" pitchFamily="49" charset="0"/>
              </a:rPr>
              <a:t>Why is this awesome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1334-A9E3-1A8B-D501-0D1EB92D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It allows an application's data to be interacted with by </a:t>
            </a:r>
            <a:r>
              <a:rPr lang="en-US" b="0" i="1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many</a:t>
            </a: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languages. Python, Rust, C#, Go, </a:t>
            </a:r>
            <a:r>
              <a:rPr lang="en-US" b="0" dirty="0" err="1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Javascript</a:t>
            </a: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1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PowerShell</a:t>
            </a: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ll of these languages can talk to the same API in their own way, and receive the same data. It might </a:t>
            </a:r>
            <a:r>
              <a:rPr lang="en-US" b="0" i="1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look</a:t>
            </a: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different in terms of the code being written, but the outcome is the same.</a:t>
            </a:r>
          </a:p>
        </p:txBody>
      </p:sp>
    </p:spTree>
    <p:extLst>
      <p:ext uri="{BB962C8B-B14F-4D97-AF65-F5344CB8AC3E}">
        <p14:creationId xmlns:p14="http://schemas.microsoft.com/office/powerpoint/2010/main" val="154702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C065-9BBA-0BD1-6774-422BCBB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Why is this useful as a PowerShell Developer?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BBDE-CECF-D924-53F9-B4BFBB06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APIs are everywhere. And thanks in part to Open Source initiatives on behalf of Microsoft.....so is PowerShell.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Object-oriented scripts and the engine itself make PowerShell a fantastic language to interact with an API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Get-Foo | Do-Something | Export-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ToFormat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8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EE66-E559-A20D-D26B-D33B3939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invoke-</a:t>
            </a:r>
            <a:r>
              <a:rPr lang="en-US" dirty="0" err="1"/>
              <a:t>restmethod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85F2-7E9F-E936-6950-CC19DD7C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Invoke-</a:t>
            </a:r>
            <a:r>
              <a:rPr lang="en-US" dirty="0" err="1"/>
              <a:t>RestMethod</a:t>
            </a:r>
            <a:r>
              <a:rPr lang="en-US" dirty="0"/>
              <a:t> needs a couple of parameters to be useful:</a:t>
            </a:r>
          </a:p>
          <a:p>
            <a:pPr marL="457200" indent="-457200">
              <a:buAutoNum type="arabicPeriod"/>
            </a:pPr>
            <a:r>
              <a:rPr lang="en-US" dirty="0"/>
              <a:t>Uri – What is the </a:t>
            </a:r>
            <a:r>
              <a:rPr lang="en-US" dirty="0" err="1"/>
              <a:t>url</a:t>
            </a:r>
            <a:r>
              <a:rPr lang="en-US" dirty="0"/>
              <a:t> to the API endpoint we are going to use (More on this in a bit)</a:t>
            </a:r>
          </a:p>
          <a:p>
            <a:pPr marL="457200" indent="-457200">
              <a:buAutoNum type="arabicPeriod"/>
            </a:pPr>
            <a:r>
              <a:rPr lang="en-US" dirty="0" err="1"/>
              <a:t>ContentType</a:t>
            </a:r>
            <a:r>
              <a:rPr lang="en-US" dirty="0"/>
              <a:t> – What type of data is the API expecting?</a:t>
            </a:r>
          </a:p>
          <a:p>
            <a:pPr marL="457200" indent="-457200">
              <a:buAutoNum type="arabicPeriod"/>
            </a:pPr>
            <a:r>
              <a:rPr lang="en-US" dirty="0"/>
              <a:t>Method – What are we </a:t>
            </a:r>
            <a:r>
              <a:rPr lang="en-US" i="1" dirty="0"/>
              <a:t>doing?</a:t>
            </a:r>
          </a:p>
          <a:p>
            <a:pPr marL="457200" indent="-457200">
              <a:buAutoNum type="arabicPeriod"/>
            </a:pPr>
            <a:r>
              <a:rPr lang="en-US" dirty="0"/>
              <a:t>Header – The headers to send with the request (again, more on this later)</a:t>
            </a:r>
          </a:p>
          <a:p>
            <a:pPr marL="457200" indent="-457200">
              <a:buAutoNum type="arabicPeriod"/>
            </a:pPr>
            <a:r>
              <a:rPr lang="en-US" dirty="0"/>
              <a:t>Body – The data we are using in the request</a:t>
            </a:r>
          </a:p>
        </p:txBody>
      </p:sp>
    </p:spTree>
    <p:extLst>
      <p:ext uri="{BB962C8B-B14F-4D97-AF65-F5344CB8AC3E}">
        <p14:creationId xmlns:p14="http://schemas.microsoft.com/office/powerpoint/2010/main" val="149155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588C-F82C-399F-F2B5-4B1C15F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B0B4-B4AF-B5BE-FEE1-EECAEA42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– Retrieve information about a resource</a:t>
            </a:r>
          </a:p>
          <a:p>
            <a:r>
              <a:rPr lang="en-US" dirty="0"/>
              <a:t>POST – Create a new resource</a:t>
            </a:r>
          </a:p>
          <a:p>
            <a:r>
              <a:rPr lang="en-US" dirty="0"/>
              <a:t>PUT – Update a resource. Creates if non-existent</a:t>
            </a:r>
          </a:p>
          <a:p>
            <a:r>
              <a:rPr lang="en-US" dirty="0"/>
              <a:t>PATCH – Update a resource (SAFEST)</a:t>
            </a:r>
          </a:p>
          <a:p>
            <a:r>
              <a:rPr lang="en-US" dirty="0"/>
              <a:t>DELETE – Hopefully self explanatory</a:t>
            </a:r>
          </a:p>
        </p:txBody>
      </p:sp>
    </p:spTree>
    <p:extLst>
      <p:ext uri="{BB962C8B-B14F-4D97-AF65-F5344CB8AC3E}">
        <p14:creationId xmlns:p14="http://schemas.microsoft.com/office/powerpoint/2010/main" val="37736598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7656</TotalTime>
  <Words>505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Menlo</vt:lpstr>
      <vt:lpstr>Gallery</vt:lpstr>
      <vt:lpstr>Conjuring data with apis</vt:lpstr>
      <vt:lpstr>PowerPoint Presentation</vt:lpstr>
      <vt:lpstr>PowerPoint Presentation</vt:lpstr>
      <vt:lpstr>API = Application Programming Interface</vt:lpstr>
      <vt:lpstr>REST - REpresentational State Transfer </vt:lpstr>
      <vt:lpstr>Why is this awesome</vt:lpstr>
      <vt:lpstr>Why is this useful as a PowerShell Developer? </vt:lpstr>
      <vt:lpstr>Enter invoke-restmethod</vt:lpstr>
      <vt:lpstr>Methods</vt:lpstr>
      <vt:lpstr>Examples in the wild</vt:lpstr>
      <vt:lpstr>I hate slides…..let’s write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Stephen Valdinger</cp:lastModifiedBy>
  <cp:revision>25</cp:revision>
  <dcterms:created xsi:type="dcterms:W3CDTF">2020-10-05T21:13:15Z</dcterms:created>
  <dcterms:modified xsi:type="dcterms:W3CDTF">2023-04-13T01:33:38Z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