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8" r:id="rId5"/>
    <p:sldId id="260" r:id="rId6"/>
    <p:sldId id="269" r:id="rId7"/>
    <p:sldId id="261" r:id="rId8"/>
    <p:sldId id="259" r:id="rId9"/>
    <p:sldId id="262" r:id="rId10"/>
    <p:sldId id="267" r:id="rId11"/>
    <p:sldId id="270" r:id="rId12"/>
    <p:sldId id="271" r:id="rId13"/>
    <p:sldId id="272" r:id="rId14"/>
    <p:sldId id="263" r:id="rId15"/>
    <p:sldId id="273" r:id="rId16"/>
    <p:sldId id="274" r:id="rId17"/>
    <p:sldId id="264" r:id="rId18"/>
    <p:sldId id="268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ED"/>
    <a:srgbClr val="1CADE4"/>
    <a:srgbClr val="1A2D3C"/>
    <a:srgbClr val="EF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3E32A-DF94-4FE3-93F9-E2E224FE1DD3}" v="1765" dt="2022-04-25T09:05:12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2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" userId="c92af3f3-16f5-47ce-a721-a34254f05923" providerId="ADAL" clId="{F233E32A-DF94-4FE3-93F9-E2E224FE1DD3}"/>
    <pc:docChg chg="undo redo custSel addSld delSld modSld sldOrd">
      <pc:chgData name="Josh" userId="c92af3f3-16f5-47ce-a721-a34254f05923" providerId="ADAL" clId="{F233E32A-DF94-4FE3-93F9-E2E224FE1DD3}" dt="2022-04-25T09:04:40.893" v="2691" actId="20577"/>
      <pc:docMkLst>
        <pc:docMk/>
      </pc:docMkLst>
      <pc:sldChg chg="del">
        <pc:chgData name="Josh" userId="c92af3f3-16f5-47ce-a721-a34254f05923" providerId="ADAL" clId="{F233E32A-DF94-4FE3-93F9-E2E224FE1DD3}" dt="2022-04-05T01:23:59.988" v="1061" actId="2696"/>
        <pc:sldMkLst>
          <pc:docMk/>
          <pc:sldMk cId="3223296953" sldId="257"/>
        </pc:sldMkLst>
      </pc:sldChg>
      <pc:sldChg chg="modSp mod">
        <pc:chgData name="Josh" userId="c92af3f3-16f5-47ce-a721-a34254f05923" providerId="ADAL" clId="{F233E32A-DF94-4FE3-93F9-E2E224FE1DD3}" dt="2022-04-25T09:04:40.893" v="2691" actId="20577"/>
        <pc:sldMkLst>
          <pc:docMk/>
          <pc:sldMk cId="3630800501" sldId="258"/>
        </pc:sldMkLst>
        <pc:spChg chg="mod">
          <ac:chgData name="Josh" userId="c92af3f3-16f5-47ce-a721-a34254f05923" providerId="ADAL" clId="{F233E32A-DF94-4FE3-93F9-E2E224FE1DD3}" dt="2022-04-25T09:04:40.893" v="2691" actId="20577"/>
          <ac:spMkLst>
            <pc:docMk/>
            <pc:sldMk cId="3630800501" sldId="258"/>
            <ac:spMk id="5" creationId="{380C757C-6BB1-4922-B0EB-2BDF84137389}"/>
          </ac:spMkLst>
        </pc:spChg>
      </pc:sldChg>
      <pc:sldChg chg="addSp delSp modSp new add del mod modAnim">
        <pc:chgData name="Josh" userId="c92af3f3-16f5-47ce-a721-a34254f05923" providerId="ADAL" clId="{F233E32A-DF94-4FE3-93F9-E2E224FE1DD3}" dt="2022-04-05T01:11:43.443" v="494" actId="166"/>
        <pc:sldMkLst>
          <pc:docMk/>
          <pc:sldMk cId="664804455" sldId="259"/>
        </pc:sldMkLst>
        <pc:spChg chg="mod">
          <ac:chgData name="Josh" userId="c92af3f3-16f5-47ce-a721-a34254f05923" providerId="ADAL" clId="{F233E32A-DF94-4FE3-93F9-E2E224FE1DD3}" dt="2022-04-03T09:49:16.487" v="20" actId="20577"/>
          <ac:spMkLst>
            <pc:docMk/>
            <pc:sldMk cId="664804455" sldId="259"/>
            <ac:spMk id="2" creationId="{35CA8528-15D3-4F0C-AC50-2C89612CB080}"/>
          </ac:spMkLst>
        </pc:spChg>
        <pc:spChg chg="del">
          <ac:chgData name="Josh" userId="c92af3f3-16f5-47ce-a721-a34254f05923" providerId="ADAL" clId="{F233E32A-DF94-4FE3-93F9-E2E224FE1DD3}" dt="2022-04-03T09:50:14.743" v="21" actId="1032"/>
          <ac:spMkLst>
            <pc:docMk/>
            <pc:sldMk cId="664804455" sldId="259"/>
            <ac:spMk id="3" creationId="{DD7AD82D-DF1C-41B9-B5B4-C20B7FC876AE}"/>
          </ac:spMkLst>
        </pc:spChg>
        <pc:spChg chg="add del mod">
          <ac:chgData name="Josh" userId="c92af3f3-16f5-47ce-a721-a34254f05923" providerId="ADAL" clId="{F233E32A-DF94-4FE3-93F9-E2E224FE1DD3}" dt="2022-04-03T09:56:51.298" v="308" actId="478"/>
          <ac:spMkLst>
            <pc:docMk/>
            <pc:sldMk cId="664804455" sldId="259"/>
            <ac:spMk id="6" creationId="{D42F6CA5-C941-42B3-B9F0-476313DDAB09}"/>
          </ac:spMkLst>
        </pc:spChg>
        <pc:spChg chg="add mod">
          <ac:chgData name="Josh" userId="c92af3f3-16f5-47ce-a721-a34254f05923" providerId="ADAL" clId="{F233E32A-DF94-4FE3-93F9-E2E224FE1DD3}" dt="2022-04-03T09:57:07.801" v="310" actId="14100"/>
          <ac:spMkLst>
            <pc:docMk/>
            <pc:sldMk cId="664804455" sldId="259"/>
            <ac:spMk id="7" creationId="{3704F177-8B0A-4E92-96E3-CEE13F826352}"/>
          </ac:spMkLst>
        </pc:spChg>
        <pc:spChg chg="add mod">
          <ac:chgData name="Josh" userId="c92af3f3-16f5-47ce-a721-a34254f05923" providerId="ADAL" clId="{F233E32A-DF94-4FE3-93F9-E2E224FE1DD3}" dt="2022-04-03T09:57:05.113" v="309" actId="14100"/>
          <ac:spMkLst>
            <pc:docMk/>
            <pc:sldMk cId="664804455" sldId="259"/>
            <ac:spMk id="8" creationId="{295C1412-8A6D-4043-BECD-363873548C54}"/>
          </ac:spMkLst>
        </pc:spChg>
        <pc:spChg chg="add mod">
          <ac:chgData name="Josh" userId="c92af3f3-16f5-47ce-a721-a34254f05923" providerId="ADAL" clId="{F233E32A-DF94-4FE3-93F9-E2E224FE1DD3}" dt="2022-04-03T09:55:56.244" v="307" actId="14100"/>
          <ac:spMkLst>
            <pc:docMk/>
            <pc:sldMk cId="664804455" sldId="259"/>
            <ac:spMk id="9" creationId="{663B58AF-B81B-44A9-A59E-3375C43B6407}"/>
          </ac:spMkLst>
        </pc:spChg>
        <pc:spChg chg="add mod">
          <ac:chgData name="Josh" userId="c92af3f3-16f5-47ce-a721-a34254f05923" providerId="ADAL" clId="{F233E32A-DF94-4FE3-93F9-E2E224FE1DD3}" dt="2022-04-03T10:21:09.904" v="387" actId="13822"/>
          <ac:spMkLst>
            <pc:docMk/>
            <pc:sldMk cId="664804455" sldId="259"/>
            <ac:spMk id="10" creationId="{25183F5D-2183-492A-8548-4D4DFB06FDCC}"/>
          </ac:spMkLst>
        </pc:spChg>
        <pc:graphicFrameChg chg="add del mod modGraphic">
          <ac:chgData name="Josh" userId="c92af3f3-16f5-47ce-a721-a34254f05923" providerId="ADAL" clId="{F233E32A-DF94-4FE3-93F9-E2E224FE1DD3}" dt="2022-04-03T09:52:58.966" v="198" actId="478"/>
          <ac:graphicFrameMkLst>
            <pc:docMk/>
            <pc:sldMk cId="664804455" sldId="259"/>
            <ac:graphicFrameMk id="4" creationId="{F22BC3DB-899B-4531-980B-C4CB0CE86C5A}"/>
          </ac:graphicFrameMkLst>
        </pc:graphicFrameChg>
        <pc:picChg chg="add del mod">
          <ac:chgData name="Josh" userId="c92af3f3-16f5-47ce-a721-a34254f05923" providerId="ADAL" clId="{F233E32A-DF94-4FE3-93F9-E2E224FE1DD3}" dt="2022-04-03T10:03:08.743" v="327" actId="478"/>
          <ac:picMkLst>
            <pc:docMk/>
            <pc:sldMk cId="664804455" sldId="259"/>
            <ac:picMk id="1026" creationId="{BB9C1D7E-0B3F-4D39-AD12-E0EE8A02BCB6}"/>
          </ac:picMkLst>
        </pc:picChg>
        <pc:picChg chg="add mod">
          <ac:chgData name="Josh" userId="c92af3f3-16f5-47ce-a721-a34254f05923" providerId="ADAL" clId="{F233E32A-DF94-4FE3-93F9-E2E224FE1DD3}" dt="2022-04-03T10:24:28.456" v="401" actId="1076"/>
          <ac:picMkLst>
            <pc:docMk/>
            <pc:sldMk cId="664804455" sldId="259"/>
            <ac:picMk id="1028" creationId="{42F7F1CE-6B06-4E5F-9D2E-76C1B0F0F5AF}"/>
          </ac:picMkLst>
        </pc:picChg>
        <pc:picChg chg="add mod">
          <ac:chgData name="Josh" userId="c92af3f3-16f5-47ce-a721-a34254f05923" providerId="ADAL" clId="{F233E32A-DF94-4FE3-93F9-E2E224FE1DD3}" dt="2022-04-03T10:23:59.744" v="394" actId="1076"/>
          <ac:picMkLst>
            <pc:docMk/>
            <pc:sldMk cId="664804455" sldId="259"/>
            <ac:picMk id="1030" creationId="{9868AB46-0701-487E-A559-107203F1CEFF}"/>
          </ac:picMkLst>
        </pc:picChg>
        <pc:picChg chg="add del mod">
          <ac:chgData name="Josh" userId="c92af3f3-16f5-47ce-a721-a34254f05923" providerId="ADAL" clId="{F233E32A-DF94-4FE3-93F9-E2E224FE1DD3}" dt="2022-04-03T10:05:47.538" v="343" actId="478"/>
          <ac:picMkLst>
            <pc:docMk/>
            <pc:sldMk cId="664804455" sldId="259"/>
            <ac:picMk id="1032" creationId="{B5CA477C-E233-4FAA-A7F7-03FD2BAE2A23}"/>
          </ac:picMkLst>
        </pc:picChg>
        <pc:picChg chg="add mod">
          <ac:chgData name="Josh" userId="c92af3f3-16f5-47ce-a721-a34254f05923" providerId="ADAL" clId="{F233E32A-DF94-4FE3-93F9-E2E224FE1DD3}" dt="2022-04-03T10:07:59.302" v="360" actId="1076"/>
          <ac:picMkLst>
            <pc:docMk/>
            <pc:sldMk cId="664804455" sldId="259"/>
            <ac:picMk id="1034" creationId="{4FE65434-BD5B-4832-9336-AD86ADCFDDB9}"/>
          </ac:picMkLst>
        </pc:picChg>
        <pc:picChg chg="add del mod">
          <ac:chgData name="Josh" userId="c92af3f3-16f5-47ce-a721-a34254f05923" providerId="ADAL" clId="{F233E32A-DF94-4FE3-93F9-E2E224FE1DD3}" dt="2022-04-03T10:06:41.835" v="351" actId="478"/>
          <ac:picMkLst>
            <pc:docMk/>
            <pc:sldMk cId="664804455" sldId="259"/>
            <ac:picMk id="1036" creationId="{14030CB6-EBFB-4C3A-9A78-7050B3E0F7E9}"/>
          </ac:picMkLst>
        </pc:picChg>
        <pc:picChg chg="add mod">
          <ac:chgData name="Josh" userId="c92af3f3-16f5-47ce-a721-a34254f05923" providerId="ADAL" clId="{F233E32A-DF94-4FE3-93F9-E2E224FE1DD3}" dt="2022-04-03T10:11:01.383" v="366" actId="1076"/>
          <ac:picMkLst>
            <pc:docMk/>
            <pc:sldMk cId="664804455" sldId="259"/>
            <ac:picMk id="1038" creationId="{B1E43F98-167F-4130-939E-6E913805526F}"/>
          </ac:picMkLst>
        </pc:picChg>
        <pc:picChg chg="add mod">
          <ac:chgData name="Josh" userId="c92af3f3-16f5-47ce-a721-a34254f05923" providerId="ADAL" clId="{F233E32A-DF94-4FE3-93F9-E2E224FE1DD3}" dt="2022-04-03T10:21:28.736" v="390" actId="1076"/>
          <ac:picMkLst>
            <pc:docMk/>
            <pc:sldMk cId="664804455" sldId="259"/>
            <ac:picMk id="1040" creationId="{4068A94B-4624-491B-B67C-720FCE76A362}"/>
          </ac:picMkLst>
        </pc:picChg>
        <pc:picChg chg="add del">
          <ac:chgData name="Josh" userId="c92af3f3-16f5-47ce-a721-a34254f05923" providerId="ADAL" clId="{F233E32A-DF94-4FE3-93F9-E2E224FE1DD3}" dt="2022-04-03T10:18:52.499" v="372"/>
          <ac:picMkLst>
            <pc:docMk/>
            <pc:sldMk cId="664804455" sldId="259"/>
            <ac:picMk id="1042" creationId="{68B027B7-528C-41D9-9C7E-99A0F551F0C2}"/>
          </ac:picMkLst>
        </pc:picChg>
        <pc:picChg chg="add mod">
          <ac:chgData name="Josh" userId="c92af3f3-16f5-47ce-a721-a34254f05923" providerId="ADAL" clId="{F233E32A-DF94-4FE3-93F9-E2E224FE1DD3}" dt="2022-04-03T10:21:33.793" v="391" actId="1076"/>
          <ac:picMkLst>
            <pc:docMk/>
            <pc:sldMk cId="664804455" sldId="259"/>
            <ac:picMk id="1044" creationId="{FEABB8F8-DCE1-4904-855B-46885900A16D}"/>
          </ac:picMkLst>
        </pc:picChg>
        <pc:picChg chg="add mod">
          <ac:chgData name="Josh" userId="c92af3f3-16f5-47ce-a721-a34254f05923" providerId="ADAL" clId="{F233E32A-DF94-4FE3-93F9-E2E224FE1DD3}" dt="2022-04-05T01:11:43.443" v="494" actId="166"/>
          <ac:picMkLst>
            <pc:docMk/>
            <pc:sldMk cId="664804455" sldId="259"/>
            <ac:picMk id="1046" creationId="{287008EF-3E40-48F9-AC3E-35FFCBC89F6D}"/>
          </ac:picMkLst>
        </pc:picChg>
        <pc:picChg chg="add mod">
          <ac:chgData name="Josh" userId="c92af3f3-16f5-47ce-a721-a34254f05923" providerId="ADAL" clId="{F233E32A-DF94-4FE3-93F9-E2E224FE1DD3}" dt="2022-04-03T10:24:30.052" v="402" actId="1076"/>
          <ac:picMkLst>
            <pc:docMk/>
            <pc:sldMk cId="664804455" sldId="259"/>
            <ac:picMk id="1048" creationId="{C9745D02-5CE2-4794-9F8C-319239225C16}"/>
          </ac:picMkLst>
        </pc:picChg>
      </pc:sldChg>
      <pc:sldChg chg="addSp delSp modSp new mod ord modClrScheme chgLayout">
        <pc:chgData name="Josh" userId="c92af3f3-16f5-47ce-a721-a34254f05923" providerId="ADAL" clId="{F233E32A-DF94-4FE3-93F9-E2E224FE1DD3}" dt="2022-04-05T00:48:54.489" v="473" actId="20577"/>
        <pc:sldMkLst>
          <pc:docMk/>
          <pc:sldMk cId="80375941" sldId="260"/>
        </pc:sldMkLst>
        <pc:spChg chg="del mod ord">
          <ac:chgData name="Josh" userId="c92af3f3-16f5-47ce-a721-a34254f05923" providerId="ADAL" clId="{F233E32A-DF94-4FE3-93F9-E2E224FE1DD3}" dt="2022-04-05T00:47:54.118" v="406" actId="700"/>
          <ac:spMkLst>
            <pc:docMk/>
            <pc:sldMk cId="80375941" sldId="260"/>
            <ac:spMk id="2" creationId="{6A45B18B-A919-4D52-88D9-CA4160A7A96C}"/>
          </ac:spMkLst>
        </pc:spChg>
        <pc:spChg chg="del mod ord">
          <ac:chgData name="Josh" userId="c92af3f3-16f5-47ce-a721-a34254f05923" providerId="ADAL" clId="{F233E32A-DF94-4FE3-93F9-E2E224FE1DD3}" dt="2022-04-05T00:47:54.118" v="406" actId="700"/>
          <ac:spMkLst>
            <pc:docMk/>
            <pc:sldMk cId="80375941" sldId="260"/>
            <ac:spMk id="3" creationId="{9FC646C3-D7CF-405C-A1E4-A5100EA63170}"/>
          </ac:spMkLst>
        </pc:spChg>
        <pc:spChg chg="add mod ord">
          <ac:chgData name="Josh" userId="c92af3f3-16f5-47ce-a721-a34254f05923" providerId="ADAL" clId="{F233E32A-DF94-4FE3-93F9-E2E224FE1DD3}" dt="2022-04-05T00:48:00.817" v="417" actId="20577"/>
          <ac:spMkLst>
            <pc:docMk/>
            <pc:sldMk cId="80375941" sldId="260"/>
            <ac:spMk id="4" creationId="{7A11F549-45A1-43DB-8E5C-E0F1E8B337E0}"/>
          </ac:spMkLst>
        </pc:spChg>
        <pc:spChg chg="add mod ord">
          <ac:chgData name="Josh" userId="c92af3f3-16f5-47ce-a721-a34254f05923" providerId="ADAL" clId="{F233E32A-DF94-4FE3-93F9-E2E224FE1DD3}" dt="2022-04-05T00:48:54.489" v="473" actId="20577"/>
          <ac:spMkLst>
            <pc:docMk/>
            <pc:sldMk cId="80375941" sldId="260"/>
            <ac:spMk id="5" creationId="{0C0923D4-99D5-4FF3-AB2F-826271127244}"/>
          </ac:spMkLst>
        </pc:spChg>
        <pc:spChg chg="add del mod ord">
          <ac:chgData name="Josh" userId="c92af3f3-16f5-47ce-a721-a34254f05923" providerId="ADAL" clId="{F233E32A-DF94-4FE3-93F9-E2E224FE1DD3}" dt="2022-04-05T00:48:26.392" v="421" actId="478"/>
          <ac:spMkLst>
            <pc:docMk/>
            <pc:sldMk cId="80375941" sldId="260"/>
            <ac:spMk id="6" creationId="{E884B8B4-C2E0-4A1B-8E12-4646EA8077EE}"/>
          </ac:spMkLst>
        </pc:spChg>
        <pc:grpChg chg="add mod">
          <ac:chgData name="Josh" userId="c92af3f3-16f5-47ce-a721-a34254f05923" providerId="ADAL" clId="{F233E32A-DF94-4FE3-93F9-E2E224FE1DD3}" dt="2022-04-05T00:48:23.689" v="420" actId="1076"/>
          <ac:grpSpMkLst>
            <pc:docMk/>
            <pc:sldMk cId="80375941" sldId="260"/>
            <ac:grpSpMk id="9" creationId="{B577729E-2C59-4F82-A959-D38A022E7853}"/>
          </ac:grpSpMkLst>
        </pc:grpChg>
        <pc:picChg chg="add mod">
          <ac:chgData name="Josh" userId="c92af3f3-16f5-47ce-a721-a34254f05923" providerId="ADAL" clId="{F233E32A-DF94-4FE3-93F9-E2E224FE1DD3}" dt="2022-04-05T00:48:14.543" v="419" actId="164"/>
          <ac:picMkLst>
            <pc:docMk/>
            <pc:sldMk cId="80375941" sldId="260"/>
            <ac:picMk id="7" creationId="{D4A48416-F735-413D-BC5E-29D35EF29C3D}"/>
          </ac:picMkLst>
        </pc:picChg>
        <pc:picChg chg="add mod">
          <ac:chgData name="Josh" userId="c92af3f3-16f5-47ce-a721-a34254f05923" providerId="ADAL" clId="{F233E32A-DF94-4FE3-93F9-E2E224FE1DD3}" dt="2022-04-05T00:48:14.543" v="419" actId="164"/>
          <ac:picMkLst>
            <pc:docMk/>
            <pc:sldMk cId="80375941" sldId="260"/>
            <ac:picMk id="8" creationId="{2818E408-71A0-4DE4-AE68-F8A5001BF98D}"/>
          </ac:picMkLst>
        </pc:picChg>
      </pc:sldChg>
      <pc:sldChg chg="modSp new mod ord modAnim">
        <pc:chgData name="Josh" userId="c92af3f3-16f5-47ce-a721-a34254f05923" providerId="ADAL" clId="{F233E32A-DF94-4FE3-93F9-E2E224FE1DD3}" dt="2022-04-24T12:51:15.102" v="2153"/>
        <pc:sldMkLst>
          <pc:docMk/>
          <pc:sldMk cId="970562910" sldId="261"/>
        </pc:sldMkLst>
        <pc:spChg chg="mod">
          <ac:chgData name="Josh" userId="c92af3f3-16f5-47ce-a721-a34254f05923" providerId="ADAL" clId="{F233E32A-DF94-4FE3-93F9-E2E224FE1DD3}" dt="2022-04-05T01:13:39.399" v="516" actId="20577"/>
          <ac:spMkLst>
            <pc:docMk/>
            <pc:sldMk cId="970562910" sldId="261"/>
            <ac:spMk id="2" creationId="{A4ACC61B-9834-4A55-B231-1F9DBE6D6755}"/>
          </ac:spMkLst>
        </pc:spChg>
        <pc:spChg chg="mod">
          <ac:chgData name="Josh" userId="c92af3f3-16f5-47ce-a721-a34254f05923" providerId="ADAL" clId="{F233E32A-DF94-4FE3-93F9-E2E224FE1DD3}" dt="2022-04-23T03:17:46.556" v="1208" actId="20577"/>
          <ac:spMkLst>
            <pc:docMk/>
            <pc:sldMk cId="970562910" sldId="261"/>
            <ac:spMk id="3" creationId="{4A34BD54-3A52-42D0-A949-8E2A65173957}"/>
          </ac:spMkLst>
        </pc:spChg>
      </pc:sldChg>
      <pc:sldChg chg="addSp delSp modSp new mod modClrScheme modAnim chgLayout">
        <pc:chgData name="Josh" userId="c92af3f3-16f5-47ce-a721-a34254f05923" providerId="ADAL" clId="{F233E32A-DF94-4FE3-93F9-E2E224FE1DD3}" dt="2022-04-25T08:51:10.993" v="2469"/>
        <pc:sldMkLst>
          <pc:docMk/>
          <pc:sldMk cId="2201523367" sldId="262"/>
        </pc:sldMkLst>
        <pc:spChg chg="del mod ord">
          <ac:chgData name="Josh" userId="c92af3f3-16f5-47ce-a721-a34254f05923" providerId="ADAL" clId="{F233E32A-DF94-4FE3-93F9-E2E224FE1DD3}" dt="2022-04-05T01:17:06.403" v="740" actId="700"/>
          <ac:spMkLst>
            <pc:docMk/>
            <pc:sldMk cId="2201523367" sldId="262"/>
            <ac:spMk id="2" creationId="{816102C7-EFB5-450E-9E0F-415214D6AFC7}"/>
          </ac:spMkLst>
        </pc:spChg>
        <pc:spChg chg="del mod ord">
          <ac:chgData name="Josh" userId="c92af3f3-16f5-47ce-a721-a34254f05923" providerId="ADAL" clId="{F233E32A-DF94-4FE3-93F9-E2E224FE1DD3}" dt="2022-04-05T01:17:06.403" v="740" actId="700"/>
          <ac:spMkLst>
            <pc:docMk/>
            <pc:sldMk cId="2201523367" sldId="262"/>
            <ac:spMk id="3" creationId="{51572E51-189D-4874-AF67-F46B58ECF407}"/>
          </ac:spMkLst>
        </pc:spChg>
        <pc:spChg chg="add mod ord">
          <ac:chgData name="Josh" userId="c92af3f3-16f5-47ce-a721-a34254f05923" providerId="ADAL" clId="{F233E32A-DF94-4FE3-93F9-E2E224FE1DD3}" dt="2022-04-05T01:17:13.891" v="753" actId="20577"/>
          <ac:spMkLst>
            <pc:docMk/>
            <pc:sldMk cId="2201523367" sldId="262"/>
            <ac:spMk id="4" creationId="{FC2045AE-0CF8-4BA0-9350-309705593C2F}"/>
          </ac:spMkLst>
        </pc:spChg>
        <pc:spChg chg="add mod ord">
          <ac:chgData name="Josh" userId="c92af3f3-16f5-47ce-a721-a34254f05923" providerId="ADAL" clId="{F233E32A-DF94-4FE3-93F9-E2E224FE1DD3}" dt="2022-04-05T01:17:19.971" v="762" actId="20577"/>
          <ac:spMkLst>
            <pc:docMk/>
            <pc:sldMk cId="2201523367" sldId="262"/>
            <ac:spMk id="5" creationId="{7DFBE193-5876-4BDA-B9C7-54F732FC0902}"/>
          </ac:spMkLst>
        </pc:spChg>
        <pc:spChg chg="add mod ord">
          <ac:chgData name="Josh" userId="c92af3f3-16f5-47ce-a721-a34254f05923" providerId="ADAL" clId="{F233E32A-DF94-4FE3-93F9-E2E224FE1DD3}" dt="2022-04-25T08:50:19.594" v="2464" actId="20577"/>
          <ac:spMkLst>
            <pc:docMk/>
            <pc:sldMk cId="2201523367" sldId="262"/>
            <ac:spMk id="6" creationId="{1D8D7696-4F5E-40FD-81C2-70050B46690C}"/>
          </ac:spMkLst>
        </pc:spChg>
        <pc:spChg chg="add mod ord">
          <ac:chgData name="Josh" userId="c92af3f3-16f5-47ce-a721-a34254f05923" providerId="ADAL" clId="{F233E32A-DF94-4FE3-93F9-E2E224FE1DD3}" dt="2022-04-05T01:17:24.091" v="772" actId="20577"/>
          <ac:spMkLst>
            <pc:docMk/>
            <pc:sldMk cId="2201523367" sldId="262"/>
            <ac:spMk id="7" creationId="{C85C544E-48B4-483E-BB1B-5AAEA4432AB8}"/>
          </ac:spMkLst>
        </pc:spChg>
        <pc:spChg chg="add mod ord">
          <ac:chgData name="Josh" userId="c92af3f3-16f5-47ce-a721-a34254f05923" providerId="ADAL" clId="{F233E32A-DF94-4FE3-93F9-E2E224FE1DD3}" dt="2022-04-25T08:50:26.821" v="2468"/>
          <ac:spMkLst>
            <pc:docMk/>
            <pc:sldMk cId="2201523367" sldId="262"/>
            <ac:spMk id="8" creationId="{70C4EB78-E57C-49A0-8A1E-60159D7FEBBE}"/>
          </ac:spMkLst>
        </pc:spChg>
      </pc:sldChg>
      <pc:sldChg chg="addSp delSp modSp new mod modClrScheme chgLayout">
        <pc:chgData name="Josh" userId="c92af3f3-16f5-47ce-a721-a34254f05923" providerId="ADAL" clId="{F233E32A-DF94-4FE3-93F9-E2E224FE1DD3}" dt="2022-04-05T01:21:15.037" v="936" actId="20577"/>
        <pc:sldMkLst>
          <pc:docMk/>
          <pc:sldMk cId="3325589793" sldId="263"/>
        </pc:sldMkLst>
        <pc:spChg chg="del mod ord">
          <ac:chgData name="Josh" userId="c92af3f3-16f5-47ce-a721-a34254f05923" providerId="ADAL" clId="{F233E32A-DF94-4FE3-93F9-E2E224FE1DD3}" dt="2022-04-05T01:19:36.956" v="856" actId="700"/>
          <ac:spMkLst>
            <pc:docMk/>
            <pc:sldMk cId="3325589793" sldId="263"/>
            <ac:spMk id="2" creationId="{C939A188-5ADD-4171-9DBC-874AB8D99E0F}"/>
          </ac:spMkLst>
        </pc:spChg>
        <pc:spChg chg="del mod ord">
          <ac:chgData name="Josh" userId="c92af3f3-16f5-47ce-a721-a34254f05923" providerId="ADAL" clId="{F233E32A-DF94-4FE3-93F9-E2E224FE1DD3}" dt="2022-04-05T01:19:36.956" v="856" actId="700"/>
          <ac:spMkLst>
            <pc:docMk/>
            <pc:sldMk cId="3325589793" sldId="263"/>
            <ac:spMk id="3" creationId="{EDE1B774-63C4-4F51-8B60-12DFC48E164D}"/>
          </ac:spMkLst>
        </pc:spChg>
        <pc:spChg chg="del">
          <ac:chgData name="Josh" userId="c92af3f3-16f5-47ce-a721-a34254f05923" providerId="ADAL" clId="{F233E32A-DF94-4FE3-93F9-E2E224FE1DD3}" dt="2022-04-05T01:19:36.956" v="856" actId="700"/>
          <ac:spMkLst>
            <pc:docMk/>
            <pc:sldMk cId="3325589793" sldId="263"/>
            <ac:spMk id="4" creationId="{E960A15D-37AC-4793-8B95-CF75360A2321}"/>
          </ac:spMkLst>
        </pc:spChg>
        <pc:spChg chg="del">
          <ac:chgData name="Josh" userId="c92af3f3-16f5-47ce-a721-a34254f05923" providerId="ADAL" clId="{F233E32A-DF94-4FE3-93F9-E2E224FE1DD3}" dt="2022-04-05T01:19:36.956" v="856" actId="700"/>
          <ac:spMkLst>
            <pc:docMk/>
            <pc:sldMk cId="3325589793" sldId="263"/>
            <ac:spMk id="5" creationId="{8F332B82-D440-4CE4-9DC5-2379DBE7ADCC}"/>
          </ac:spMkLst>
        </pc:spChg>
        <pc:spChg chg="del">
          <ac:chgData name="Josh" userId="c92af3f3-16f5-47ce-a721-a34254f05923" providerId="ADAL" clId="{F233E32A-DF94-4FE3-93F9-E2E224FE1DD3}" dt="2022-04-05T01:19:36.956" v="856" actId="700"/>
          <ac:spMkLst>
            <pc:docMk/>
            <pc:sldMk cId="3325589793" sldId="263"/>
            <ac:spMk id="6" creationId="{2E5B4C34-486A-4719-B338-81CAAD5BEED2}"/>
          </ac:spMkLst>
        </pc:spChg>
        <pc:spChg chg="add mod ord">
          <ac:chgData name="Josh" userId="c92af3f3-16f5-47ce-a721-a34254f05923" providerId="ADAL" clId="{F233E32A-DF94-4FE3-93F9-E2E224FE1DD3}" dt="2022-04-05T01:19:54.069" v="860" actId="20577"/>
          <ac:spMkLst>
            <pc:docMk/>
            <pc:sldMk cId="3325589793" sldId="263"/>
            <ac:spMk id="7" creationId="{5DF3C983-15B6-4E8C-B27D-BBD314473FFA}"/>
          </ac:spMkLst>
        </pc:spChg>
        <pc:spChg chg="add mod ord">
          <ac:chgData name="Josh" userId="c92af3f3-16f5-47ce-a721-a34254f05923" providerId="ADAL" clId="{F233E32A-DF94-4FE3-93F9-E2E224FE1DD3}" dt="2022-04-05T01:21:15.037" v="936" actId="20577"/>
          <ac:spMkLst>
            <pc:docMk/>
            <pc:sldMk cId="3325589793" sldId="263"/>
            <ac:spMk id="8" creationId="{ECDCC0AE-6E85-40F1-A00A-B9C6241F2E0B}"/>
          </ac:spMkLst>
        </pc:spChg>
      </pc:sldChg>
      <pc:sldChg chg="addSp delSp modSp new mod modClrScheme modAnim chgLayout">
        <pc:chgData name="Josh" userId="c92af3f3-16f5-47ce-a721-a34254f05923" providerId="ADAL" clId="{F233E32A-DF94-4FE3-93F9-E2E224FE1DD3}" dt="2022-04-24T12:59:56.862" v="2174"/>
        <pc:sldMkLst>
          <pc:docMk/>
          <pc:sldMk cId="668720538" sldId="264"/>
        </pc:sldMkLst>
        <pc:spChg chg="add del">
          <ac:chgData name="Josh" userId="c92af3f3-16f5-47ce-a721-a34254f05923" providerId="ADAL" clId="{F233E32A-DF94-4FE3-93F9-E2E224FE1DD3}" dt="2022-04-23T23:09:27.140" v="1565"/>
          <ac:spMkLst>
            <pc:docMk/>
            <pc:sldMk cId="668720538" sldId="264"/>
            <ac:spMk id="2" creationId="{41F8F13A-F0CF-476E-8C87-315B8683862F}"/>
          </ac:spMkLst>
        </pc:spChg>
        <pc:spChg chg="del mod ord">
          <ac:chgData name="Josh" userId="c92af3f3-16f5-47ce-a721-a34254f05923" providerId="ADAL" clId="{F233E32A-DF94-4FE3-93F9-E2E224FE1DD3}" dt="2022-04-05T01:20:10.461" v="862" actId="700"/>
          <ac:spMkLst>
            <pc:docMk/>
            <pc:sldMk cId="668720538" sldId="264"/>
            <ac:spMk id="2" creationId="{D52FC69F-EDA6-423E-A9EF-F0DD141545FE}"/>
          </ac:spMkLst>
        </pc:spChg>
        <pc:spChg chg="del mod ord">
          <ac:chgData name="Josh" userId="c92af3f3-16f5-47ce-a721-a34254f05923" providerId="ADAL" clId="{F233E32A-DF94-4FE3-93F9-E2E224FE1DD3}" dt="2022-04-05T01:20:10.461" v="862" actId="700"/>
          <ac:spMkLst>
            <pc:docMk/>
            <pc:sldMk cId="668720538" sldId="264"/>
            <ac:spMk id="3" creationId="{149C482A-C518-4268-A36F-51362E854C8F}"/>
          </ac:spMkLst>
        </pc:spChg>
        <pc:spChg chg="add del mod">
          <ac:chgData name="Josh" userId="c92af3f3-16f5-47ce-a721-a34254f05923" providerId="ADAL" clId="{F233E32A-DF94-4FE3-93F9-E2E224FE1DD3}" dt="2022-04-23T23:09:16.836" v="1561"/>
          <ac:spMkLst>
            <pc:docMk/>
            <pc:sldMk cId="668720538" sldId="264"/>
            <ac:spMk id="3" creationId="{B42F1656-3C95-4FE5-8005-BFE3F0850878}"/>
          </ac:spMkLst>
        </pc:spChg>
        <pc:spChg chg="add mod ord">
          <ac:chgData name="Josh" userId="c92af3f3-16f5-47ce-a721-a34254f05923" providerId="ADAL" clId="{F233E32A-DF94-4FE3-93F9-E2E224FE1DD3}" dt="2022-04-05T01:21:41.527" v="949" actId="20577"/>
          <ac:spMkLst>
            <pc:docMk/>
            <pc:sldMk cId="668720538" sldId="264"/>
            <ac:spMk id="4" creationId="{03A66CDB-8A34-4281-87D7-A3E5DE2C8F3B}"/>
          </ac:spMkLst>
        </pc:spChg>
        <pc:spChg chg="add mod ord">
          <ac:chgData name="Josh" userId="c92af3f3-16f5-47ce-a721-a34254f05923" providerId="ADAL" clId="{F233E32A-DF94-4FE3-93F9-E2E224FE1DD3}" dt="2022-04-24T12:59:52.130" v="2173" actId="20577"/>
          <ac:spMkLst>
            <pc:docMk/>
            <pc:sldMk cId="668720538" sldId="264"/>
            <ac:spMk id="5" creationId="{626349BF-9D07-424A-A535-EB03856F88A9}"/>
          </ac:spMkLst>
        </pc:spChg>
        <pc:spChg chg="add del mod">
          <ac:chgData name="Josh" userId="c92af3f3-16f5-47ce-a721-a34254f05923" providerId="ADAL" clId="{F233E32A-DF94-4FE3-93F9-E2E224FE1DD3}" dt="2022-04-23T23:09:25.503" v="1563"/>
          <ac:spMkLst>
            <pc:docMk/>
            <pc:sldMk cId="668720538" sldId="264"/>
            <ac:spMk id="6" creationId="{EC2D2882-4915-40FF-8ED7-EF9926004663}"/>
          </ac:spMkLst>
        </pc:spChg>
        <pc:spChg chg="add del">
          <ac:chgData name="Josh" userId="c92af3f3-16f5-47ce-a721-a34254f05923" providerId="ADAL" clId="{F233E32A-DF94-4FE3-93F9-E2E224FE1DD3}" dt="2022-04-23T23:09:30.709" v="1568"/>
          <ac:spMkLst>
            <pc:docMk/>
            <pc:sldMk cId="668720538" sldId="264"/>
            <ac:spMk id="7" creationId="{0B4B9DE5-15BE-433D-9BCF-BAC15ED00846}"/>
          </ac:spMkLst>
        </pc:spChg>
      </pc:sldChg>
      <pc:sldChg chg="modSp add mod modAnim">
        <pc:chgData name="Josh" userId="c92af3f3-16f5-47ce-a721-a34254f05923" providerId="ADAL" clId="{F233E32A-DF94-4FE3-93F9-E2E224FE1DD3}" dt="2022-04-24T12:42:36.241" v="2151" actId="20577"/>
        <pc:sldMkLst>
          <pc:docMk/>
          <pc:sldMk cId="2012743784" sldId="265"/>
        </pc:sldMkLst>
        <pc:spChg chg="mod">
          <ac:chgData name="Josh" userId="c92af3f3-16f5-47ce-a721-a34254f05923" providerId="ADAL" clId="{F233E32A-DF94-4FE3-93F9-E2E224FE1DD3}" dt="2022-04-05T01:23:11.697" v="979"/>
          <ac:spMkLst>
            <pc:docMk/>
            <pc:sldMk cId="2012743784" sldId="265"/>
            <ac:spMk id="4" creationId="{03A66CDB-8A34-4281-87D7-A3E5DE2C8F3B}"/>
          </ac:spMkLst>
        </pc:spChg>
        <pc:spChg chg="mod">
          <ac:chgData name="Josh" userId="c92af3f3-16f5-47ce-a721-a34254f05923" providerId="ADAL" clId="{F233E32A-DF94-4FE3-93F9-E2E224FE1DD3}" dt="2022-04-24T12:42:36.241" v="2151" actId="20577"/>
          <ac:spMkLst>
            <pc:docMk/>
            <pc:sldMk cId="2012743784" sldId="265"/>
            <ac:spMk id="5" creationId="{626349BF-9D07-424A-A535-EB03856F88A9}"/>
          </ac:spMkLst>
        </pc:spChg>
      </pc:sldChg>
      <pc:sldChg chg="modSp add mod modAnim">
        <pc:chgData name="Josh" userId="c92af3f3-16f5-47ce-a721-a34254f05923" providerId="ADAL" clId="{F233E32A-DF94-4FE3-93F9-E2E224FE1DD3}" dt="2022-04-23T23:48:35.816" v="2091" actId="20577"/>
        <pc:sldMkLst>
          <pc:docMk/>
          <pc:sldMk cId="2425612959" sldId="266"/>
        </pc:sldMkLst>
        <pc:spChg chg="mod">
          <ac:chgData name="Josh" userId="c92af3f3-16f5-47ce-a721-a34254f05923" providerId="ADAL" clId="{F233E32A-DF94-4FE3-93F9-E2E224FE1DD3}" dt="2022-04-23T23:17:42.742" v="1697" actId="404"/>
          <ac:spMkLst>
            <pc:docMk/>
            <pc:sldMk cId="2425612959" sldId="266"/>
            <ac:spMk id="4" creationId="{03A66CDB-8A34-4281-87D7-A3E5DE2C8F3B}"/>
          </ac:spMkLst>
        </pc:spChg>
        <pc:spChg chg="mod">
          <ac:chgData name="Josh" userId="c92af3f3-16f5-47ce-a721-a34254f05923" providerId="ADAL" clId="{F233E32A-DF94-4FE3-93F9-E2E224FE1DD3}" dt="2022-04-23T23:48:35.816" v="2091" actId="20577"/>
          <ac:spMkLst>
            <pc:docMk/>
            <pc:sldMk cId="2425612959" sldId="266"/>
            <ac:spMk id="5" creationId="{626349BF-9D07-424A-A535-EB03856F88A9}"/>
          </ac:spMkLst>
        </pc:spChg>
      </pc:sldChg>
      <pc:sldChg chg="addSp delSp modSp new mod modClrScheme modAnim chgLayout">
        <pc:chgData name="Josh" userId="c92af3f3-16f5-47ce-a721-a34254f05923" providerId="ADAL" clId="{F233E32A-DF94-4FE3-93F9-E2E224FE1DD3}" dt="2022-04-25T08:39:22.263" v="2430" actId="20577"/>
        <pc:sldMkLst>
          <pc:docMk/>
          <pc:sldMk cId="3623495022" sldId="267"/>
        </pc:sldMkLst>
        <pc:spChg chg="del mod ord">
          <ac:chgData name="Josh" userId="c92af3f3-16f5-47ce-a721-a34254f05923" providerId="ADAL" clId="{F233E32A-DF94-4FE3-93F9-E2E224FE1DD3}" dt="2022-04-25T07:54:54.885" v="2176" actId="700"/>
          <ac:spMkLst>
            <pc:docMk/>
            <pc:sldMk cId="3623495022" sldId="267"/>
            <ac:spMk id="2" creationId="{55B4D25A-BC01-4697-B462-87AF4541C356}"/>
          </ac:spMkLst>
        </pc:spChg>
        <pc:spChg chg="del">
          <ac:chgData name="Josh" userId="c92af3f3-16f5-47ce-a721-a34254f05923" providerId="ADAL" clId="{F233E32A-DF94-4FE3-93F9-E2E224FE1DD3}" dt="2022-04-25T07:54:54.885" v="2176" actId="700"/>
          <ac:spMkLst>
            <pc:docMk/>
            <pc:sldMk cId="3623495022" sldId="267"/>
            <ac:spMk id="3" creationId="{F39F6A5F-38AE-4FE1-BE36-91BBF53A160A}"/>
          </ac:spMkLst>
        </pc:spChg>
        <pc:spChg chg="del mod ord">
          <ac:chgData name="Josh" userId="c92af3f3-16f5-47ce-a721-a34254f05923" providerId="ADAL" clId="{F233E32A-DF94-4FE3-93F9-E2E224FE1DD3}" dt="2022-04-25T07:54:54.885" v="2176" actId="700"/>
          <ac:spMkLst>
            <pc:docMk/>
            <pc:sldMk cId="3623495022" sldId="267"/>
            <ac:spMk id="4" creationId="{EA7E3071-D29C-489A-8C66-36173549AB40}"/>
          </ac:spMkLst>
        </pc:spChg>
        <pc:spChg chg="del">
          <ac:chgData name="Josh" userId="c92af3f3-16f5-47ce-a721-a34254f05923" providerId="ADAL" clId="{F233E32A-DF94-4FE3-93F9-E2E224FE1DD3}" dt="2022-04-25T07:54:54.885" v="2176" actId="700"/>
          <ac:spMkLst>
            <pc:docMk/>
            <pc:sldMk cId="3623495022" sldId="267"/>
            <ac:spMk id="5" creationId="{C0277E88-84B2-43A3-9177-F4B92F9BB643}"/>
          </ac:spMkLst>
        </pc:spChg>
        <pc:spChg chg="del">
          <ac:chgData name="Josh" userId="c92af3f3-16f5-47ce-a721-a34254f05923" providerId="ADAL" clId="{F233E32A-DF94-4FE3-93F9-E2E224FE1DD3}" dt="2022-04-25T07:54:54.885" v="2176" actId="700"/>
          <ac:spMkLst>
            <pc:docMk/>
            <pc:sldMk cId="3623495022" sldId="267"/>
            <ac:spMk id="6" creationId="{D4CEBCD0-019D-4915-BE65-96BA3EA1D897}"/>
          </ac:spMkLst>
        </pc:spChg>
        <pc:spChg chg="add mod ord">
          <ac:chgData name="Josh" userId="c92af3f3-16f5-47ce-a721-a34254f05923" providerId="ADAL" clId="{F233E32A-DF94-4FE3-93F9-E2E224FE1DD3}" dt="2022-04-25T08:39:22.263" v="2430" actId="20577"/>
          <ac:spMkLst>
            <pc:docMk/>
            <pc:sldMk cId="3623495022" sldId="267"/>
            <ac:spMk id="7" creationId="{855694EC-184E-4D56-8D51-DFA682E45B89}"/>
          </ac:spMkLst>
        </pc:spChg>
        <pc:spChg chg="add del mod ord">
          <ac:chgData name="Josh" userId="c92af3f3-16f5-47ce-a721-a34254f05923" providerId="ADAL" clId="{F233E32A-DF94-4FE3-93F9-E2E224FE1DD3}" dt="2022-04-25T08:03:35.255" v="2229" actId="478"/>
          <ac:spMkLst>
            <pc:docMk/>
            <pc:sldMk cId="3623495022" sldId="267"/>
            <ac:spMk id="8" creationId="{1BF34BD3-05AC-46C4-BF58-2F143AE57A51}"/>
          </ac:spMkLst>
        </pc:spChg>
        <pc:spChg chg="add mod ord">
          <ac:chgData name="Josh" userId="c92af3f3-16f5-47ce-a721-a34254f05923" providerId="ADAL" clId="{F233E32A-DF94-4FE3-93F9-E2E224FE1DD3}" dt="2022-04-25T08:03:29.844" v="2228" actId="167"/>
          <ac:spMkLst>
            <pc:docMk/>
            <pc:sldMk cId="3623495022" sldId="267"/>
            <ac:spMk id="11" creationId="{71759DD6-89B3-48F5-A555-2708B3C6866E}"/>
          </ac:spMkLst>
        </pc:spChg>
        <pc:spChg chg="add mod">
          <ac:chgData name="Josh" userId="c92af3f3-16f5-47ce-a721-a34254f05923" providerId="ADAL" clId="{F233E32A-DF94-4FE3-93F9-E2E224FE1DD3}" dt="2022-04-25T08:17:19.841" v="2247" actId="14100"/>
          <ac:spMkLst>
            <pc:docMk/>
            <pc:sldMk cId="3623495022" sldId="267"/>
            <ac:spMk id="12" creationId="{702D96C1-9BDD-466C-A0B4-2B50425B6E9A}"/>
          </ac:spMkLst>
        </pc:spChg>
        <pc:spChg chg="add mod">
          <ac:chgData name="Josh" userId="c92af3f3-16f5-47ce-a721-a34254f05923" providerId="ADAL" clId="{F233E32A-DF94-4FE3-93F9-E2E224FE1DD3}" dt="2022-04-25T08:19:40.764" v="2270" actId="1076"/>
          <ac:spMkLst>
            <pc:docMk/>
            <pc:sldMk cId="3623495022" sldId="267"/>
            <ac:spMk id="15" creationId="{E6EA1988-01B4-4F58-AD01-E7F837958D78}"/>
          </ac:spMkLst>
        </pc:spChg>
        <pc:spChg chg="add mod">
          <ac:chgData name="Josh" userId="c92af3f3-16f5-47ce-a721-a34254f05923" providerId="ADAL" clId="{F233E32A-DF94-4FE3-93F9-E2E224FE1DD3}" dt="2022-04-25T08:20:06.421" v="2274" actId="14100"/>
          <ac:spMkLst>
            <pc:docMk/>
            <pc:sldMk cId="3623495022" sldId="267"/>
            <ac:spMk id="16" creationId="{CCCAF344-091B-4003-A64B-B29D3A02466A}"/>
          </ac:spMkLst>
        </pc:spChg>
        <pc:spChg chg="add mod">
          <ac:chgData name="Josh" userId="c92af3f3-16f5-47ce-a721-a34254f05923" providerId="ADAL" clId="{F233E32A-DF94-4FE3-93F9-E2E224FE1DD3}" dt="2022-04-25T08:31:41.736" v="2396" actId="20577"/>
          <ac:spMkLst>
            <pc:docMk/>
            <pc:sldMk cId="3623495022" sldId="267"/>
            <ac:spMk id="22" creationId="{1DFACF0C-96FB-4A59-B5EC-AFBF2C67675C}"/>
          </ac:spMkLst>
        </pc:spChg>
        <pc:spChg chg="add mod">
          <ac:chgData name="Josh" userId="c92af3f3-16f5-47ce-a721-a34254f05923" providerId="ADAL" clId="{F233E32A-DF94-4FE3-93F9-E2E224FE1DD3}" dt="2022-04-25T08:27:18.249" v="2338" actId="1076"/>
          <ac:spMkLst>
            <pc:docMk/>
            <pc:sldMk cId="3623495022" sldId="267"/>
            <ac:spMk id="31" creationId="{9EFDD23C-D5B9-4D61-8DB4-04BFF870D623}"/>
          </ac:spMkLst>
        </pc:spChg>
        <pc:spChg chg="add mod">
          <ac:chgData name="Josh" userId="c92af3f3-16f5-47ce-a721-a34254f05923" providerId="ADAL" clId="{F233E32A-DF94-4FE3-93F9-E2E224FE1DD3}" dt="2022-04-25T08:30:15.813" v="2363" actId="14100"/>
          <ac:spMkLst>
            <pc:docMk/>
            <pc:sldMk cId="3623495022" sldId="267"/>
            <ac:spMk id="32" creationId="{023F2A4D-DCBB-4F56-A223-BC36C8B856E8}"/>
          </ac:spMkLst>
        </pc:spChg>
        <pc:spChg chg="add mod">
          <ac:chgData name="Josh" userId="c92af3f3-16f5-47ce-a721-a34254f05923" providerId="ADAL" clId="{F233E32A-DF94-4FE3-93F9-E2E224FE1DD3}" dt="2022-04-25T08:31:50.216" v="2398" actId="20577"/>
          <ac:spMkLst>
            <pc:docMk/>
            <pc:sldMk cId="3623495022" sldId="267"/>
            <ac:spMk id="34" creationId="{BDB45BAE-1067-4355-8801-9E6B45022C58}"/>
          </ac:spMkLst>
        </pc:spChg>
        <pc:spChg chg="add mod">
          <ac:chgData name="Josh" userId="c92af3f3-16f5-47ce-a721-a34254f05923" providerId="ADAL" clId="{F233E32A-DF94-4FE3-93F9-E2E224FE1DD3}" dt="2022-04-25T08:37:42.261" v="2404" actId="1037"/>
          <ac:spMkLst>
            <pc:docMk/>
            <pc:sldMk cId="3623495022" sldId="267"/>
            <ac:spMk id="35" creationId="{48828A7E-15E4-40DE-977A-580434799243}"/>
          </ac:spMkLst>
        </pc:spChg>
        <pc:spChg chg="add mod">
          <ac:chgData name="Josh" userId="c92af3f3-16f5-47ce-a721-a34254f05923" providerId="ADAL" clId="{F233E32A-DF94-4FE3-93F9-E2E224FE1DD3}" dt="2022-04-25T08:38:26.414" v="2426" actId="20577"/>
          <ac:spMkLst>
            <pc:docMk/>
            <pc:sldMk cId="3623495022" sldId="267"/>
            <ac:spMk id="37" creationId="{A47341A8-EA92-46DA-86FE-73EE611A07EF}"/>
          </ac:spMkLst>
        </pc:spChg>
        <pc:picChg chg="add mod">
          <ac:chgData name="Josh" userId="c92af3f3-16f5-47ce-a721-a34254f05923" providerId="ADAL" clId="{F233E32A-DF94-4FE3-93F9-E2E224FE1DD3}" dt="2022-04-25T08:30:07.711" v="2361" actId="1076"/>
          <ac:picMkLst>
            <pc:docMk/>
            <pc:sldMk cId="3623495022" sldId="267"/>
            <ac:picMk id="10" creationId="{BD240A4F-BEEA-4097-A9AC-3E4A794B0F8F}"/>
          </ac:picMkLst>
        </pc:picChg>
        <pc:cxnChg chg="add mod">
          <ac:chgData name="Josh" userId="c92af3f3-16f5-47ce-a721-a34254f05923" providerId="ADAL" clId="{F233E32A-DF94-4FE3-93F9-E2E224FE1DD3}" dt="2022-04-25T08:17:57.999" v="2255" actId="208"/>
          <ac:cxnSpMkLst>
            <pc:docMk/>
            <pc:sldMk cId="3623495022" sldId="267"/>
            <ac:cxnSpMk id="14" creationId="{B094E01D-CE44-41EC-A3A7-350DA9CCE150}"/>
          </ac:cxnSpMkLst>
        </pc:cxnChg>
        <pc:cxnChg chg="add mod">
          <ac:chgData name="Josh" userId="c92af3f3-16f5-47ce-a721-a34254f05923" providerId="ADAL" clId="{F233E32A-DF94-4FE3-93F9-E2E224FE1DD3}" dt="2022-04-25T08:20:48.560" v="2289" actId="14100"/>
          <ac:cxnSpMkLst>
            <pc:docMk/>
            <pc:sldMk cId="3623495022" sldId="267"/>
            <ac:cxnSpMk id="17" creationId="{69F17544-C659-44EB-9824-FCE56944A924}"/>
          </ac:cxnSpMkLst>
        </pc:cxnChg>
        <pc:cxnChg chg="add mod">
          <ac:chgData name="Josh" userId="c92af3f3-16f5-47ce-a721-a34254f05923" providerId="ADAL" clId="{F233E32A-DF94-4FE3-93F9-E2E224FE1DD3}" dt="2022-04-25T08:23:38.864" v="2316" actId="14100"/>
          <ac:cxnSpMkLst>
            <pc:docMk/>
            <pc:sldMk cId="3623495022" sldId="267"/>
            <ac:cxnSpMk id="23" creationId="{7D4E469B-2091-4FAC-BEE3-70C6770D139B}"/>
          </ac:cxnSpMkLst>
        </pc:cxnChg>
        <pc:cxnChg chg="add mod">
          <ac:chgData name="Josh" userId="c92af3f3-16f5-47ce-a721-a34254f05923" providerId="ADAL" clId="{F233E32A-DF94-4FE3-93F9-E2E224FE1DD3}" dt="2022-04-25T08:23:50.056" v="2319" actId="14100"/>
          <ac:cxnSpMkLst>
            <pc:docMk/>
            <pc:sldMk cId="3623495022" sldId="267"/>
            <ac:cxnSpMk id="25" creationId="{EC0DFA71-E1EF-4ACF-9FC3-10B6CDFB2626}"/>
          </ac:cxnSpMkLst>
        </pc:cxnChg>
        <pc:cxnChg chg="add mod">
          <ac:chgData name="Josh" userId="c92af3f3-16f5-47ce-a721-a34254f05923" providerId="ADAL" clId="{F233E32A-DF94-4FE3-93F9-E2E224FE1DD3}" dt="2022-04-25T08:23:56.084" v="2322" actId="14100"/>
          <ac:cxnSpMkLst>
            <pc:docMk/>
            <pc:sldMk cId="3623495022" sldId="267"/>
            <ac:cxnSpMk id="28" creationId="{B90BD1CB-699F-4FF0-9C63-6F681D0199BB}"/>
          </ac:cxnSpMkLst>
        </pc:cxnChg>
        <pc:cxnChg chg="add mod">
          <ac:chgData name="Josh" userId="c92af3f3-16f5-47ce-a721-a34254f05923" providerId="ADAL" clId="{F233E32A-DF94-4FE3-93F9-E2E224FE1DD3}" dt="2022-04-25T08:30:35.979" v="2366" actId="1076"/>
          <ac:cxnSpMkLst>
            <pc:docMk/>
            <pc:sldMk cId="3623495022" sldId="267"/>
            <ac:cxnSpMk id="33" creationId="{6F2981C1-75B5-4A00-9398-C15867F4CB6E}"/>
          </ac:cxnSpMkLst>
        </pc:cxnChg>
        <pc:cxnChg chg="add mod">
          <ac:chgData name="Josh" userId="c92af3f3-16f5-47ce-a721-a34254f05923" providerId="ADAL" clId="{F233E32A-DF94-4FE3-93F9-E2E224FE1DD3}" dt="2022-04-25T08:37:52.548" v="2406" actId="1076"/>
          <ac:cxnSpMkLst>
            <pc:docMk/>
            <pc:sldMk cId="3623495022" sldId="267"/>
            <ac:cxnSpMk id="36" creationId="{EAF36604-3D4E-49CE-91E1-10329FB0C8C2}"/>
          </ac:cxnSpMkLst>
        </pc:cxnChg>
      </pc:sldChg>
      <pc:sldChg chg="modSp add mod modAnim">
        <pc:chgData name="Josh" userId="c92af3f3-16f5-47ce-a721-a34254f05923" providerId="ADAL" clId="{F233E32A-DF94-4FE3-93F9-E2E224FE1DD3}" dt="2022-04-25T09:04:06.862" v="2674" actId="20577"/>
        <pc:sldMkLst>
          <pc:docMk/>
          <pc:sldMk cId="2403659868" sldId="268"/>
        </pc:sldMkLst>
        <pc:spChg chg="mod">
          <ac:chgData name="Josh" userId="c92af3f3-16f5-47ce-a721-a34254f05923" providerId="ADAL" clId="{F233E32A-DF94-4FE3-93F9-E2E224FE1DD3}" dt="2022-04-25T08:57:23.956" v="2479" actId="6549"/>
          <ac:spMkLst>
            <pc:docMk/>
            <pc:sldMk cId="2403659868" sldId="268"/>
            <ac:spMk id="4" creationId="{03A66CDB-8A34-4281-87D7-A3E5DE2C8F3B}"/>
          </ac:spMkLst>
        </pc:spChg>
        <pc:spChg chg="mod">
          <ac:chgData name="Josh" userId="c92af3f3-16f5-47ce-a721-a34254f05923" providerId="ADAL" clId="{F233E32A-DF94-4FE3-93F9-E2E224FE1DD3}" dt="2022-04-25T09:04:06.862" v="2674" actId="20577"/>
          <ac:spMkLst>
            <pc:docMk/>
            <pc:sldMk cId="2403659868" sldId="268"/>
            <ac:spMk id="5" creationId="{626349BF-9D07-424A-A535-EB03856F88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r="323"/>
          <a:stretch/>
        </p:blipFill>
        <p:spPr>
          <a:xfrm>
            <a:off x="-6995" y="6108729"/>
            <a:ext cx="12202953" cy="76114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390B6-ADFC-4F03-AA2A-DAA438E3E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Your Superpowered Windows Infrastructure Toolkit:</a:t>
            </a:r>
            <a:br>
              <a:rPr lang="en-GB" sz="4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GB" sz="28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Ansible, PowerShell, and Chocolatey</a:t>
            </a:r>
            <a:endParaRPr lang="en-NZ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80C757C-6BB1-4922-B0EB-2BDF84137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/>
              <a:t>Josh King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3080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298F-5261-11E4-EA69-6323A67E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Demo LAB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3D23A9-5398-33E3-EA22-D03804EC848C}"/>
              </a:ext>
            </a:extLst>
          </p:cNvPr>
          <p:cNvGrpSpPr/>
          <p:nvPr/>
        </p:nvGrpSpPr>
        <p:grpSpPr>
          <a:xfrm>
            <a:off x="1407043" y="4477797"/>
            <a:ext cx="1470627" cy="1052899"/>
            <a:chOff x="3343420" y="4047565"/>
            <a:chExt cx="1470627" cy="1052899"/>
          </a:xfrm>
        </p:grpSpPr>
        <p:pic>
          <p:nvPicPr>
            <p:cNvPr id="5" name="Graphic 4" descr="Monitor with solid fill">
              <a:extLst>
                <a:ext uri="{FF2B5EF4-FFF2-40B4-BE49-F238E27FC236}">
                  <a16:creationId xmlns:a16="http://schemas.microsoft.com/office/drawing/2014/main" id="{F4B62BAD-F321-0EF1-CE56-F208F20AE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99647" y="4047565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8139D3-CE70-2BE2-78F2-9372969DBB7A}"/>
                </a:ext>
              </a:extLst>
            </p:cNvPr>
            <p:cNvSpPr txBox="1"/>
            <p:nvPr/>
          </p:nvSpPr>
          <p:spPr>
            <a:xfrm>
              <a:off x="4079720" y="4823465"/>
              <a:ext cx="5542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err="1"/>
                <a:t>Azard</a:t>
              </a:r>
              <a:endParaRPr lang="en-NZ" sz="1200" dirty="0"/>
            </a:p>
          </p:txBody>
        </p:sp>
        <p:pic>
          <p:nvPicPr>
            <p:cNvPr id="9" name="Picture 22" descr="ansible, logo Icon">
              <a:extLst>
                <a:ext uri="{FF2B5EF4-FFF2-40B4-BE49-F238E27FC236}">
                  <a16:creationId xmlns:a16="http://schemas.microsoft.com/office/drawing/2014/main" id="{F464CEEA-D526-09FB-F631-C06796067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3420" y="4262511"/>
              <a:ext cx="484509" cy="484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D17FF3-66D7-57BE-AA75-66FD4B7933B9}"/>
              </a:ext>
            </a:extLst>
          </p:cNvPr>
          <p:cNvGrpSpPr/>
          <p:nvPr/>
        </p:nvGrpSpPr>
        <p:grpSpPr>
          <a:xfrm>
            <a:off x="5217458" y="4477797"/>
            <a:ext cx="2738508" cy="1052899"/>
            <a:chOff x="7153835" y="4047565"/>
            <a:chExt cx="2738508" cy="1052899"/>
          </a:xfrm>
        </p:grpSpPr>
        <p:pic>
          <p:nvPicPr>
            <p:cNvPr id="6" name="Graphic 5" descr="Monitor with solid fill">
              <a:extLst>
                <a:ext uri="{FF2B5EF4-FFF2-40B4-BE49-F238E27FC236}">
                  <a16:creationId xmlns:a16="http://schemas.microsoft.com/office/drawing/2014/main" id="{E2774594-77A6-8575-0051-E9D2BADA0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53835" y="4047565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953AD9-D1D9-713A-F9DA-377BFA33A518}"/>
                </a:ext>
              </a:extLst>
            </p:cNvPr>
            <p:cNvSpPr txBox="1"/>
            <p:nvPr/>
          </p:nvSpPr>
          <p:spPr>
            <a:xfrm>
              <a:off x="7320955" y="4823465"/>
              <a:ext cx="5801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/>
                <a:t>Havok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2E803A9-A692-9A8C-EBEF-F2943A0E00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24" b="10968"/>
            <a:stretch/>
          </p:blipFill>
          <p:spPr bwMode="auto">
            <a:xfrm>
              <a:off x="8139953" y="4262511"/>
              <a:ext cx="1752390" cy="484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Nexus Repository - Binary &amp; Artifact Management | Sonatype">
            <a:extLst>
              <a:ext uri="{FF2B5EF4-FFF2-40B4-BE49-F238E27FC236}">
                <a16:creationId xmlns:a16="http://schemas.microsoft.com/office/drawing/2014/main" id="{83DCA68C-1723-F8E8-0CEE-D0FA62541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576" y="5253697"/>
            <a:ext cx="2240143" cy="48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FDDF300-FEAD-2B15-6DEB-41F4BE883B5A}"/>
              </a:ext>
            </a:extLst>
          </p:cNvPr>
          <p:cNvGrpSpPr/>
          <p:nvPr/>
        </p:nvGrpSpPr>
        <p:grpSpPr>
          <a:xfrm>
            <a:off x="2877670" y="4934997"/>
            <a:ext cx="2339788" cy="242254"/>
            <a:chOff x="2877670" y="4934997"/>
            <a:chExt cx="2339788" cy="24225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1DF078-38ED-22D2-CF22-F851159691CF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2877670" y="4934997"/>
              <a:ext cx="2339788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0CAE9B-4ED9-8254-66EF-7589AC207724}"/>
                </a:ext>
              </a:extLst>
            </p:cNvPr>
            <p:cNvSpPr txBox="1"/>
            <p:nvPr/>
          </p:nvSpPr>
          <p:spPr>
            <a:xfrm>
              <a:off x="3774091" y="4946419"/>
              <a:ext cx="5469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900" dirty="0" err="1">
                  <a:solidFill>
                    <a:srgbClr val="C00000"/>
                  </a:solidFill>
                </a:rPr>
                <a:t>WinRM</a:t>
              </a:r>
              <a:endParaRPr lang="en-NZ" sz="9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89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F3C983-15B6-4E8C-B27D-BBD31447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CDCC0AE-6E85-40F1-A00A-B9C6241F2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 need me some VMs</a:t>
            </a:r>
          </a:p>
        </p:txBody>
      </p:sp>
    </p:spTree>
    <p:extLst>
      <p:ext uri="{BB962C8B-B14F-4D97-AF65-F5344CB8AC3E}">
        <p14:creationId xmlns:p14="http://schemas.microsoft.com/office/powerpoint/2010/main" val="332558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30A8005-C2ED-C1D0-3CB7-973809D44A32}"/>
              </a:ext>
            </a:extLst>
          </p:cNvPr>
          <p:cNvSpPr/>
          <p:nvPr/>
        </p:nvSpPr>
        <p:spPr>
          <a:xfrm rot="10800000">
            <a:off x="4164360" y="3748103"/>
            <a:ext cx="3020589" cy="883401"/>
          </a:xfrm>
          <a:prstGeom prst="triangle">
            <a:avLst/>
          </a:prstGeom>
          <a:solidFill>
            <a:srgbClr val="00A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8298F-5261-11E4-EA69-6323A67E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Demo LAB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3D23A9-5398-33E3-EA22-D03804EC848C}"/>
              </a:ext>
            </a:extLst>
          </p:cNvPr>
          <p:cNvGrpSpPr/>
          <p:nvPr/>
        </p:nvGrpSpPr>
        <p:grpSpPr>
          <a:xfrm>
            <a:off x="1407043" y="4477797"/>
            <a:ext cx="1470627" cy="1052899"/>
            <a:chOff x="3343420" y="4047565"/>
            <a:chExt cx="1470627" cy="1052899"/>
          </a:xfrm>
        </p:grpSpPr>
        <p:pic>
          <p:nvPicPr>
            <p:cNvPr id="5" name="Graphic 4" descr="Monitor with solid fill">
              <a:extLst>
                <a:ext uri="{FF2B5EF4-FFF2-40B4-BE49-F238E27FC236}">
                  <a16:creationId xmlns:a16="http://schemas.microsoft.com/office/drawing/2014/main" id="{F4B62BAD-F321-0EF1-CE56-F208F20AE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99647" y="4047565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8139D3-CE70-2BE2-78F2-9372969DBB7A}"/>
                </a:ext>
              </a:extLst>
            </p:cNvPr>
            <p:cNvSpPr txBox="1"/>
            <p:nvPr/>
          </p:nvSpPr>
          <p:spPr>
            <a:xfrm>
              <a:off x="4079720" y="4823465"/>
              <a:ext cx="5542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err="1"/>
                <a:t>Azard</a:t>
              </a:r>
              <a:endParaRPr lang="en-NZ" sz="1200" dirty="0"/>
            </a:p>
          </p:txBody>
        </p:sp>
        <p:pic>
          <p:nvPicPr>
            <p:cNvPr id="9" name="Picture 22" descr="ansible, logo Icon">
              <a:extLst>
                <a:ext uri="{FF2B5EF4-FFF2-40B4-BE49-F238E27FC236}">
                  <a16:creationId xmlns:a16="http://schemas.microsoft.com/office/drawing/2014/main" id="{F464CEEA-D526-09FB-F631-C06796067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3420" y="4262511"/>
              <a:ext cx="484509" cy="484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D17FF3-66D7-57BE-AA75-66FD4B7933B9}"/>
              </a:ext>
            </a:extLst>
          </p:cNvPr>
          <p:cNvGrpSpPr/>
          <p:nvPr/>
        </p:nvGrpSpPr>
        <p:grpSpPr>
          <a:xfrm>
            <a:off x="5217458" y="4477797"/>
            <a:ext cx="2738508" cy="1052899"/>
            <a:chOff x="7153835" y="4047565"/>
            <a:chExt cx="2738508" cy="1052899"/>
          </a:xfrm>
        </p:grpSpPr>
        <p:pic>
          <p:nvPicPr>
            <p:cNvPr id="6" name="Graphic 5" descr="Monitor with solid fill">
              <a:extLst>
                <a:ext uri="{FF2B5EF4-FFF2-40B4-BE49-F238E27FC236}">
                  <a16:creationId xmlns:a16="http://schemas.microsoft.com/office/drawing/2014/main" id="{E2774594-77A6-8575-0051-E9D2BADA0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53835" y="4047565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953AD9-D1D9-713A-F9DA-377BFA33A518}"/>
                </a:ext>
              </a:extLst>
            </p:cNvPr>
            <p:cNvSpPr txBox="1"/>
            <p:nvPr/>
          </p:nvSpPr>
          <p:spPr>
            <a:xfrm>
              <a:off x="7320955" y="4823465"/>
              <a:ext cx="5801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/>
                <a:t>Havok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2E803A9-A692-9A8C-EBEF-F2943A0E00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24" b="10968"/>
            <a:stretch/>
          </p:blipFill>
          <p:spPr bwMode="auto">
            <a:xfrm>
              <a:off x="8139953" y="4262511"/>
              <a:ext cx="1752390" cy="484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Nexus Repository - Binary &amp; Artifact Management | Sonatype">
            <a:extLst>
              <a:ext uri="{FF2B5EF4-FFF2-40B4-BE49-F238E27FC236}">
                <a16:creationId xmlns:a16="http://schemas.microsoft.com/office/drawing/2014/main" id="{83DCA68C-1723-F8E8-0CEE-D0FA62541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576" y="5253697"/>
            <a:ext cx="2240143" cy="48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FDDF300-FEAD-2B15-6DEB-41F4BE883B5A}"/>
              </a:ext>
            </a:extLst>
          </p:cNvPr>
          <p:cNvGrpSpPr/>
          <p:nvPr/>
        </p:nvGrpSpPr>
        <p:grpSpPr>
          <a:xfrm>
            <a:off x="2877670" y="4934997"/>
            <a:ext cx="2339788" cy="242254"/>
            <a:chOff x="2877670" y="4934997"/>
            <a:chExt cx="2339788" cy="24225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1DF078-38ED-22D2-CF22-F851159691CF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2877670" y="4934997"/>
              <a:ext cx="2339788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0CAE9B-4ED9-8254-66EF-7589AC207724}"/>
                </a:ext>
              </a:extLst>
            </p:cNvPr>
            <p:cNvSpPr txBox="1"/>
            <p:nvPr/>
          </p:nvSpPr>
          <p:spPr>
            <a:xfrm>
              <a:off x="3774091" y="4946419"/>
              <a:ext cx="5469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900" dirty="0" err="1">
                  <a:solidFill>
                    <a:srgbClr val="C00000"/>
                  </a:solidFill>
                </a:rPr>
                <a:t>WinRM</a:t>
              </a:r>
              <a:endParaRPr lang="en-NZ" sz="9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16F457-932B-02B7-E4DF-75B84F9410BA}"/>
              </a:ext>
            </a:extLst>
          </p:cNvPr>
          <p:cNvGrpSpPr/>
          <p:nvPr/>
        </p:nvGrpSpPr>
        <p:grpSpPr>
          <a:xfrm>
            <a:off x="4164362" y="2757258"/>
            <a:ext cx="3020589" cy="1052899"/>
            <a:chOff x="4059182" y="2746799"/>
            <a:chExt cx="3020589" cy="10528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1E6BD8E-9D8D-FDBC-9692-713EDD153C27}"/>
                </a:ext>
              </a:extLst>
            </p:cNvPr>
            <p:cNvGrpSpPr/>
            <p:nvPr/>
          </p:nvGrpSpPr>
          <p:grpSpPr>
            <a:xfrm>
              <a:off x="4059182" y="2746799"/>
              <a:ext cx="914400" cy="1052899"/>
              <a:chOff x="3899647" y="4047565"/>
              <a:chExt cx="914400" cy="1052899"/>
            </a:xfrm>
          </p:grpSpPr>
          <p:pic>
            <p:nvPicPr>
              <p:cNvPr id="4" name="Graphic 3" descr="Monitor with solid fill">
                <a:extLst>
                  <a:ext uri="{FF2B5EF4-FFF2-40B4-BE49-F238E27FC236}">
                    <a16:creationId xmlns:a16="http://schemas.microsoft.com/office/drawing/2014/main" id="{16A7BAAF-052B-CC7D-E843-BFD341222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99647" y="404756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5C8563-73BA-2D6B-418F-D0AAF8DF735A}"/>
                  </a:ext>
                </a:extLst>
              </p:cNvPr>
              <p:cNvSpPr txBox="1"/>
              <p:nvPr/>
            </p:nvSpPr>
            <p:spPr>
              <a:xfrm>
                <a:off x="4079720" y="4823465"/>
                <a:ext cx="5693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1200" dirty="0"/>
                  <a:t>Atrius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9361845-50FF-607B-ACA7-FEF10548EE70}"/>
                </a:ext>
              </a:extLst>
            </p:cNvPr>
            <p:cNvGrpSpPr/>
            <p:nvPr/>
          </p:nvGrpSpPr>
          <p:grpSpPr>
            <a:xfrm>
              <a:off x="6165371" y="2746799"/>
              <a:ext cx="914400" cy="1052899"/>
              <a:chOff x="3899647" y="4047565"/>
              <a:chExt cx="914400" cy="1052899"/>
            </a:xfrm>
          </p:grpSpPr>
          <p:pic>
            <p:nvPicPr>
              <p:cNvPr id="17" name="Graphic 16" descr="Monitor with solid fill">
                <a:extLst>
                  <a:ext uri="{FF2B5EF4-FFF2-40B4-BE49-F238E27FC236}">
                    <a16:creationId xmlns:a16="http://schemas.microsoft.com/office/drawing/2014/main" id="{500F85A4-52EB-7F38-1D18-5F438178F0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99647" y="404756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832CE0-EB09-C58C-F8C5-F11EF7C8BD94}"/>
                  </a:ext>
                </a:extLst>
              </p:cNvPr>
              <p:cNvSpPr txBox="1"/>
              <p:nvPr/>
            </p:nvSpPr>
            <p:spPr>
              <a:xfrm>
                <a:off x="4079720" y="4823465"/>
                <a:ext cx="4876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1200" dirty="0"/>
                  <a:t>Bane</a:t>
                </a:r>
              </a:p>
            </p:txBody>
          </p: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238B95-29D6-C7E2-313F-535FF84C8741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877670" y="3214458"/>
            <a:ext cx="1286692" cy="17205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1BC239-9AE6-47D5-D7A3-D832BF734EEA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2877670" y="3214458"/>
            <a:ext cx="3392881" cy="17205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61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F3C983-15B6-4E8C-B27D-BBD31447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CDCC0AE-6E85-40F1-A00A-B9C6241F2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Config time</a:t>
            </a:r>
          </a:p>
        </p:txBody>
      </p:sp>
    </p:spTree>
    <p:extLst>
      <p:ext uri="{BB962C8B-B14F-4D97-AF65-F5344CB8AC3E}">
        <p14:creationId xmlns:p14="http://schemas.microsoft.com/office/powerpoint/2010/main" val="333938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66CDB-8A34-4281-87D7-A3E5DE2C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Key Takeaways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6349BF-9D07-424A-A535-EB03856F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Learn to love YAML… and indents</a:t>
            </a:r>
          </a:p>
          <a:p>
            <a:r>
              <a:rPr lang="en-NZ" dirty="0"/>
              <a:t>Need </a:t>
            </a:r>
            <a:r>
              <a:rPr lang="en-NZ" dirty="0" err="1"/>
              <a:t>WinRM</a:t>
            </a:r>
            <a:r>
              <a:rPr lang="en-NZ" dirty="0"/>
              <a:t> configured on your Windows hosts</a:t>
            </a:r>
          </a:p>
          <a:p>
            <a:pPr lvl="1"/>
            <a:r>
              <a:rPr lang="en-NZ" dirty="0"/>
              <a:t>SSH </a:t>
            </a:r>
            <a:r>
              <a:rPr lang="en-NZ" i="1" dirty="0"/>
              <a:t>is</a:t>
            </a:r>
            <a:r>
              <a:rPr lang="en-NZ" dirty="0"/>
              <a:t> possible, but it’s experimental</a:t>
            </a:r>
          </a:p>
          <a:p>
            <a:r>
              <a:rPr lang="en-NZ" dirty="0"/>
              <a:t>Ansible tends to be Linux first</a:t>
            </a:r>
          </a:p>
          <a:p>
            <a:r>
              <a:rPr lang="en-NZ" dirty="0"/>
              <a:t>Leverage your PowerShell knowledge to plug gaps in existing collections</a:t>
            </a:r>
          </a:p>
          <a:p>
            <a:r>
              <a:rPr lang="en-NZ" dirty="0"/>
              <a:t>Use variables, make your configuration reusable</a:t>
            </a:r>
          </a:p>
          <a:p>
            <a:pPr lvl="1"/>
            <a:r>
              <a:rPr lang="en-NZ" dirty="0"/>
              <a:t>Jinja2 templates are awesome for reusing templates between prod and dev/test</a:t>
            </a:r>
          </a:p>
        </p:txBody>
      </p:sp>
    </p:spTree>
    <p:extLst>
      <p:ext uri="{BB962C8B-B14F-4D97-AF65-F5344CB8AC3E}">
        <p14:creationId xmlns:p14="http://schemas.microsoft.com/office/powerpoint/2010/main" val="66872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66CDB-8A34-4281-87D7-A3E5DE2C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6349BF-9D07-424A-A535-EB03856F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Capture reusable groups of tasks as roles in a collection</a:t>
            </a:r>
          </a:p>
          <a:p>
            <a:r>
              <a:rPr lang="en-GB" dirty="0"/>
              <a:t>Consider Ansible Automation Platform/AWX/Semaphore</a:t>
            </a:r>
          </a:p>
          <a:p>
            <a:r>
              <a:rPr lang="en-GB" dirty="0"/>
              <a:t>Re-run playbooks periodically to ensure configuration is consistent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0365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66CDB-8A34-4281-87D7-A3E5DE2C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Thank You! 💜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6349BF-9D07-424A-A535-EB03856F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Get this slide deck and demo code from:</a:t>
            </a:r>
          </a:p>
          <a:p>
            <a:pPr marL="0" indent="0">
              <a:buNone/>
            </a:pPr>
            <a:r>
              <a:rPr lang="en-NZ" dirty="0"/>
              <a:t>	https://toast.click/Summit2023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Questions? Hit me up on Mastodon:</a:t>
            </a:r>
          </a:p>
          <a:p>
            <a:pPr marL="0" indent="0">
              <a:buNone/>
            </a:pPr>
            <a:r>
              <a:rPr lang="en-NZ" dirty="0"/>
              <a:t>	</a:t>
            </a:r>
            <a:r>
              <a:rPr lang="en-US" sz="2000" dirty="0"/>
              <a:t>@windos@mastodon.nz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1274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11F549-45A1-43DB-8E5C-E0F1E8B3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Who am I?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0923D4-99D5-4FF3-AB2F-82627112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Josh King</a:t>
            </a:r>
          </a:p>
          <a:p>
            <a:r>
              <a:rPr lang="en-US" sz="2000" dirty="0"/>
              <a:t>ToastIT.dev</a:t>
            </a:r>
          </a:p>
          <a:p>
            <a:r>
              <a:rPr lang="en-US" sz="2000" dirty="0"/>
              <a:t>@windos@mastodon.nz</a:t>
            </a:r>
          </a:p>
          <a:p>
            <a:r>
              <a:rPr lang="en-US" sz="2000" dirty="0"/>
              <a:t>Infrastructure Ops Engineer @ Chocolatey</a:t>
            </a:r>
            <a:endParaRPr lang="en-NZ" dirty="0"/>
          </a:p>
        </p:txBody>
      </p:sp>
      <p:pic>
        <p:nvPicPr>
          <p:cNvPr id="7" name="Picture 6" descr="A person with a beard and glasses&#10;&#10;Description automatically generated with medium confidence">
            <a:extLst>
              <a:ext uri="{FF2B5EF4-FFF2-40B4-BE49-F238E27FC236}">
                <a16:creationId xmlns:a16="http://schemas.microsoft.com/office/drawing/2014/main" id="{D4A48416-F735-413D-BC5E-29D35EF29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71" y="3373607"/>
            <a:ext cx="2405380" cy="24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1B1F4D-9CCD-0132-8344-9A0356CA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 Typical Windows Infrastructure Toolkit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AFBB6B-1350-553C-3608-4466AD29F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870" y="1966257"/>
            <a:ext cx="2096247" cy="209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63EE35-EE42-4786-6712-2CFB37A2A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235" y="2427938"/>
            <a:ext cx="2163481" cy="21634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242D72-3FE6-5C3D-7F3B-DF7E663AE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629" y="2209716"/>
            <a:ext cx="2730692" cy="2381703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A434F34-18A2-93D6-6A9C-84E9FF49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22" y="2653548"/>
            <a:ext cx="1712259" cy="171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7A98995-CAD8-ACF6-5A38-5E4B6135D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10" y="2671481"/>
            <a:ext cx="2096247" cy="209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werShell - Wikipedia">
            <a:extLst>
              <a:ext uri="{FF2B5EF4-FFF2-40B4-BE49-F238E27FC236}">
                <a16:creationId xmlns:a16="http://schemas.microsoft.com/office/drawing/2014/main" id="{1B03780D-97E1-A682-1A74-B9E34439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477" y="3509679"/>
            <a:ext cx="2163481" cy="216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Stopwatch 33% with solid fill">
            <a:extLst>
              <a:ext uri="{FF2B5EF4-FFF2-40B4-BE49-F238E27FC236}">
                <a16:creationId xmlns:a16="http://schemas.microsoft.com/office/drawing/2014/main" id="{03D02814-A7EE-1323-4995-80516ADBA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38275" y="3262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C61B-9834-4A55-B231-1F9DBE6D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Are we talking about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4BD54-3A52-42D0-A949-8E2A6517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Finding a place for Ansible flavored Infrastructure as Code in your personal toolkit</a:t>
            </a:r>
          </a:p>
          <a:p>
            <a:pPr lvl="1"/>
            <a:r>
              <a:rPr lang="en-US" dirty="0"/>
              <a:t>Specifically in a Windows environment</a:t>
            </a:r>
          </a:p>
          <a:p>
            <a:r>
              <a:rPr lang="en-US" dirty="0"/>
              <a:t>Not throwing out your investment in PowerShell</a:t>
            </a:r>
          </a:p>
          <a:p>
            <a:r>
              <a:rPr lang="en-US" dirty="0"/>
              <a:t>Easy software management with Chocolatey</a:t>
            </a:r>
          </a:p>
        </p:txBody>
      </p:sp>
    </p:spTree>
    <p:extLst>
      <p:ext uri="{BB962C8B-B14F-4D97-AF65-F5344CB8AC3E}">
        <p14:creationId xmlns:p14="http://schemas.microsoft.com/office/powerpoint/2010/main" val="97056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8528-15D3-4F0C-AC50-2C89612C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Ansible?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4F177-8B0A-4E92-96E3-CEE13F826352}"/>
              </a:ext>
            </a:extLst>
          </p:cNvPr>
          <p:cNvSpPr/>
          <p:nvPr/>
        </p:nvSpPr>
        <p:spPr>
          <a:xfrm>
            <a:off x="1451578" y="2015731"/>
            <a:ext cx="4677960" cy="2873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r>
              <a:rPr lang="en-NZ" dirty="0"/>
              <a:t>Infrastructure Provisioning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5C1412-8A6D-4043-BECD-363873548C54}"/>
              </a:ext>
            </a:extLst>
          </p:cNvPr>
          <p:cNvSpPr/>
          <p:nvPr/>
        </p:nvSpPr>
        <p:spPr>
          <a:xfrm>
            <a:off x="6376895" y="2015731"/>
            <a:ext cx="4677960" cy="2873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r>
              <a:rPr lang="en-NZ" dirty="0"/>
              <a:t>Configuration 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3B58AF-B81B-44A9-A59E-3375C43B6407}"/>
              </a:ext>
            </a:extLst>
          </p:cNvPr>
          <p:cNvSpPr/>
          <p:nvPr/>
        </p:nvSpPr>
        <p:spPr>
          <a:xfrm>
            <a:off x="1451578" y="5050729"/>
            <a:ext cx="9603275" cy="4196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Infrastructure as Code</a:t>
            </a:r>
          </a:p>
        </p:txBody>
      </p:sp>
      <p:pic>
        <p:nvPicPr>
          <p:cNvPr id="1028" name="Picture 4" descr="@aws-cloudformation">
            <a:extLst>
              <a:ext uri="{FF2B5EF4-FFF2-40B4-BE49-F238E27FC236}">
                <a16:creationId xmlns:a16="http://schemas.microsoft.com/office/drawing/2014/main" id="{42F7F1CE-6B06-4E5F-9D2E-76C1B0F0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854" y="2835568"/>
            <a:ext cx="1058925" cy="105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.com (OAuth) - VCS Providers - Terraform Cloud and Terraform  Enterprise | Terraform by HashiCorp">
            <a:extLst>
              <a:ext uri="{FF2B5EF4-FFF2-40B4-BE49-F238E27FC236}">
                <a16:creationId xmlns:a16="http://schemas.microsoft.com/office/drawing/2014/main" id="{9868AB46-0701-487E-A559-107203F1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393" y="2348236"/>
            <a:ext cx="921628" cy="92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uGet Gallery | Azure.Bicep.Types.Az 0.1.410">
            <a:extLst>
              <a:ext uri="{FF2B5EF4-FFF2-40B4-BE49-F238E27FC236}">
                <a16:creationId xmlns:a16="http://schemas.microsoft.com/office/drawing/2014/main" id="{4FE65434-BD5B-4832-9336-AD86ADCFD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16" y="3315447"/>
            <a:ext cx="1058925" cy="105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ef - Visual Studio Marketplace">
            <a:extLst>
              <a:ext uri="{FF2B5EF4-FFF2-40B4-BE49-F238E27FC236}">
                <a16:creationId xmlns:a16="http://schemas.microsoft.com/office/drawing/2014/main" id="{B1E43F98-167F-4130-939E-6E9138055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55" y="3315447"/>
            <a:ext cx="1058925" cy="105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@puppetlabs">
            <a:extLst>
              <a:ext uri="{FF2B5EF4-FFF2-40B4-BE49-F238E27FC236}">
                <a16:creationId xmlns:a16="http://schemas.microsoft.com/office/drawing/2014/main" id="{4068A94B-4624-491B-B67C-720FCE76A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454" y="2835568"/>
            <a:ext cx="1186864" cy="11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altstack, logo Icon">
            <a:extLst>
              <a:ext uri="{FF2B5EF4-FFF2-40B4-BE49-F238E27FC236}">
                <a16:creationId xmlns:a16="http://schemas.microsoft.com/office/drawing/2014/main" id="{FEABB8F8-DCE1-4904-855B-46885900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392" y="2696008"/>
            <a:ext cx="753694" cy="75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5183F5D-2183-492A-8548-4D4DFB06FDCC}"/>
              </a:ext>
            </a:extLst>
          </p:cNvPr>
          <p:cNvSpPr/>
          <p:nvPr/>
        </p:nvSpPr>
        <p:spPr>
          <a:xfrm>
            <a:off x="5695636" y="1693893"/>
            <a:ext cx="1115157" cy="11151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048" name="Picture 24" descr="Brand Resources | Pulumi">
            <a:extLst>
              <a:ext uri="{FF2B5EF4-FFF2-40B4-BE49-F238E27FC236}">
                <a16:creationId xmlns:a16="http://schemas.microsoft.com/office/drawing/2014/main" id="{C9745D02-5CE2-4794-9F8C-319239225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737" y="3502415"/>
            <a:ext cx="958580" cy="95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nsible, logo Icon">
            <a:extLst>
              <a:ext uri="{FF2B5EF4-FFF2-40B4-BE49-F238E27FC236}">
                <a16:creationId xmlns:a16="http://schemas.microsoft.com/office/drawing/2014/main" id="{287008EF-3E40-48F9-AC3E-35FFCBC89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24" y="1639996"/>
            <a:ext cx="1282782" cy="128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80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2045AE-0CF8-4BA0-9350-30970559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Terminology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BE193-5876-4BDA-B9C7-54F732FC0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Ansible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D7696-4F5E-40FD-81C2-70050B4669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Z" dirty="0"/>
              <a:t>Collections</a:t>
            </a:r>
          </a:p>
          <a:p>
            <a:r>
              <a:rPr lang="en-NZ" dirty="0"/>
              <a:t>Modules</a:t>
            </a:r>
          </a:p>
          <a:p>
            <a:r>
              <a:rPr lang="en-NZ" dirty="0"/>
              <a:t>Roles</a:t>
            </a:r>
          </a:p>
          <a:p>
            <a:r>
              <a:rPr lang="en-NZ" dirty="0"/>
              <a:t>Playbooks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5C544E-48B4-483E-BB1B-5AAEA4432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Z" dirty="0"/>
              <a:t>PowerShell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C4EB78-E57C-49A0-8A1E-60159D7FEBB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NZ" dirty="0"/>
              <a:t>Modules</a:t>
            </a:r>
          </a:p>
          <a:p>
            <a:r>
              <a:rPr lang="en-NZ" dirty="0"/>
              <a:t>Cmdlets</a:t>
            </a:r>
          </a:p>
          <a:p>
            <a:r>
              <a:rPr lang="en-NZ" dirty="0"/>
              <a:t>Functions</a:t>
            </a:r>
          </a:p>
          <a:p>
            <a:r>
              <a:rPr lang="en-NZ" dirty="0"/>
              <a:t>Script files</a:t>
            </a:r>
          </a:p>
        </p:txBody>
      </p:sp>
    </p:spTree>
    <p:extLst>
      <p:ext uri="{BB962C8B-B14F-4D97-AF65-F5344CB8AC3E}">
        <p14:creationId xmlns:p14="http://schemas.microsoft.com/office/powerpoint/2010/main" val="220152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759DD6-89B3-48F5-A555-2708B3C6866E}"/>
              </a:ext>
            </a:extLst>
          </p:cNvPr>
          <p:cNvSpPr/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55694EC-184E-4D56-8D51-DFA682E4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 Note on The YAML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8F3FB-A760-55BA-1B83-5F6FA4552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86" y="2476772"/>
            <a:ext cx="6063465" cy="12902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2D96C1-9BDD-466C-A0B4-2B50425B6E9A}"/>
              </a:ext>
            </a:extLst>
          </p:cNvPr>
          <p:cNvSpPr/>
          <p:nvPr/>
        </p:nvSpPr>
        <p:spPr>
          <a:xfrm>
            <a:off x="3586955" y="2898588"/>
            <a:ext cx="1624527" cy="197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94E01D-CE44-41EC-A3A7-350DA9CCE15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811890" y="2997200"/>
            <a:ext cx="775065" cy="3361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EA1988-01B4-4F58-AD01-E7F837958D78}"/>
              </a:ext>
            </a:extLst>
          </p:cNvPr>
          <p:cNvSpPr txBox="1"/>
          <p:nvPr/>
        </p:nvSpPr>
        <p:spPr>
          <a:xfrm>
            <a:off x="1706898" y="3107016"/>
            <a:ext cx="16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Collection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CAF344-091B-4003-A64B-B29D3A02466A}"/>
              </a:ext>
            </a:extLst>
          </p:cNvPr>
          <p:cNvSpPr/>
          <p:nvPr/>
        </p:nvSpPr>
        <p:spPr>
          <a:xfrm>
            <a:off x="5283201" y="2904565"/>
            <a:ext cx="1350681" cy="197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F17544-C659-44EB-9824-FCE56944A92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705601" y="2641484"/>
            <a:ext cx="1429453" cy="3937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DFACF0C-96FB-4A59-B5EC-AFBF2C67675C}"/>
              </a:ext>
            </a:extLst>
          </p:cNvPr>
          <p:cNvSpPr txBox="1"/>
          <p:nvPr/>
        </p:nvSpPr>
        <p:spPr>
          <a:xfrm>
            <a:off x="8135054" y="2456818"/>
            <a:ext cx="16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Module</a:t>
            </a:r>
            <a:endParaRPr lang="en-NZ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4E469B-2091-4FAC-BEE3-70C6770D139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034387" y="2773082"/>
            <a:ext cx="546593" cy="14674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0DFA71-E1EF-4ACF-9FC3-10B6CDFB2626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034387" y="3121901"/>
            <a:ext cx="620352" cy="1118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0BD1CB-699F-4FF0-9C63-6F681D0199BB}"/>
              </a:ext>
            </a:extLst>
          </p:cNvPr>
          <p:cNvCxnSpPr>
            <a:cxnSpLocks/>
          </p:cNvCxnSpPr>
          <p:nvPr/>
        </p:nvCxnSpPr>
        <p:spPr>
          <a:xfrm flipV="1">
            <a:off x="3028411" y="3647426"/>
            <a:ext cx="552569" cy="5930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EFDD23C-D5B9-4D61-8DB4-04BFF870D623}"/>
              </a:ext>
            </a:extLst>
          </p:cNvPr>
          <p:cNvSpPr txBox="1"/>
          <p:nvPr/>
        </p:nvSpPr>
        <p:spPr>
          <a:xfrm>
            <a:off x="1505795" y="3917348"/>
            <a:ext cx="15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rgbClr val="FF0000"/>
                </a:solidFill>
              </a:rPr>
              <a:t>Task Keywords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3F2A4D-DCBB-4F56-A223-BC36C8B856E8}"/>
              </a:ext>
            </a:extLst>
          </p:cNvPr>
          <p:cNvSpPr/>
          <p:nvPr/>
        </p:nvSpPr>
        <p:spPr>
          <a:xfrm>
            <a:off x="3769800" y="3095812"/>
            <a:ext cx="5328051" cy="461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2981C1-75B5-4A00-9398-C15867F4CB6E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7297271" y="3556232"/>
            <a:ext cx="568843" cy="880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B45BAE-1067-4355-8801-9E6B45022C58}"/>
              </a:ext>
            </a:extLst>
          </p:cNvPr>
          <p:cNvSpPr txBox="1"/>
          <p:nvPr/>
        </p:nvSpPr>
        <p:spPr>
          <a:xfrm>
            <a:off x="7866114" y="4251804"/>
            <a:ext cx="203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Module Parameters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828A7E-15E4-40DE-977A-580434799243}"/>
              </a:ext>
            </a:extLst>
          </p:cNvPr>
          <p:cNvSpPr/>
          <p:nvPr/>
        </p:nvSpPr>
        <p:spPr>
          <a:xfrm>
            <a:off x="6320197" y="3101113"/>
            <a:ext cx="2196273" cy="227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F36604-3D4E-49CE-91E1-10329FB0C8C2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8277412" y="3360133"/>
            <a:ext cx="478239" cy="5145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7341A8-EA92-46DA-86FE-73EE611A07EF}"/>
              </a:ext>
            </a:extLst>
          </p:cNvPr>
          <p:cNvSpPr txBox="1"/>
          <p:nvPr/>
        </p:nvSpPr>
        <p:spPr>
          <a:xfrm>
            <a:off x="8755651" y="3690054"/>
            <a:ext cx="203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{{ variables }}</a:t>
            </a:r>
            <a:endParaRPr lang="en-N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9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/>
      <p:bldP spid="15" grpId="1"/>
      <p:bldP spid="16" grpId="0" animBg="1"/>
      <p:bldP spid="16" grpId="1" animBg="1"/>
      <p:bldP spid="22" grpId="0"/>
      <p:bldP spid="22" grpId="1"/>
      <p:bldP spid="31" grpId="0"/>
      <p:bldP spid="31" grpId="1"/>
      <p:bldP spid="32" grpId="0" animBg="1"/>
      <p:bldP spid="32" grpId="1" animBg="1"/>
      <p:bldP spid="34" grpId="0"/>
      <p:bldP spid="34" grpId="1"/>
      <p:bldP spid="35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759DD6-89B3-48F5-A555-2708B3C6866E}"/>
              </a:ext>
            </a:extLst>
          </p:cNvPr>
          <p:cNvSpPr/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  <a:solidFill>
            <a:srgbClr val="1A2D3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55694EC-184E-4D56-8D51-DFA682E4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What’s Chocolatey?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A5DCB-1B75-EFFB-4039-2C8104DE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88849" y="4743422"/>
            <a:ext cx="4615324" cy="67163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A7E95C-ECB8-497F-5C6F-59CD435A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Package Manager for Windows (think apt/yum/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dnf</a:t>
            </a:r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 on Linux or Homebrew on macOS)</a:t>
            </a:r>
          </a:p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Install, Upgrade, Uninstall packages from the command line</a:t>
            </a:r>
          </a:p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Access to over 9,000 packages via the Chocolatey Community Repository</a:t>
            </a:r>
          </a:p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Has been available for over 12 years</a:t>
            </a:r>
          </a:p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There are commercial components available that extend Chocolatey (and pay my bills), but everything we’re covering today is </a:t>
            </a:r>
            <a:r>
              <a:rPr lang="en-NZ" i="1" dirty="0">
                <a:solidFill>
                  <a:schemeClr val="bg1">
                    <a:lumMod val="95000"/>
                  </a:schemeClr>
                </a:solidFill>
              </a:rPr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09224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759DD6-89B3-48F5-A555-2708B3C6866E}"/>
              </a:ext>
            </a:extLst>
          </p:cNvPr>
          <p:cNvSpPr/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  <a:solidFill>
            <a:srgbClr val="1A2D3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55694EC-184E-4D56-8D51-DFA682E4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Chocolatey + Ansible?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A7E95C-ECB8-497F-5C6F-59CD435A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612702" cy="3450613"/>
          </a:xfrm>
        </p:spPr>
        <p:txBody>
          <a:bodyPr/>
          <a:lstStyle/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First party Ansible Collection: </a:t>
            </a:r>
            <a:r>
              <a:rPr lang="en-NZ" b="1" dirty="0" err="1">
                <a:solidFill>
                  <a:schemeClr val="bg1">
                    <a:lumMod val="95000"/>
                  </a:schemeClr>
                </a:solidFill>
              </a:rPr>
              <a:t>chocolatey.chocolatey</a:t>
            </a:r>
            <a:endParaRPr lang="en-NZ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Allows for managing packages, and other Chocolatey features and configuration</a:t>
            </a:r>
          </a:p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Idempotence for free (re-run playbooks and only make changes when changes are needed)</a:t>
            </a:r>
          </a:p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It’s fun to try and say </a:t>
            </a:r>
            <a:r>
              <a:rPr lang="en-NZ" sz="1800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NZ" sz="1800" dirty="0" err="1">
                <a:solidFill>
                  <a:schemeClr val="bg1">
                    <a:lumMod val="95000"/>
                  </a:schemeClr>
                </a:solidFill>
              </a:rPr>
              <a:t>chocolatey.chocolatey.win_chocolatey</a:t>
            </a:r>
            <a:r>
              <a:rPr lang="en-NZ" sz="1800" dirty="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 on a video 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CA8AC-E1F9-4078-4E64-0383FF0AB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281" y="1446305"/>
            <a:ext cx="3853808" cy="4333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78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6505</TotalTime>
  <Words>385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Your Superpowered Windows Infrastructure Toolkit: Ansible, PowerShell, and Chocolatey</vt:lpstr>
      <vt:lpstr>Who am I?</vt:lpstr>
      <vt:lpstr>A Typical Windows Infrastructure Toolkit</vt:lpstr>
      <vt:lpstr>What Are we talking about today?</vt:lpstr>
      <vt:lpstr>Why Ansible?</vt:lpstr>
      <vt:lpstr>Terminology</vt:lpstr>
      <vt:lpstr>A Note on The YAML</vt:lpstr>
      <vt:lpstr>What’s Chocolatey?</vt:lpstr>
      <vt:lpstr>Chocolatey + Ansible?</vt:lpstr>
      <vt:lpstr>The Demo LAB</vt:lpstr>
      <vt:lpstr>DEMO</vt:lpstr>
      <vt:lpstr>The Demo LAB</vt:lpstr>
      <vt:lpstr>DEMO</vt:lpstr>
      <vt:lpstr>Key Takeaways</vt:lpstr>
      <vt:lpstr>Next Steps</vt:lpstr>
      <vt:lpstr>Thank You! 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Joshua King</cp:lastModifiedBy>
  <cp:revision>26</cp:revision>
  <dcterms:created xsi:type="dcterms:W3CDTF">2020-10-05T21:13:15Z</dcterms:created>
  <dcterms:modified xsi:type="dcterms:W3CDTF">2023-04-17T10:45:42Z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