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5C6B-55AC-45A3-8AA8-DF65194FE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23022-649A-421C-BA96-F7538C524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EB1D-4158-48D4-ADD0-525DC5FA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D54C-B33C-443B-B8F5-105FBBAC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F5E1-6DF9-4EF1-A29C-AF671636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73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7EA2-E596-4723-8188-1681BA5A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F1D04-116E-4E06-9CF4-46CFDF28C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0888-E326-40EF-9E9F-68FCBA8A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A8FF-828B-4BA4-9521-606B42F0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0815-E66F-40E2-BA51-C0E29D0B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10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87122-7325-4D9E-912D-B82B7390E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A7856-C4D2-4BBE-AF0B-FCC0C56E5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3782-29FD-470A-86BE-7600ABD6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2B43-8D8D-425B-8539-B3121CF8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0BCC-C768-40A0-85D2-F6AEEAC5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7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75C7-E9D6-406E-AF2F-0D22CF78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CF10-1E3D-491F-B11C-4B872099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1B06-7738-43B9-851F-0A6AF58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68B5-8DE5-4336-A0D8-3C71A346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D6C5-5C96-44F0-BCDF-9C6A1262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369A-4781-4A00-A624-4483EE88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8D9A-08A1-49C7-8C84-BB85A3AC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3140-74F0-4DC4-A591-5ED249C6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6F67-BCDD-4CEF-831D-F398E0B2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4056-1DD6-42BE-A2A3-452A2E1C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5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BCD6-73DD-4887-8BDD-9134767F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6DA8-1265-4861-BB68-4A7856E35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3E1A8-8B34-4349-84BD-BAEFCA05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B14AC-9D40-4A53-A04A-4E9B2D21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A408-0E09-490C-B01E-B749C367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E8D4-72DB-4737-AD5B-52B34665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543F-C904-4FDC-9207-C8BB372A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EEA18-08A9-4940-9D6C-77A6A574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0C20-0245-423B-B51F-66CD279B3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3FEB-44CA-4532-899C-36F39DB99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84723-CB2C-47C3-B295-8FD18936C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46DBC-FF41-4295-8265-3A1A6696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C13C0-76C1-469C-9AD2-BAEC2FBD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2F5E3-CB9B-4AA3-930F-391F1F73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5811-FF94-484A-A336-DD36AB99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9C2E4-11E5-4AB9-9689-2C96854A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2DB70-E837-477E-A25E-8FCAA06F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BC419-9FCE-43EA-9A8E-95D4B1E2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9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5A2E0-27BF-4EAC-BB13-75AEBBB5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ED442-7CFF-4D33-9C6A-AAF73E2F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06C82-826C-4403-9766-4E5DDEF4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54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3821-3A32-4583-80CB-BF9FA2B0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2629-ABD3-49B6-9F3A-A5572012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55E23-2C14-486E-B437-6A41163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C1B0-4275-4110-B4E7-00167A0A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DF10-E8FC-4418-A4EC-D7FF52A6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10132-41B6-43EF-80F4-087A0CCD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6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6BDF-5F06-4600-B3F2-0E0C9943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BC64B-DC37-4EDB-A122-80CA65C0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83DB5-3DD4-4614-A739-DC677B22B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A5F2-EC1C-49B5-85ED-C0BA572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0000-706D-4FC5-81B1-E39945F2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D0DF1-093C-4B19-A371-CCFAB16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63B4E-1F47-4FEF-A97F-3CB2D7E8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84AF8-C29B-4B95-8973-B1AD0663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DC18-0182-4701-9CFF-47DDA7976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063FB-4DA6-4097-AD60-D6FA84A298A2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75A-2901-4C01-A1BB-8AB3EA1AF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36F9-8C14-48D1-9F78-123F86A8F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50BB-37C7-4F59-8D1C-15E0C3BC6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9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17714-B74A-496A-A77A-6CD37C53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487"/>
            <a:ext cx="11487150" cy="923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48FBC4-1E3C-4BF4-8AD4-AEC396EB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295400"/>
            <a:ext cx="10067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user010</dc:creator>
  <cp:lastModifiedBy>user010</cp:lastModifiedBy>
  <cp:revision>1</cp:revision>
  <dcterms:created xsi:type="dcterms:W3CDTF">2021-07-16T12:22:37Z</dcterms:created>
  <dcterms:modified xsi:type="dcterms:W3CDTF">2021-07-16T12:24:00Z</dcterms:modified>
</cp:coreProperties>
</file>