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D611D7-6CD6-4732-BD93-061CB1D1A7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CC549-071A-4B6E-86D6-E1A6C83835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01C02-6345-4CC2-9BFE-09F587143BA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1900C-C17F-42BF-A3BC-088BD28C70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72914-FB1F-4AF3-A44D-4990F2A17F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65E9-C2CF-44DB-B508-C3BBF4A3F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5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11B6C-F8AB-44FB-9F96-7D5C4B372D4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F541-1461-4651-975C-4E656A871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0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D8DB-DD90-401F-BC2F-5C71FF093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00E22-9E3A-4205-8E5D-6C8EF57B9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A5EAF-A76B-4A30-93C9-FB76262F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6B9-766E-4230-A37A-DAF00B35D87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ACD9-FBD1-43E7-AA88-AF77D21A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7DFD-A979-4FA4-BC08-CF7480F1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FDE-4CB5-40F2-ADAD-98E28797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B175-2F9A-4E41-89E8-03FE2E51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3FE36-8C3F-490F-944F-8F871BF83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3618F-0D01-4389-97C0-99A87E2D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6B9-766E-4230-A37A-DAF00B35D87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CA49-AA42-48DC-A569-18A65964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E7DE2-95B6-4693-816F-62AC0369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FDE-4CB5-40F2-ADAD-98E28797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0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4AFE1-BCD7-4DF8-8B9B-C345C9095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49B92-858A-47F1-A0F4-696B684EA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8454E-F77C-487C-95DC-58F01E1C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6B9-766E-4230-A37A-DAF00B35D87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33BF-AB4B-47F4-8993-99A5F32B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EC0D-93C6-4F73-AB6B-C0E657AA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FDE-4CB5-40F2-ADAD-98E28797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FF2E-16F4-4F40-9E07-95335035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381D-BA0E-4534-8C32-100B73B6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797E2-AF58-4721-A941-58D96D2A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6B9-766E-4230-A37A-DAF00B35D87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AB78-998A-46B8-A466-8C84576B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24C-D542-4723-9A9C-BAEF844D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FDE-4CB5-40F2-ADAD-98E28797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D6D3-4508-4537-A00B-4E30520A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A70E-C9E0-477D-9F59-EA40E671C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75D3D-F6A2-436C-ACA2-F2749089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6B9-766E-4230-A37A-DAF00B35D87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C0A8-75D4-41E8-95B5-092F8281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A941-1B39-429C-8A4B-138689CE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FDE-4CB5-40F2-ADAD-98E28797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2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B394-2795-457F-B362-6373A1CB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8562-F48E-4DE1-A34A-DCD5426B3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DAB33-5647-439B-B8CC-A332FD4E2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19BFB-B29C-4886-AA3F-AAF27BB1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6B9-766E-4230-A37A-DAF00B35D87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30943-26E2-4FC5-8992-E22943EB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C0847-86C2-4039-88D0-B75B32B2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FDE-4CB5-40F2-ADAD-98E28797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C0FC-3AC9-4AA6-A506-28887E25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E235A-A3E1-42C8-8572-FF533338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E2C68-1489-43E3-B400-F079C1120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904A7-DE8F-495E-AA14-DD6F99E45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59752-C8F9-4F2E-A009-19402781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3817C-5A9F-49F7-BE03-737019E6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6B9-766E-4230-A37A-DAF00B35D87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B6111-16D0-43CC-BC87-1E53606F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F147C-E00F-4F23-98FE-70808D14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FDE-4CB5-40F2-ADAD-98E28797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5F57-ACDB-4888-9AB2-29E991E8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B32D7-CA30-4705-8466-F3508FFA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6B9-766E-4230-A37A-DAF00B35D87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87243-4482-4955-9619-FFDF1652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48303-8F30-4B13-B945-74E16B54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FDE-4CB5-40F2-ADAD-98E28797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915F3-2484-4007-A891-F7A70420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6B9-766E-4230-A37A-DAF00B35D87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741D9-E607-4ACC-9E81-4EA2ABEF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75B6E-6BAD-42A7-9069-44413814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FDE-4CB5-40F2-ADAD-98E28797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0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44E9-2D30-4672-A1A3-4444BE98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8EDE-1E6A-4166-82EA-106637555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478D3-9302-4B11-9B8F-A2637288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03A9F-4611-4281-AE15-A78E05BB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6B9-766E-4230-A37A-DAF00B35D87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C542C-F37A-4448-836F-C671479A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3B95B-9B8B-416F-9393-9150EA61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FDE-4CB5-40F2-ADAD-98E28797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BBAF-46E2-4B18-A9D5-84A49E91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EF3CB-3D72-4365-81D1-F4DE54E89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0BB6D-0D6B-4838-BB63-612488445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1AE92-5441-47F7-AE88-C9348453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76B9-766E-4230-A37A-DAF00B35D87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A7B8C-693E-42D5-9817-BDA31CA9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629A9-15A0-4855-BECF-8D0E672E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FDE-4CB5-40F2-ADAD-98E28797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6EE90-927D-4B5D-A080-C25FF09D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B7B8-FF98-4770-8505-C4F0C5130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3589-2763-45D4-887A-560590673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76B9-766E-4230-A37A-DAF00B35D87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C81A3-D65A-4803-A0EF-9730D7B26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9931-1879-434A-BFC9-00E54E5F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32FDE-4CB5-40F2-ADAD-98E28797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8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ser_icon_2.svg" TargetMode="External"/><Relationship Id="rId7" Type="http://schemas.openxmlformats.org/officeDocument/2006/relationships/hyperlink" Target="https://www.flickr.com/photos/60723528@N00/244497206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technofaq.org/posts/2020/05/why-web-design-and-front-end-development-need-each-other/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212A4B-CB7A-42D7-AEE7-8A9E3F630680}"/>
              </a:ext>
            </a:extLst>
          </p:cNvPr>
          <p:cNvSpPr/>
          <p:nvPr/>
        </p:nvSpPr>
        <p:spPr>
          <a:xfrm>
            <a:off x="1090568" y="2292720"/>
            <a:ext cx="1526797" cy="171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4397C-73A2-49A7-A806-D2D790FEA990}"/>
              </a:ext>
            </a:extLst>
          </p:cNvPr>
          <p:cNvSpPr/>
          <p:nvPr/>
        </p:nvSpPr>
        <p:spPr>
          <a:xfrm>
            <a:off x="4465616" y="2068520"/>
            <a:ext cx="2333891" cy="272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User interaction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Language: HTML, CSS, JavaScript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2D9C4-836C-425B-8BA8-7336980C722D}"/>
              </a:ext>
            </a:extLst>
          </p:cNvPr>
          <p:cNvSpPr/>
          <p:nvPr/>
        </p:nvSpPr>
        <p:spPr>
          <a:xfrm>
            <a:off x="8281335" y="2056396"/>
            <a:ext cx="2333892" cy="272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Application logics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Language: Java, JavaScript</a:t>
            </a:r>
            <a:endParaRPr lang="en-US" dirty="0"/>
          </a:p>
        </p:txBody>
      </p:sp>
      <p:pic>
        <p:nvPicPr>
          <p:cNvPr id="7" name="Picture 6" descr="A picture containing tableware, dishware&#10;&#10;Description automatically generated">
            <a:extLst>
              <a:ext uri="{FF2B5EF4-FFF2-40B4-BE49-F238E27FC236}">
                <a16:creationId xmlns:a16="http://schemas.microsoft.com/office/drawing/2014/main" id="{53C463C3-38FE-462A-BE27-18B0FE3BF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7557" y="2500348"/>
            <a:ext cx="1052818" cy="105281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B5A440-3F93-4981-96B8-6897DE541677}"/>
              </a:ext>
            </a:extLst>
          </p:cNvPr>
          <p:cNvCxnSpPr/>
          <p:nvPr/>
        </p:nvCxnSpPr>
        <p:spPr>
          <a:xfrm>
            <a:off x="2734811" y="2829615"/>
            <a:ext cx="1191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B8D49E-E19D-48C1-80CE-1D29230704E2}"/>
              </a:ext>
            </a:extLst>
          </p:cNvPr>
          <p:cNvCxnSpPr/>
          <p:nvPr/>
        </p:nvCxnSpPr>
        <p:spPr>
          <a:xfrm flipH="1">
            <a:off x="2734811" y="3553166"/>
            <a:ext cx="1191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6BBE3A-C671-4A1C-8D7D-8EA212545B75}"/>
              </a:ext>
            </a:extLst>
          </p:cNvPr>
          <p:cNvSpPr txBox="1"/>
          <p:nvPr/>
        </p:nvSpPr>
        <p:spPr>
          <a:xfrm>
            <a:off x="2821846" y="2583394"/>
            <a:ext cx="1088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Enter the blog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7038F-A2F1-4301-AD30-7A770BCA85AC}"/>
              </a:ext>
            </a:extLst>
          </p:cNvPr>
          <p:cNvSpPr txBox="1"/>
          <p:nvPr/>
        </p:nvSpPr>
        <p:spPr>
          <a:xfrm>
            <a:off x="2798251" y="3306944"/>
            <a:ext cx="1135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Display the blog</a:t>
            </a:r>
          </a:p>
        </p:txBody>
      </p:sp>
      <p:pic>
        <p:nvPicPr>
          <p:cNvPr id="27" name="Picture 2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E8D9D3F-556C-4CAF-AE7C-D565F3877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27982" y="2288985"/>
            <a:ext cx="1896950" cy="1017960"/>
          </a:xfrm>
          <a:prstGeom prst="rect">
            <a:avLst/>
          </a:prstGeom>
        </p:spPr>
      </p:pic>
      <p:pic>
        <p:nvPicPr>
          <p:cNvPr id="30" name="Picture 29" descr="A picture containing text, indoor, monitor, computer&#10;&#10;Description automatically generated">
            <a:extLst>
              <a:ext uri="{FF2B5EF4-FFF2-40B4-BE49-F238E27FC236}">
                <a16:creationId xmlns:a16="http://schemas.microsoft.com/office/drawing/2014/main" id="{C103F746-F757-4DD9-A384-E57A6B829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721210" y="2295321"/>
            <a:ext cx="1454142" cy="143568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E72501A-E331-4671-A7D6-6373E1D7FC49}"/>
              </a:ext>
            </a:extLst>
          </p:cNvPr>
          <p:cNvSpPr txBox="1"/>
          <p:nvPr/>
        </p:nvSpPr>
        <p:spPr>
          <a:xfrm>
            <a:off x="5038986" y="5012051"/>
            <a:ext cx="12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5E63F5-77E0-4E7B-82CE-3288EB27E916}"/>
              </a:ext>
            </a:extLst>
          </p:cNvPr>
          <p:cNvSpPr txBox="1"/>
          <p:nvPr/>
        </p:nvSpPr>
        <p:spPr>
          <a:xfrm>
            <a:off x="8883447" y="5052589"/>
            <a:ext cx="12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138BE7-D7F7-4827-8DF5-8258293546DC}"/>
              </a:ext>
            </a:extLst>
          </p:cNvPr>
          <p:cNvCxnSpPr/>
          <p:nvPr/>
        </p:nvCxnSpPr>
        <p:spPr>
          <a:xfrm>
            <a:off x="6944803" y="2793119"/>
            <a:ext cx="1191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259AC0-94F4-49D0-B4B1-637887345075}"/>
              </a:ext>
            </a:extLst>
          </p:cNvPr>
          <p:cNvCxnSpPr/>
          <p:nvPr/>
        </p:nvCxnSpPr>
        <p:spPr>
          <a:xfrm flipH="1">
            <a:off x="6944803" y="3516670"/>
            <a:ext cx="1191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E79867-B7E0-4A6B-928A-F155C10DB2F8}"/>
              </a:ext>
            </a:extLst>
          </p:cNvPr>
          <p:cNvSpPr txBox="1"/>
          <p:nvPr/>
        </p:nvSpPr>
        <p:spPr>
          <a:xfrm>
            <a:off x="7198299" y="2546898"/>
            <a:ext cx="644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Request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BEA56C-0885-4C1E-B1FB-3CA5B330C2E8}"/>
              </a:ext>
            </a:extLst>
          </p:cNvPr>
          <p:cNvSpPr txBox="1"/>
          <p:nvPr/>
        </p:nvSpPr>
        <p:spPr>
          <a:xfrm>
            <a:off x="7158190" y="3270449"/>
            <a:ext cx="833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Response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7B6645-F5E8-42A7-A3CF-30765C753644}"/>
              </a:ext>
            </a:extLst>
          </p:cNvPr>
          <p:cNvSpPr/>
          <p:nvPr/>
        </p:nvSpPr>
        <p:spPr>
          <a:xfrm>
            <a:off x="4106933" y="1722269"/>
            <a:ext cx="6865868" cy="4211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7B754F-F096-4AC5-9E43-55C0EC1908B2}"/>
              </a:ext>
            </a:extLst>
          </p:cNvPr>
          <p:cNvSpPr txBox="1"/>
          <p:nvPr/>
        </p:nvSpPr>
        <p:spPr>
          <a:xfrm>
            <a:off x="6330891" y="6052662"/>
            <a:ext cx="308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Application Architecture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D3880ED8-67F8-474F-B0F2-0684C6869A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704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High Level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15199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Tran</dc:creator>
  <cp:lastModifiedBy>Stanley Tran</cp:lastModifiedBy>
  <cp:revision>10</cp:revision>
  <dcterms:created xsi:type="dcterms:W3CDTF">2021-12-03T01:06:04Z</dcterms:created>
  <dcterms:modified xsi:type="dcterms:W3CDTF">2021-12-10T01:47:24Z</dcterms:modified>
</cp:coreProperties>
</file>