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6BF5-4313-4540-A77E-40B29FCF9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E3653-B740-4DBA-85A2-1B6E5CDC4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C4CD-4197-431B-AA83-34F5B6D7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411B-7C51-45D9-ADCF-4E398FA8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CDCB-4906-4038-97D0-5E819E4D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2C9E-59EF-4BFC-B7E6-E4D09DD7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4E06E-BD4E-4E96-B9D8-6740DF563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C076-C74E-447A-BE4A-E893CE8B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CD05-6576-4E0F-93F5-37F227CB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E16E-7DE4-4470-8EB9-66B1138C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3BC2F-4844-41E7-97C1-963F6E76D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06013-5E26-44EF-A271-02197D9F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4E20-DB5C-4E58-AE57-89F75CF7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A135-48CB-426B-A8AE-38B5843E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EE78-1436-4529-B6DC-7302AA95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A44A-B9E7-4A9D-A008-EF937D3D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CA2E-C4E9-4226-A570-1B01BD7D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94CB0-FEB0-4005-ABBE-FD32D952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6D4D-B1CA-4944-AF94-3380E151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FBD3-6175-42AB-B414-B642DC92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7FBE-B970-4D0F-88C7-283FA86F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53B6-8CF2-4BEE-A0E8-920D9958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67DF-0FB2-41BB-B33D-BD2FBB28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DD7F-990D-4FB8-BAB1-55032088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32E4-0194-4476-AB3E-3411FE14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540-D363-4ADF-B245-DE940887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EBAB-8F45-4E18-B8D0-1B62B5DAE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45D00-A748-4174-84C5-D968BAC9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88540-239F-4C4D-95FB-806F2F97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628D3-B8A2-424E-9C16-2C77EBE8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8453-37BA-4BD2-942D-2DA64511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D605-4F95-4C71-B1F0-AEC80766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06451-6D55-4903-AEA6-2A70AE0A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122D6-81A9-4B95-ACBC-D85D64EAD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AE5CA-51CB-4883-A12F-EABE147F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002C6-42B5-49FF-89D4-A15E41C3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F4D8C-C38B-410B-ADDD-A892E3D1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D2223-0FB7-4DEA-8CA7-8482A274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39E59-7809-4570-9869-6F662872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92F0-522B-4648-9354-D426B05B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55E6-84B0-49D6-8621-21103F22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B106E-5E94-4F6B-BB4E-ABC62713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06F0A-94BB-4AE3-AFA1-EB670C97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24B91-925F-40B8-9119-BF1F161C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44CA2-B0CF-42ED-B454-032E38D3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7B98-AEB4-436A-8F79-21A77D75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AF7E-34BE-46C9-87DF-D9D0A5C4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4FF7-CB49-41CB-8A11-CE276987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D53C6-A179-40E2-8525-D5369D53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7342-AC07-4869-B82B-6A8852AF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9068B-9C44-43E2-9494-F1B1965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F9D0B-8F82-4960-9613-172B4782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DBB7-4423-4370-85E3-14E08773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4C48D-1CD9-43F4-A8A2-4287AE7EC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360DD-55DD-4245-8FB0-009BFA54E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0A64C-033B-46E9-B629-B0FF7FAA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54D35-45F8-47DE-BBAA-B20574EE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7031-7D22-4BF7-953A-AA28354C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3C55D-AB65-44BC-8863-FE958BC1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1DB4-47BC-4085-900D-9220EEA8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FE02-9644-492F-B9EF-5CE7ADC84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FA91-601E-4DB9-BE1D-8FBE17BA274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AA02-8070-418E-8223-A4FB33D3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9665-945B-45DC-977A-DF2890719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547B-5FC0-4060-8343-65BDE3FFE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devops-moonwalkers/gcp-infra/blob/main/main.tf" TargetMode="External"/><Relationship Id="rId7" Type="http://schemas.openxmlformats.org/officeDocument/2006/relationships/hyperlink" Target="https://github.com/devops-moonwalkers/gcp-infra/blob/main/variables.tf" TargetMode="External"/><Relationship Id="rId2" Type="http://schemas.openxmlformats.org/officeDocument/2006/relationships/hyperlink" Target="https://github.com/devops-moonwalkers/gcp-infra/blob/main/backend.t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evops-moonwalkers/gcp-infra/blob/main/terraform.tfvars" TargetMode="External"/><Relationship Id="rId5" Type="http://schemas.openxmlformats.org/officeDocument/2006/relationships/hyperlink" Target="https://github.com/devops-moonwalkers/gcp-infra/blob/main/provider.tf" TargetMode="External"/><Relationship Id="rId4" Type="http://schemas.openxmlformats.org/officeDocument/2006/relationships/hyperlink" Target="https://github.com/devops-moonwalkers/gcp-infra/blob/main/outputs.tf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0CCCD04-270E-4166-B444-903FA77E26B3}"/>
              </a:ext>
            </a:extLst>
          </p:cNvPr>
          <p:cNvSpPr/>
          <p:nvPr/>
        </p:nvSpPr>
        <p:spPr>
          <a:xfrm>
            <a:off x="3938826" y="1143621"/>
            <a:ext cx="1634497" cy="1971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 (.</a:t>
            </a:r>
            <a:r>
              <a:rPr lang="en-US" dirty="0" err="1"/>
              <a:t>tf</a:t>
            </a:r>
            <a:r>
              <a:rPr lang="en-US" dirty="0"/>
              <a:t>)</a:t>
            </a:r>
          </a:p>
          <a:p>
            <a:pPr algn="ctr"/>
            <a:r>
              <a:rPr lang="en-US" sz="1200" b="0" i="0" u="none" strike="noStrike" dirty="0">
                <a:solidFill>
                  <a:schemeClr val="bg2"/>
                </a:solidFill>
                <a:effectLst/>
                <a:latin typeface="-apple-system"/>
                <a:hlinkClick r:id="rId2" tooltip="backend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backend.tf</a:t>
            </a:r>
            <a:endParaRPr lang="en-US" sz="1200" b="0" i="0" u="none" strike="noStrike" dirty="0">
              <a:solidFill>
                <a:schemeClr val="bg2"/>
              </a:solidFill>
              <a:effectLst/>
              <a:latin typeface="-apple-system"/>
            </a:endParaRPr>
          </a:p>
          <a:p>
            <a:pPr algn="ctr"/>
            <a:r>
              <a:rPr lang="en-US" sz="1200" b="0" i="0" u="none" strike="noStrike" dirty="0">
                <a:solidFill>
                  <a:schemeClr val="bg2"/>
                </a:solidFill>
                <a:effectLst/>
                <a:latin typeface="-apple-system"/>
                <a:hlinkClick r:id="rId3" tooltip="main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main.tf</a:t>
            </a:r>
            <a:endParaRPr lang="en-US" sz="1200" dirty="0">
              <a:solidFill>
                <a:schemeClr val="bg2"/>
              </a:solidFill>
              <a:latin typeface="-apple-system"/>
            </a:endParaRPr>
          </a:p>
          <a:p>
            <a:pPr algn="ctr"/>
            <a:r>
              <a:rPr lang="en-US" sz="1200" b="0" i="0" u="none" strike="noStrike" dirty="0">
                <a:solidFill>
                  <a:schemeClr val="bg2"/>
                </a:solidFill>
                <a:effectLst/>
                <a:latin typeface="-apple-system"/>
                <a:hlinkClick r:id="rId4" tooltip="outputs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outputs.tf</a:t>
            </a:r>
            <a:endParaRPr lang="en-US" sz="1200" b="0" i="0" u="none" strike="noStrike" dirty="0">
              <a:solidFill>
                <a:schemeClr val="bg2"/>
              </a:solidFill>
              <a:effectLst/>
              <a:latin typeface="-apple-system"/>
            </a:endParaRPr>
          </a:p>
          <a:p>
            <a:pPr algn="ctr"/>
            <a:r>
              <a:rPr lang="en-US" sz="1200" b="0" i="0" u="none" strike="noStrike" dirty="0">
                <a:solidFill>
                  <a:schemeClr val="bg2"/>
                </a:solidFill>
                <a:effectLst/>
                <a:latin typeface="-apple-system"/>
                <a:hlinkClick r:id="rId5" tooltip="provider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provider.tf</a:t>
            </a:r>
            <a:endParaRPr lang="en-US" sz="1200" b="0" i="0" u="none" strike="noStrike" dirty="0">
              <a:solidFill>
                <a:schemeClr val="bg2"/>
              </a:solidFill>
              <a:effectLst/>
              <a:latin typeface="-apple-system"/>
            </a:endParaRPr>
          </a:p>
          <a:p>
            <a:pPr algn="ctr"/>
            <a:r>
              <a:rPr lang="en-US" sz="1200" b="0" i="0" u="none" strike="noStrike" dirty="0" err="1">
                <a:solidFill>
                  <a:schemeClr val="bg2"/>
                </a:solidFill>
                <a:effectLst/>
                <a:latin typeface="-apple-system"/>
                <a:hlinkClick r:id="rId6" tooltip="terraform.tfva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terraform.tfvars</a:t>
            </a:r>
            <a:endParaRPr lang="en-US" sz="1200" dirty="0">
              <a:solidFill>
                <a:schemeClr val="bg2"/>
              </a:solidFill>
              <a:latin typeface="-apple-system"/>
            </a:endParaRPr>
          </a:p>
          <a:p>
            <a:pPr algn="ctr"/>
            <a:r>
              <a:rPr lang="en-US" sz="1200" b="0" i="0" u="none" strike="noStrike" dirty="0">
                <a:solidFill>
                  <a:schemeClr val="bg2"/>
                </a:solidFill>
                <a:effectLst/>
                <a:latin typeface="-apple-system"/>
                <a:hlinkClick r:id="rId7" tooltip="variables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variables.tf</a:t>
            </a:r>
            <a:endParaRPr lang="en-US" sz="1200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BC324-62E4-4CC3-833E-D87F23440B26}"/>
              </a:ext>
            </a:extLst>
          </p:cNvPr>
          <p:cNvSpPr txBox="1"/>
          <p:nvPr/>
        </p:nvSpPr>
        <p:spPr>
          <a:xfrm>
            <a:off x="2436981" y="382512"/>
            <a:ext cx="6928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Value Stream Mapping – Terraform Modules – Current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28245-82F3-49D6-850A-74F6142378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352" y="1259687"/>
            <a:ext cx="772224" cy="52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87F96-420F-4983-9473-AC400CCAC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5432" y="3452196"/>
            <a:ext cx="557645" cy="581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9A9E4B-AC5B-42AA-B9AA-5214792B3BCC}"/>
              </a:ext>
            </a:extLst>
          </p:cNvPr>
          <p:cNvSpPr txBox="1"/>
          <p:nvPr/>
        </p:nvSpPr>
        <p:spPr>
          <a:xfrm>
            <a:off x="6558835" y="4595015"/>
            <a:ext cx="127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terraform </a:t>
            </a:r>
            <a:r>
              <a:rPr lang="en-US" sz="1000" b="1" dirty="0" err="1"/>
              <a:t>init</a:t>
            </a:r>
            <a:endParaRPr 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13BB8-2EE4-4E1C-ABA9-A00AD5CEB0C0}"/>
              </a:ext>
            </a:extLst>
          </p:cNvPr>
          <p:cNvSpPr txBox="1"/>
          <p:nvPr/>
        </p:nvSpPr>
        <p:spPr>
          <a:xfrm>
            <a:off x="8145710" y="4595015"/>
            <a:ext cx="10856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terraform plan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E9547E-7ECC-4E4C-90D0-19D315EC76F9}"/>
              </a:ext>
            </a:extLst>
          </p:cNvPr>
          <p:cNvSpPr txBox="1"/>
          <p:nvPr/>
        </p:nvSpPr>
        <p:spPr>
          <a:xfrm>
            <a:off x="9884989" y="4597951"/>
            <a:ext cx="10856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terraform apply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DADF1-3E22-42FE-BFF5-0B98EAF45227}"/>
              </a:ext>
            </a:extLst>
          </p:cNvPr>
          <p:cNvSpPr txBox="1"/>
          <p:nvPr/>
        </p:nvSpPr>
        <p:spPr>
          <a:xfrm>
            <a:off x="6324862" y="1879217"/>
            <a:ext cx="21979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Workflow (.</a:t>
            </a:r>
            <a:r>
              <a:rPr lang="en-CA" dirty="0" err="1"/>
              <a:t>yaml</a:t>
            </a:r>
            <a:r>
              <a:rPr lang="en-CA" dirty="0"/>
              <a:t>)</a:t>
            </a:r>
          </a:p>
          <a:p>
            <a:endParaRPr lang="en-CA" sz="1000" b="1" dirty="0"/>
          </a:p>
          <a:p>
            <a:r>
              <a:rPr lang="en-CA" sz="1400" b="1" dirty="0"/>
              <a:t>Steps: </a:t>
            </a:r>
          </a:p>
          <a:p>
            <a:pPr marL="342900" indent="-342900">
              <a:buAutoNum type="arabicParenR"/>
            </a:pPr>
            <a:r>
              <a:rPr lang="en-CA" sz="1100" dirty="0"/>
              <a:t>Check out code</a:t>
            </a:r>
          </a:p>
          <a:p>
            <a:pPr marL="342900" indent="-342900">
              <a:buAutoNum type="arabicParenR"/>
            </a:pPr>
            <a:r>
              <a:rPr lang="en-CA" sz="1100" dirty="0"/>
              <a:t>Terraform format</a:t>
            </a:r>
          </a:p>
          <a:p>
            <a:pPr marL="342900" indent="-342900">
              <a:buAutoNum type="arabicParenR"/>
            </a:pPr>
            <a:r>
              <a:rPr lang="en-CA" sz="1100" dirty="0"/>
              <a:t>Lint Terraform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665F4-0AB3-4CCA-8125-43565E7906A6}"/>
              </a:ext>
            </a:extLst>
          </p:cNvPr>
          <p:cNvSpPr txBox="1"/>
          <p:nvPr/>
        </p:nvSpPr>
        <p:spPr>
          <a:xfrm>
            <a:off x="6096000" y="3594729"/>
            <a:ext cx="204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Execute commands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A9553-EA42-44A3-8BCB-04CB43B2E966}"/>
              </a:ext>
            </a:extLst>
          </p:cNvPr>
          <p:cNvSpPr txBox="1"/>
          <p:nvPr/>
        </p:nvSpPr>
        <p:spPr>
          <a:xfrm>
            <a:off x="113889" y="6009458"/>
            <a:ext cx="76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Estimate Time: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A8F2A-7D7C-4C13-8DD9-6CC74D04934C}"/>
              </a:ext>
            </a:extLst>
          </p:cNvPr>
          <p:cNvSpPr txBox="1"/>
          <p:nvPr/>
        </p:nvSpPr>
        <p:spPr>
          <a:xfrm>
            <a:off x="6766907" y="6031448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10 sec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93E478-C19B-4CD8-A1EB-5594A142FA1F}"/>
              </a:ext>
            </a:extLst>
          </p:cNvPr>
          <p:cNvSpPr txBox="1"/>
          <p:nvPr/>
        </p:nvSpPr>
        <p:spPr>
          <a:xfrm>
            <a:off x="9231324" y="6009458"/>
            <a:ext cx="88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10 min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69E2AD-A172-4004-986A-F25699B0A062}"/>
              </a:ext>
            </a:extLst>
          </p:cNvPr>
          <p:cNvSpPr/>
          <p:nvPr/>
        </p:nvSpPr>
        <p:spPr>
          <a:xfrm>
            <a:off x="6595118" y="4975319"/>
            <a:ext cx="1031476" cy="763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variables.tf</a:t>
            </a:r>
          </a:p>
          <a:p>
            <a:r>
              <a:rPr lang="en-US" sz="1200" dirty="0"/>
              <a:t>main.tf</a:t>
            </a:r>
          </a:p>
          <a:p>
            <a:r>
              <a:rPr lang="en-US" sz="1200" dirty="0"/>
              <a:t>outputs.tf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14418-1A98-413B-870A-200012B1A621}"/>
              </a:ext>
            </a:extLst>
          </p:cNvPr>
          <p:cNvSpPr/>
          <p:nvPr/>
        </p:nvSpPr>
        <p:spPr>
          <a:xfrm>
            <a:off x="8026715" y="5274544"/>
            <a:ext cx="3058666" cy="263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*.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tfvars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variables.tf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CA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main.tf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outputs.tf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1F554C-E357-4FBA-813F-396B951BE6FB}"/>
              </a:ext>
            </a:extLst>
          </p:cNvPr>
          <p:cNvSpPr txBox="1"/>
          <p:nvPr/>
        </p:nvSpPr>
        <p:spPr>
          <a:xfrm>
            <a:off x="123242" y="4537596"/>
            <a:ext cx="76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Steps: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8771E-1461-43B9-B0C9-F4685FB5D40E}"/>
              </a:ext>
            </a:extLst>
          </p:cNvPr>
          <p:cNvSpPr txBox="1"/>
          <p:nvPr/>
        </p:nvSpPr>
        <p:spPr>
          <a:xfrm>
            <a:off x="5191588" y="4565564"/>
            <a:ext cx="127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gcloud</a:t>
            </a:r>
            <a:r>
              <a:rPr lang="en-US" sz="1000" b="1" dirty="0"/>
              <a:t> auth login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5F33F3-89CD-4017-893A-84939E4FF843}"/>
              </a:ext>
            </a:extLst>
          </p:cNvPr>
          <p:cNvSpPr/>
          <p:nvPr/>
        </p:nvSpPr>
        <p:spPr>
          <a:xfrm>
            <a:off x="5239789" y="4908664"/>
            <a:ext cx="1031476" cy="8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Google Cloud 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8978A-5021-4543-A323-94D82CA5F7CF}"/>
              </a:ext>
            </a:extLst>
          </p:cNvPr>
          <p:cNvSpPr/>
          <p:nvPr/>
        </p:nvSpPr>
        <p:spPr>
          <a:xfrm>
            <a:off x="1067599" y="5004899"/>
            <a:ext cx="834684" cy="6693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Ticket Creation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CDA3F8-9A9A-4E23-89CE-43DEF028D81F}"/>
              </a:ext>
            </a:extLst>
          </p:cNvPr>
          <p:cNvSpPr/>
          <p:nvPr/>
        </p:nvSpPr>
        <p:spPr>
          <a:xfrm>
            <a:off x="2053402" y="5004899"/>
            <a:ext cx="834684" cy="6693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Credentials in GCP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302B43-EE5F-406A-A304-03C952B82A43}"/>
              </a:ext>
            </a:extLst>
          </p:cNvPr>
          <p:cNvSpPr/>
          <p:nvPr/>
        </p:nvSpPr>
        <p:spPr>
          <a:xfrm>
            <a:off x="3039205" y="5004899"/>
            <a:ext cx="834684" cy="6693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cloud storage bucket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A11D68-ACFD-45C7-A059-DD647DE32C67}"/>
              </a:ext>
            </a:extLst>
          </p:cNvPr>
          <p:cNvSpPr/>
          <p:nvPr/>
        </p:nvSpPr>
        <p:spPr>
          <a:xfrm>
            <a:off x="4063630" y="5004899"/>
            <a:ext cx="834684" cy="669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Clone repository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B03DC6-BC32-4783-BF3B-33425B227177}"/>
              </a:ext>
            </a:extLst>
          </p:cNvPr>
          <p:cNvSpPr txBox="1"/>
          <p:nvPr/>
        </p:nvSpPr>
        <p:spPr>
          <a:xfrm>
            <a:off x="1183903" y="6038179"/>
            <a:ext cx="88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1-2 min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320A7-A52F-4D98-ABE2-DD5437A0F441}"/>
              </a:ext>
            </a:extLst>
          </p:cNvPr>
          <p:cNvSpPr txBox="1"/>
          <p:nvPr/>
        </p:nvSpPr>
        <p:spPr>
          <a:xfrm>
            <a:off x="2137128" y="6038179"/>
            <a:ext cx="88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1-2 min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1B74AE-57EA-4662-84FE-463D85728CCC}"/>
              </a:ext>
            </a:extLst>
          </p:cNvPr>
          <p:cNvSpPr txBox="1"/>
          <p:nvPr/>
        </p:nvSpPr>
        <p:spPr>
          <a:xfrm>
            <a:off x="3135430" y="6038179"/>
            <a:ext cx="88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2-3 min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FE8F4-6C65-42DE-B305-9796739E546A}"/>
              </a:ext>
            </a:extLst>
          </p:cNvPr>
          <p:cNvSpPr txBox="1"/>
          <p:nvPr/>
        </p:nvSpPr>
        <p:spPr>
          <a:xfrm>
            <a:off x="4173816" y="6031449"/>
            <a:ext cx="88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 min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4FB67E-5D4D-4C3B-A078-02C1757563AE}"/>
              </a:ext>
            </a:extLst>
          </p:cNvPr>
          <p:cNvSpPr txBox="1"/>
          <p:nvPr/>
        </p:nvSpPr>
        <p:spPr>
          <a:xfrm>
            <a:off x="5385040" y="6038179"/>
            <a:ext cx="88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10 sec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83CA0-4122-432A-AE56-6107759C0DAC}"/>
              </a:ext>
            </a:extLst>
          </p:cNvPr>
          <p:cNvSpPr txBox="1"/>
          <p:nvPr/>
        </p:nvSpPr>
        <p:spPr>
          <a:xfrm>
            <a:off x="4173816" y="4565564"/>
            <a:ext cx="834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git clone</a:t>
            </a:r>
          </a:p>
        </p:txBody>
      </p:sp>
    </p:spTree>
    <p:extLst>
      <p:ext uri="{BB962C8B-B14F-4D97-AF65-F5344CB8AC3E}">
        <p14:creationId xmlns:p14="http://schemas.microsoft.com/office/powerpoint/2010/main" val="356002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114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Tran</dc:creator>
  <cp:lastModifiedBy>Stanley Tran</cp:lastModifiedBy>
  <cp:revision>15</cp:revision>
  <dcterms:created xsi:type="dcterms:W3CDTF">2021-11-29T18:24:07Z</dcterms:created>
  <dcterms:modified xsi:type="dcterms:W3CDTF">2021-12-02T23:53:34Z</dcterms:modified>
</cp:coreProperties>
</file>