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4"/>
  </p:sldMasterIdLst>
  <p:notesMasterIdLst>
    <p:notesMasterId r:id="rId21"/>
  </p:notesMasterIdLst>
  <p:handoutMasterIdLst>
    <p:handoutMasterId r:id="rId22"/>
  </p:handoutMasterIdLst>
  <p:sldIdLst>
    <p:sldId id="1991016078" r:id="rId5"/>
    <p:sldId id="2147469396" r:id="rId6"/>
    <p:sldId id="2147469983" r:id="rId7"/>
    <p:sldId id="2142533733" r:id="rId8"/>
    <p:sldId id="2146846824" r:id="rId9"/>
    <p:sldId id="2147469974" r:id="rId10"/>
    <p:sldId id="2147469955" r:id="rId11"/>
    <p:sldId id="2147469979" r:id="rId12"/>
    <p:sldId id="2147469977" r:id="rId13"/>
    <p:sldId id="2147469980" r:id="rId14"/>
    <p:sldId id="2146846740" r:id="rId15"/>
    <p:sldId id="2147469984" r:id="rId16"/>
    <p:sldId id="2147469985" r:id="rId17"/>
    <p:sldId id="2146846812" r:id="rId18"/>
    <p:sldId id="2147469986" r:id="rId19"/>
    <p:sldId id="2147469982" r:id="rId20"/>
  </p:sldIdLst>
  <p:sldSz cx="9144000" cy="5143500" type="screen16x9"/>
  <p:notesSz cx="6858000" cy="9144000"/>
  <p:custDataLst>
    <p:tags r:id="rId2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How to use this deck" id="{7C21CC61-E9A2-4C80-BC98-8514834C1AF4}">
          <p14:sldIdLst>
            <p14:sldId id="1991016078"/>
            <p14:sldId id="2147469396"/>
            <p14:sldId id="2147469983"/>
            <p14:sldId id="2142533733"/>
            <p14:sldId id="2146846824"/>
            <p14:sldId id="2147469974"/>
            <p14:sldId id="2147469955"/>
            <p14:sldId id="2147469979"/>
            <p14:sldId id="2147469977"/>
            <p14:sldId id="2147469980"/>
            <p14:sldId id="2146846740"/>
            <p14:sldId id="2147469984"/>
            <p14:sldId id="2147469985"/>
            <p14:sldId id="2146846812"/>
            <p14:sldId id="2147469986"/>
            <p14:sldId id="21474699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7891"/>
    <a:srgbClr val="004768"/>
    <a:srgbClr val="0D274D"/>
    <a:srgbClr val="86DBF2"/>
    <a:srgbClr val="049FD9"/>
    <a:srgbClr val="1FAED4"/>
    <a:srgbClr val="72C059"/>
    <a:srgbClr val="B2D171"/>
    <a:srgbClr val="B8E1D0"/>
    <a:srgbClr val="26194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A1E2DA-DCE0-A646-BCC9-C66B18C55140}" v="6" dt="2022-03-15T12:35:06.443"/>
  </p1510:revLst>
</p1510:revInfo>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80814"/>
  </p:normalViewPr>
  <p:slideViewPr>
    <p:cSldViewPr snapToGrid="0">
      <p:cViewPr varScale="1">
        <p:scale>
          <a:sx n="150" d="100"/>
          <a:sy n="150" d="100"/>
        </p:scale>
        <p:origin x="176" y="3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oen Wittock (jwittock)" userId="ab5a4d30-9f80-4417-b454-d75376bd95e8" providerId="ADAL" clId="{ABA1E2DA-DCE0-A646-BCC9-C66B18C55140}"/>
    <pc:docChg chg="custSel delSld modSld modMainMaster delSection modSection">
      <pc:chgData name="Jeroen Wittock (jwittock)" userId="ab5a4d30-9f80-4417-b454-d75376bd95e8" providerId="ADAL" clId="{ABA1E2DA-DCE0-A646-BCC9-C66B18C55140}" dt="2022-03-15T12:37:49.710" v="514" actId="20577"/>
      <pc:docMkLst>
        <pc:docMk/>
      </pc:docMkLst>
      <pc:sldChg chg="del">
        <pc:chgData name="Jeroen Wittock (jwittock)" userId="ab5a4d30-9f80-4417-b454-d75376bd95e8" providerId="ADAL" clId="{ABA1E2DA-DCE0-A646-BCC9-C66B18C55140}" dt="2022-03-15T12:34:30.726" v="55" actId="2696"/>
        <pc:sldMkLst>
          <pc:docMk/>
          <pc:sldMk cId="2716991726" sldId="256"/>
        </pc:sldMkLst>
      </pc:sldChg>
      <pc:sldChg chg="del">
        <pc:chgData name="Jeroen Wittock (jwittock)" userId="ab5a4d30-9f80-4417-b454-d75376bd95e8" providerId="ADAL" clId="{ABA1E2DA-DCE0-A646-BCC9-C66B18C55140}" dt="2022-03-15T12:34:30.726" v="55" actId="2696"/>
        <pc:sldMkLst>
          <pc:docMk/>
          <pc:sldMk cId="4219042500" sldId="257"/>
        </pc:sldMkLst>
      </pc:sldChg>
      <pc:sldChg chg="del">
        <pc:chgData name="Jeroen Wittock (jwittock)" userId="ab5a4d30-9f80-4417-b454-d75376bd95e8" providerId="ADAL" clId="{ABA1E2DA-DCE0-A646-BCC9-C66B18C55140}" dt="2022-03-15T12:34:30.726" v="55" actId="2696"/>
        <pc:sldMkLst>
          <pc:docMk/>
          <pc:sldMk cId="1178240188" sldId="259"/>
        </pc:sldMkLst>
      </pc:sldChg>
      <pc:sldChg chg="del">
        <pc:chgData name="Jeroen Wittock (jwittock)" userId="ab5a4d30-9f80-4417-b454-d75376bd95e8" providerId="ADAL" clId="{ABA1E2DA-DCE0-A646-BCC9-C66B18C55140}" dt="2022-03-15T12:34:30.726" v="55" actId="2696"/>
        <pc:sldMkLst>
          <pc:docMk/>
          <pc:sldMk cId="1061068295" sldId="262"/>
        </pc:sldMkLst>
      </pc:sldChg>
      <pc:sldChg chg="del">
        <pc:chgData name="Jeroen Wittock (jwittock)" userId="ab5a4d30-9f80-4417-b454-d75376bd95e8" providerId="ADAL" clId="{ABA1E2DA-DCE0-A646-BCC9-C66B18C55140}" dt="2022-03-15T12:34:30.726" v="55" actId="2696"/>
        <pc:sldMkLst>
          <pc:docMk/>
          <pc:sldMk cId="839433372" sldId="266"/>
        </pc:sldMkLst>
      </pc:sldChg>
      <pc:sldChg chg="del">
        <pc:chgData name="Jeroen Wittock (jwittock)" userId="ab5a4d30-9f80-4417-b454-d75376bd95e8" providerId="ADAL" clId="{ABA1E2DA-DCE0-A646-BCC9-C66B18C55140}" dt="2022-03-15T12:34:30.726" v="55" actId="2696"/>
        <pc:sldMkLst>
          <pc:docMk/>
          <pc:sldMk cId="388473633" sldId="268"/>
        </pc:sldMkLst>
      </pc:sldChg>
      <pc:sldChg chg="del">
        <pc:chgData name="Jeroen Wittock (jwittock)" userId="ab5a4d30-9f80-4417-b454-d75376bd95e8" providerId="ADAL" clId="{ABA1E2DA-DCE0-A646-BCC9-C66B18C55140}" dt="2022-03-15T12:34:30.726" v="55" actId="2696"/>
        <pc:sldMkLst>
          <pc:docMk/>
          <pc:sldMk cId="3060090548" sldId="269"/>
        </pc:sldMkLst>
      </pc:sldChg>
      <pc:sldChg chg="del">
        <pc:chgData name="Jeroen Wittock (jwittock)" userId="ab5a4d30-9f80-4417-b454-d75376bd95e8" providerId="ADAL" clId="{ABA1E2DA-DCE0-A646-BCC9-C66B18C55140}" dt="2022-03-15T12:34:30.726" v="55" actId="2696"/>
        <pc:sldMkLst>
          <pc:docMk/>
          <pc:sldMk cId="3940551244" sldId="270"/>
        </pc:sldMkLst>
      </pc:sldChg>
      <pc:sldChg chg="del">
        <pc:chgData name="Jeroen Wittock (jwittock)" userId="ab5a4d30-9f80-4417-b454-d75376bd95e8" providerId="ADAL" clId="{ABA1E2DA-DCE0-A646-BCC9-C66B18C55140}" dt="2022-03-15T12:34:30.726" v="55" actId="2696"/>
        <pc:sldMkLst>
          <pc:docMk/>
          <pc:sldMk cId="1160357268" sldId="271"/>
        </pc:sldMkLst>
      </pc:sldChg>
      <pc:sldChg chg="del">
        <pc:chgData name="Jeroen Wittock (jwittock)" userId="ab5a4d30-9f80-4417-b454-d75376bd95e8" providerId="ADAL" clId="{ABA1E2DA-DCE0-A646-BCC9-C66B18C55140}" dt="2022-03-15T12:34:30.726" v="55" actId="2696"/>
        <pc:sldMkLst>
          <pc:docMk/>
          <pc:sldMk cId="3190487639" sldId="272"/>
        </pc:sldMkLst>
      </pc:sldChg>
      <pc:sldChg chg="del">
        <pc:chgData name="Jeroen Wittock (jwittock)" userId="ab5a4d30-9f80-4417-b454-d75376bd95e8" providerId="ADAL" clId="{ABA1E2DA-DCE0-A646-BCC9-C66B18C55140}" dt="2022-03-15T12:34:30.726" v="55" actId="2696"/>
        <pc:sldMkLst>
          <pc:docMk/>
          <pc:sldMk cId="582217554" sldId="273"/>
        </pc:sldMkLst>
      </pc:sldChg>
      <pc:sldChg chg="del">
        <pc:chgData name="Jeroen Wittock (jwittock)" userId="ab5a4d30-9f80-4417-b454-d75376bd95e8" providerId="ADAL" clId="{ABA1E2DA-DCE0-A646-BCC9-C66B18C55140}" dt="2022-03-15T12:34:30.726" v="55" actId="2696"/>
        <pc:sldMkLst>
          <pc:docMk/>
          <pc:sldMk cId="1317815862" sldId="274"/>
        </pc:sldMkLst>
      </pc:sldChg>
      <pc:sldChg chg="del">
        <pc:chgData name="Jeroen Wittock (jwittock)" userId="ab5a4d30-9f80-4417-b454-d75376bd95e8" providerId="ADAL" clId="{ABA1E2DA-DCE0-A646-BCC9-C66B18C55140}" dt="2022-03-15T12:34:30.726" v="55" actId="2696"/>
        <pc:sldMkLst>
          <pc:docMk/>
          <pc:sldMk cId="1155723689" sldId="275"/>
        </pc:sldMkLst>
      </pc:sldChg>
      <pc:sldChg chg="del">
        <pc:chgData name="Jeroen Wittock (jwittock)" userId="ab5a4d30-9f80-4417-b454-d75376bd95e8" providerId="ADAL" clId="{ABA1E2DA-DCE0-A646-BCC9-C66B18C55140}" dt="2022-03-15T12:34:30.726" v="55" actId="2696"/>
        <pc:sldMkLst>
          <pc:docMk/>
          <pc:sldMk cId="1566567682" sldId="276"/>
        </pc:sldMkLst>
      </pc:sldChg>
      <pc:sldChg chg="del">
        <pc:chgData name="Jeroen Wittock (jwittock)" userId="ab5a4d30-9f80-4417-b454-d75376bd95e8" providerId="ADAL" clId="{ABA1E2DA-DCE0-A646-BCC9-C66B18C55140}" dt="2022-03-15T12:34:30.726" v="55" actId="2696"/>
        <pc:sldMkLst>
          <pc:docMk/>
          <pc:sldMk cId="2023505708" sldId="283"/>
        </pc:sldMkLst>
      </pc:sldChg>
      <pc:sldChg chg="del">
        <pc:chgData name="Jeroen Wittock (jwittock)" userId="ab5a4d30-9f80-4417-b454-d75376bd95e8" providerId="ADAL" clId="{ABA1E2DA-DCE0-A646-BCC9-C66B18C55140}" dt="2022-03-15T12:34:30.726" v="55" actId="2696"/>
        <pc:sldMkLst>
          <pc:docMk/>
          <pc:sldMk cId="1341049114" sldId="284"/>
        </pc:sldMkLst>
      </pc:sldChg>
      <pc:sldChg chg="del">
        <pc:chgData name="Jeroen Wittock (jwittock)" userId="ab5a4d30-9f80-4417-b454-d75376bd95e8" providerId="ADAL" clId="{ABA1E2DA-DCE0-A646-BCC9-C66B18C55140}" dt="2022-03-15T12:34:30.726" v="55" actId="2696"/>
        <pc:sldMkLst>
          <pc:docMk/>
          <pc:sldMk cId="1673818409" sldId="286"/>
        </pc:sldMkLst>
      </pc:sldChg>
      <pc:sldChg chg="del">
        <pc:chgData name="Jeroen Wittock (jwittock)" userId="ab5a4d30-9f80-4417-b454-d75376bd95e8" providerId="ADAL" clId="{ABA1E2DA-DCE0-A646-BCC9-C66B18C55140}" dt="2022-03-15T12:34:30.726" v="55" actId="2696"/>
        <pc:sldMkLst>
          <pc:docMk/>
          <pc:sldMk cId="3520568954" sldId="287"/>
        </pc:sldMkLst>
      </pc:sldChg>
      <pc:sldChg chg="del">
        <pc:chgData name="Jeroen Wittock (jwittock)" userId="ab5a4d30-9f80-4417-b454-d75376bd95e8" providerId="ADAL" clId="{ABA1E2DA-DCE0-A646-BCC9-C66B18C55140}" dt="2022-03-15T12:34:30.726" v="55" actId="2696"/>
        <pc:sldMkLst>
          <pc:docMk/>
          <pc:sldMk cId="790428557" sldId="495"/>
        </pc:sldMkLst>
      </pc:sldChg>
      <pc:sldChg chg="del">
        <pc:chgData name="Jeroen Wittock (jwittock)" userId="ab5a4d30-9f80-4417-b454-d75376bd95e8" providerId="ADAL" clId="{ABA1E2DA-DCE0-A646-BCC9-C66B18C55140}" dt="2022-03-15T12:34:30.726" v="55" actId="2696"/>
        <pc:sldMkLst>
          <pc:docMk/>
          <pc:sldMk cId="1844398979" sldId="496"/>
        </pc:sldMkLst>
      </pc:sldChg>
      <pc:sldChg chg="del">
        <pc:chgData name="Jeroen Wittock (jwittock)" userId="ab5a4d30-9f80-4417-b454-d75376bd95e8" providerId="ADAL" clId="{ABA1E2DA-DCE0-A646-BCC9-C66B18C55140}" dt="2022-03-15T12:34:30.726" v="55" actId="2696"/>
        <pc:sldMkLst>
          <pc:docMk/>
          <pc:sldMk cId="4086494516" sldId="497"/>
        </pc:sldMkLst>
      </pc:sldChg>
      <pc:sldChg chg="del">
        <pc:chgData name="Jeroen Wittock (jwittock)" userId="ab5a4d30-9f80-4417-b454-d75376bd95e8" providerId="ADAL" clId="{ABA1E2DA-DCE0-A646-BCC9-C66B18C55140}" dt="2022-03-15T12:34:30.726" v="55" actId="2696"/>
        <pc:sldMkLst>
          <pc:docMk/>
          <pc:sldMk cId="206918587" sldId="508"/>
        </pc:sldMkLst>
      </pc:sldChg>
      <pc:sldChg chg="del">
        <pc:chgData name="Jeroen Wittock (jwittock)" userId="ab5a4d30-9f80-4417-b454-d75376bd95e8" providerId="ADAL" clId="{ABA1E2DA-DCE0-A646-BCC9-C66B18C55140}" dt="2022-03-15T12:34:30.726" v="55" actId="2696"/>
        <pc:sldMkLst>
          <pc:docMk/>
          <pc:sldMk cId="323840294" sldId="552"/>
        </pc:sldMkLst>
      </pc:sldChg>
      <pc:sldChg chg="del">
        <pc:chgData name="Jeroen Wittock (jwittock)" userId="ab5a4d30-9f80-4417-b454-d75376bd95e8" providerId="ADAL" clId="{ABA1E2DA-DCE0-A646-BCC9-C66B18C55140}" dt="2022-03-15T12:34:30.726" v="55" actId="2696"/>
        <pc:sldMkLst>
          <pc:docMk/>
          <pc:sldMk cId="2627985704" sldId="554"/>
        </pc:sldMkLst>
      </pc:sldChg>
      <pc:sldChg chg="del">
        <pc:chgData name="Jeroen Wittock (jwittock)" userId="ab5a4d30-9f80-4417-b454-d75376bd95e8" providerId="ADAL" clId="{ABA1E2DA-DCE0-A646-BCC9-C66B18C55140}" dt="2022-03-15T12:34:30.726" v="55" actId="2696"/>
        <pc:sldMkLst>
          <pc:docMk/>
          <pc:sldMk cId="2605110872" sldId="557"/>
        </pc:sldMkLst>
      </pc:sldChg>
      <pc:sldChg chg="del">
        <pc:chgData name="Jeroen Wittock (jwittock)" userId="ab5a4d30-9f80-4417-b454-d75376bd95e8" providerId="ADAL" clId="{ABA1E2DA-DCE0-A646-BCC9-C66B18C55140}" dt="2022-03-15T12:34:30.726" v="55" actId="2696"/>
        <pc:sldMkLst>
          <pc:docMk/>
          <pc:sldMk cId="924287983" sldId="560"/>
        </pc:sldMkLst>
      </pc:sldChg>
      <pc:sldChg chg="del">
        <pc:chgData name="Jeroen Wittock (jwittock)" userId="ab5a4d30-9f80-4417-b454-d75376bd95e8" providerId="ADAL" clId="{ABA1E2DA-DCE0-A646-BCC9-C66B18C55140}" dt="2022-03-15T12:34:30.726" v="55" actId="2696"/>
        <pc:sldMkLst>
          <pc:docMk/>
          <pc:sldMk cId="4262850689" sldId="561"/>
        </pc:sldMkLst>
      </pc:sldChg>
      <pc:sldChg chg="del">
        <pc:chgData name="Jeroen Wittock (jwittock)" userId="ab5a4d30-9f80-4417-b454-d75376bd95e8" providerId="ADAL" clId="{ABA1E2DA-DCE0-A646-BCC9-C66B18C55140}" dt="2022-03-15T12:34:30.726" v="55" actId="2696"/>
        <pc:sldMkLst>
          <pc:docMk/>
          <pc:sldMk cId="3037187019" sldId="562"/>
        </pc:sldMkLst>
      </pc:sldChg>
      <pc:sldChg chg="del">
        <pc:chgData name="Jeroen Wittock (jwittock)" userId="ab5a4d30-9f80-4417-b454-d75376bd95e8" providerId="ADAL" clId="{ABA1E2DA-DCE0-A646-BCC9-C66B18C55140}" dt="2022-03-15T12:34:30.726" v="55" actId="2696"/>
        <pc:sldMkLst>
          <pc:docMk/>
          <pc:sldMk cId="2184300553" sldId="563"/>
        </pc:sldMkLst>
      </pc:sldChg>
      <pc:sldChg chg="del">
        <pc:chgData name="Jeroen Wittock (jwittock)" userId="ab5a4d30-9f80-4417-b454-d75376bd95e8" providerId="ADAL" clId="{ABA1E2DA-DCE0-A646-BCC9-C66B18C55140}" dt="2022-03-15T12:34:30.726" v="55" actId="2696"/>
        <pc:sldMkLst>
          <pc:docMk/>
          <pc:sldMk cId="319626865" sldId="564"/>
        </pc:sldMkLst>
      </pc:sldChg>
      <pc:sldChg chg="del">
        <pc:chgData name="Jeroen Wittock (jwittock)" userId="ab5a4d30-9f80-4417-b454-d75376bd95e8" providerId="ADAL" clId="{ABA1E2DA-DCE0-A646-BCC9-C66B18C55140}" dt="2022-03-15T12:34:30.726" v="55" actId="2696"/>
        <pc:sldMkLst>
          <pc:docMk/>
          <pc:sldMk cId="1903087967" sldId="7600"/>
        </pc:sldMkLst>
      </pc:sldChg>
      <pc:sldChg chg="del">
        <pc:chgData name="Jeroen Wittock (jwittock)" userId="ab5a4d30-9f80-4417-b454-d75376bd95e8" providerId="ADAL" clId="{ABA1E2DA-DCE0-A646-BCC9-C66B18C55140}" dt="2022-03-15T12:34:30.726" v="55" actId="2696"/>
        <pc:sldMkLst>
          <pc:docMk/>
          <pc:sldMk cId="640274059" sldId="7607"/>
        </pc:sldMkLst>
      </pc:sldChg>
      <pc:sldChg chg="del">
        <pc:chgData name="Jeroen Wittock (jwittock)" userId="ab5a4d30-9f80-4417-b454-d75376bd95e8" providerId="ADAL" clId="{ABA1E2DA-DCE0-A646-BCC9-C66B18C55140}" dt="2022-03-15T12:34:30.726" v="55" actId="2696"/>
        <pc:sldMkLst>
          <pc:docMk/>
          <pc:sldMk cId="3863099360" sldId="7611"/>
        </pc:sldMkLst>
      </pc:sldChg>
      <pc:sldChg chg="del">
        <pc:chgData name="Jeroen Wittock (jwittock)" userId="ab5a4d30-9f80-4417-b454-d75376bd95e8" providerId="ADAL" clId="{ABA1E2DA-DCE0-A646-BCC9-C66B18C55140}" dt="2022-03-15T12:34:30.726" v="55" actId="2696"/>
        <pc:sldMkLst>
          <pc:docMk/>
          <pc:sldMk cId="2795597074" sldId="7612"/>
        </pc:sldMkLst>
      </pc:sldChg>
      <pc:sldChg chg="del">
        <pc:chgData name="Jeroen Wittock (jwittock)" userId="ab5a4d30-9f80-4417-b454-d75376bd95e8" providerId="ADAL" clId="{ABA1E2DA-DCE0-A646-BCC9-C66B18C55140}" dt="2022-03-15T12:34:30.726" v="55" actId="2696"/>
        <pc:sldMkLst>
          <pc:docMk/>
          <pc:sldMk cId="3144747163" sldId="7613"/>
        </pc:sldMkLst>
      </pc:sldChg>
      <pc:sldChg chg="del">
        <pc:chgData name="Jeroen Wittock (jwittock)" userId="ab5a4d30-9f80-4417-b454-d75376bd95e8" providerId="ADAL" clId="{ABA1E2DA-DCE0-A646-BCC9-C66B18C55140}" dt="2022-03-15T12:34:30.726" v="55" actId="2696"/>
        <pc:sldMkLst>
          <pc:docMk/>
          <pc:sldMk cId="4273287962" sldId="7614"/>
        </pc:sldMkLst>
      </pc:sldChg>
      <pc:sldChg chg="del">
        <pc:chgData name="Jeroen Wittock (jwittock)" userId="ab5a4d30-9f80-4417-b454-d75376bd95e8" providerId="ADAL" clId="{ABA1E2DA-DCE0-A646-BCC9-C66B18C55140}" dt="2022-03-15T12:34:30.726" v="55" actId="2696"/>
        <pc:sldMkLst>
          <pc:docMk/>
          <pc:sldMk cId="1745277332" sldId="7615"/>
        </pc:sldMkLst>
      </pc:sldChg>
      <pc:sldChg chg="del">
        <pc:chgData name="Jeroen Wittock (jwittock)" userId="ab5a4d30-9f80-4417-b454-d75376bd95e8" providerId="ADAL" clId="{ABA1E2DA-DCE0-A646-BCC9-C66B18C55140}" dt="2022-03-15T12:34:30.726" v="55" actId="2696"/>
        <pc:sldMkLst>
          <pc:docMk/>
          <pc:sldMk cId="1721113002" sldId="7620"/>
        </pc:sldMkLst>
      </pc:sldChg>
      <pc:sldChg chg="del">
        <pc:chgData name="Jeroen Wittock (jwittock)" userId="ab5a4d30-9f80-4417-b454-d75376bd95e8" providerId="ADAL" clId="{ABA1E2DA-DCE0-A646-BCC9-C66B18C55140}" dt="2022-03-15T12:34:30.726" v="55" actId="2696"/>
        <pc:sldMkLst>
          <pc:docMk/>
          <pc:sldMk cId="374782248" sldId="7621"/>
        </pc:sldMkLst>
      </pc:sldChg>
      <pc:sldChg chg="del">
        <pc:chgData name="Jeroen Wittock (jwittock)" userId="ab5a4d30-9f80-4417-b454-d75376bd95e8" providerId="ADAL" clId="{ABA1E2DA-DCE0-A646-BCC9-C66B18C55140}" dt="2022-03-15T12:34:30.726" v="55" actId="2696"/>
        <pc:sldMkLst>
          <pc:docMk/>
          <pc:sldMk cId="2990830648" sldId="7622"/>
        </pc:sldMkLst>
      </pc:sldChg>
      <pc:sldChg chg="del">
        <pc:chgData name="Jeroen Wittock (jwittock)" userId="ab5a4d30-9f80-4417-b454-d75376bd95e8" providerId="ADAL" clId="{ABA1E2DA-DCE0-A646-BCC9-C66B18C55140}" dt="2022-03-15T12:34:30.726" v="55" actId="2696"/>
        <pc:sldMkLst>
          <pc:docMk/>
          <pc:sldMk cId="2064609545" sldId="7623"/>
        </pc:sldMkLst>
      </pc:sldChg>
      <pc:sldChg chg="del">
        <pc:chgData name="Jeroen Wittock (jwittock)" userId="ab5a4d30-9f80-4417-b454-d75376bd95e8" providerId="ADAL" clId="{ABA1E2DA-DCE0-A646-BCC9-C66B18C55140}" dt="2022-03-15T12:34:30.726" v="55" actId="2696"/>
        <pc:sldMkLst>
          <pc:docMk/>
          <pc:sldMk cId="2180585264" sldId="1991016062"/>
        </pc:sldMkLst>
      </pc:sldChg>
      <pc:sldChg chg="del">
        <pc:chgData name="Jeroen Wittock (jwittock)" userId="ab5a4d30-9f80-4417-b454-d75376bd95e8" providerId="ADAL" clId="{ABA1E2DA-DCE0-A646-BCC9-C66B18C55140}" dt="2022-03-15T12:34:30.726" v="55" actId="2696"/>
        <pc:sldMkLst>
          <pc:docMk/>
          <pc:sldMk cId="2298103515" sldId="1991016063"/>
        </pc:sldMkLst>
      </pc:sldChg>
      <pc:sldChg chg="del">
        <pc:chgData name="Jeroen Wittock (jwittock)" userId="ab5a4d30-9f80-4417-b454-d75376bd95e8" providerId="ADAL" clId="{ABA1E2DA-DCE0-A646-BCC9-C66B18C55140}" dt="2022-03-15T12:34:30.726" v="55" actId="2696"/>
        <pc:sldMkLst>
          <pc:docMk/>
          <pc:sldMk cId="2726391294" sldId="1991016073"/>
        </pc:sldMkLst>
      </pc:sldChg>
      <pc:sldChg chg="del">
        <pc:chgData name="Jeroen Wittock (jwittock)" userId="ab5a4d30-9f80-4417-b454-d75376bd95e8" providerId="ADAL" clId="{ABA1E2DA-DCE0-A646-BCC9-C66B18C55140}" dt="2022-03-15T12:34:30.726" v="55" actId="2696"/>
        <pc:sldMkLst>
          <pc:docMk/>
          <pc:sldMk cId="3712422748" sldId="1991016074"/>
        </pc:sldMkLst>
      </pc:sldChg>
      <pc:sldChg chg="del">
        <pc:chgData name="Jeroen Wittock (jwittock)" userId="ab5a4d30-9f80-4417-b454-d75376bd95e8" providerId="ADAL" clId="{ABA1E2DA-DCE0-A646-BCC9-C66B18C55140}" dt="2022-03-15T12:34:30.726" v="55" actId="2696"/>
        <pc:sldMkLst>
          <pc:docMk/>
          <pc:sldMk cId="3748154873" sldId="1991016076"/>
        </pc:sldMkLst>
      </pc:sldChg>
      <pc:sldChg chg="del">
        <pc:chgData name="Jeroen Wittock (jwittock)" userId="ab5a4d30-9f80-4417-b454-d75376bd95e8" providerId="ADAL" clId="{ABA1E2DA-DCE0-A646-BCC9-C66B18C55140}" dt="2022-03-15T12:34:30.726" v="55" actId="2696"/>
        <pc:sldMkLst>
          <pc:docMk/>
          <pc:sldMk cId="3614078161" sldId="1991016077"/>
        </pc:sldMkLst>
      </pc:sldChg>
      <pc:sldChg chg="delSp mod">
        <pc:chgData name="Jeroen Wittock (jwittock)" userId="ab5a4d30-9f80-4417-b454-d75376bd95e8" providerId="ADAL" clId="{ABA1E2DA-DCE0-A646-BCC9-C66B18C55140}" dt="2022-03-10T15:46:18.585" v="4" actId="478"/>
        <pc:sldMkLst>
          <pc:docMk/>
          <pc:sldMk cId="1941633957" sldId="1991016078"/>
        </pc:sldMkLst>
        <pc:spChg chg="del">
          <ac:chgData name="Jeroen Wittock (jwittock)" userId="ab5a4d30-9f80-4417-b454-d75376bd95e8" providerId="ADAL" clId="{ABA1E2DA-DCE0-A646-BCC9-C66B18C55140}" dt="2022-03-10T15:46:18.585" v="4" actId="478"/>
          <ac:spMkLst>
            <pc:docMk/>
            <pc:sldMk cId="1941633957" sldId="1991016078"/>
            <ac:spMk id="8" creationId="{82C6CC65-3A0C-5349-B25D-2C3B12D8A32D}"/>
          </ac:spMkLst>
        </pc:spChg>
      </pc:sldChg>
      <pc:sldChg chg="modNotesTx">
        <pc:chgData name="Jeroen Wittock (jwittock)" userId="ab5a4d30-9f80-4417-b454-d75376bd95e8" providerId="ADAL" clId="{ABA1E2DA-DCE0-A646-BCC9-C66B18C55140}" dt="2022-03-15T12:33:24.348" v="53" actId="20577"/>
        <pc:sldMkLst>
          <pc:docMk/>
          <pc:sldMk cId="2784591414" sldId="2142533733"/>
        </pc:sldMkLst>
      </pc:sldChg>
      <pc:sldChg chg="addSp modSp mod modAnim">
        <pc:chgData name="Jeroen Wittock (jwittock)" userId="ab5a4d30-9f80-4417-b454-d75376bd95e8" providerId="ADAL" clId="{ABA1E2DA-DCE0-A646-BCC9-C66B18C55140}" dt="2022-03-15T12:35:52.017" v="82" actId="1076"/>
        <pc:sldMkLst>
          <pc:docMk/>
          <pc:sldMk cId="420159723" sldId="2147469396"/>
        </pc:sldMkLst>
        <pc:spChg chg="add mod">
          <ac:chgData name="Jeroen Wittock (jwittock)" userId="ab5a4d30-9f80-4417-b454-d75376bd95e8" providerId="ADAL" clId="{ABA1E2DA-DCE0-A646-BCC9-C66B18C55140}" dt="2022-03-15T12:35:52.017" v="82" actId="1076"/>
          <ac:spMkLst>
            <pc:docMk/>
            <pc:sldMk cId="420159723" sldId="2147469396"/>
            <ac:spMk id="2" creationId="{CB2A728A-6196-064D-9660-B57B9123F2A6}"/>
          </ac:spMkLst>
        </pc:spChg>
        <pc:spChg chg="add mod">
          <ac:chgData name="Jeroen Wittock (jwittock)" userId="ab5a4d30-9f80-4417-b454-d75376bd95e8" providerId="ADAL" clId="{ABA1E2DA-DCE0-A646-BCC9-C66B18C55140}" dt="2022-03-15T12:35:50.015" v="81" actId="14100"/>
          <ac:spMkLst>
            <pc:docMk/>
            <pc:sldMk cId="420159723" sldId="2147469396"/>
            <ac:spMk id="3" creationId="{92EB807E-568A-8644-915A-5A10906412F9}"/>
          </ac:spMkLst>
        </pc:spChg>
      </pc:sldChg>
      <pc:sldChg chg="modSp modNotesTx">
        <pc:chgData name="Jeroen Wittock (jwittock)" userId="ab5a4d30-9f80-4417-b454-d75376bd95e8" providerId="ADAL" clId="{ABA1E2DA-DCE0-A646-BCC9-C66B18C55140}" dt="2022-03-15T12:32:50.058" v="10" actId="20577"/>
        <pc:sldMkLst>
          <pc:docMk/>
          <pc:sldMk cId="4130697517" sldId="2147469983"/>
        </pc:sldMkLst>
        <pc:spChg chg="mod">
          <ac:chgData name="Jeroen Wittock (jwittock)" userId="ab5a4d30-9f80-4417-b454-d75376bd95e8" providerId="ADAL" clId="{ABA1E2DA-DCE0-A646-BCC9-C66B18C55140}" dt="2022-03-15T12:32:42.116" v="9" actId="20577"/>
          <ac:spMkLst>
            <pc:docMk/>
            <pc:sldMk cId="4130697517" sldId="2147469983"/>
            <ac:spMk id="4" creationId="{8F705197-8C2C-5B41-AC1D-1EE8A5DB056D}"/>
          </ac:spMkLst>
        </pc:spChg>
      </pc:sldChg>
      <pc:sldChg chg="modSp mod modNotesTx">
        <pc:chgData name="Jeroen Wittock (jwittock)" userId="ab5a4d30-9f80-4417-b454-d75376bd95e8" providerId="ADAL" clId="{ABA1E2DA-DCE0-A646-BCC9-C66B18C55140}" dt="2022-03-15T12:37:49.710" v="514" actId="20577"/>
        <pc:sldMkLst>
          <pc:docMk/>
          <pc:sldMk cId="2371449219" sldId="2147469984"/>
        </pc:sldMkLst>
        <pc:spChg chg="mod">
          <ac:chgData name="Jeroen Wittock (jwittock)" userId="ab5a4d30-9f80-4417-b454-d75376bd95e8" providerId="ADAL" clId="{ABA1E2DA-DCE0-A646-BCC9-C66B18C55140}" dt="2022-03-15T12:37:49.710" v="514" actId="20577"/>
          <ac:spMkLst>
            <pc:docMk/>
            <pc:sldMk cId="2371449219" sldId="2147469984"/>
            <ac:spMk id="3" creationId="{4B401853-85F5-F847-9EF3-E07C18D34232}"/>
          </ac:spMkLst>
        </pc:spChg>
      </pc:sldChg>
      <pc:sldChg chg="modSp mod">
        <pc:chgData name="Jeroen Wittock (jwittock)" userId="ab5a4d30-9f80-4417-b454-d75376bd95e8" providerId="ADAL" clId="{ABA1E2DA-DCE0-A646-BCC9-C66B18C55140}" dt="2022-03-15T12:34:11.938" v="54" actId="20577"/>
        <pc:sldMkLst>
          <pc:docMk/>
          <pc:sldMk cId="4054435342" sldId="2147469985"/>
        </pc:sldMkLst>
        <pc:spChg chg="mod">
          <ac:chgData name="Jeroen Wittock (jwittock)" userId="ab5a4d30-9f80-4417-b454-d75376bd95e8" providerId="ADAL" clId="{ABA1E2DA-DCE0-A646-BCC9-C66B18C55140}" dt="2022-03-15T12:34:11.938" v="54" actId="20577"/>
          <ac:spMkLst>
            <pc:docMk/>
            <pc:sldMk cId="4054435342" sldId="2147469985"/>
            <ac:spMk id="3" creationId="{B4A192D8-EAC9-524B-B7F8-AD29E8BD3423}"/>
          </ac:spMkLst>
        </pc:spChg>
      </pc:sldChg>
      <pc:sldMasterChg chg="modSp mod">
        <pc:chgData name="Jeroen Wittock (jwittock)" userId="ab5a4d30-9f80-4417-b454-d75376bd95e8" providerId="ADAL" clId="{ABA1E2DA-DCE0-A646-BCC9-C66B18C55140}" dt="2022-03-10T15:45:44.529" v="3" actId="20577"/>
        <pc:sldMasterMkLst>
          <pc:docMk/>
          <pc:sldMasterMk cId="0" sldId="2147483700"/>
        </pc:sldMasterMkLst>
        <pc:spChg chg="mod">
          <ac:chgData name="Jeroen Wittock (jwittock)" userId="ab5a4d30-9f80-4417-b454-d75376bd95e8" providerId="ADAL" clId="{ABA1E2DA-DCE0-A646-BCC9-C66B18C55140}" dt="2022-03-10T15:45:44.529" v="3" actId="20577"/>
          <ac:spMkLst>
            <pc:docMk/>
            <pc:sldMasterMk cId="0" sldId="2147483700"/>
            <ac:spMk id="13" creationId="{00000000-0000-0000-0000-000000000000}"/>
          </ac:spMkLst>
        </pc:spChg>
      </pc:sldMaster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59A0BF-FD3F-4448-AA4F-9153110EA7D4}" type="doc">
      <dgm:prSet loTypeId="urn:microsoft.com/office/officeart/2005/8/layout/process5" loCatId="process" qsTypeId="urn:microsoft.com/office/officeart/2005/8/quickstyle/simple1" qsCatId="simple" csTypeId="urn:microsoft.com/office/officeart/2005/8/colors/accent1_1" csCatId="accent1" phldr="1"/>
      <dgm:spPr/>
      <dgm:t>
        <a:bodyPr/>
        <a:lstStyle/>
        <a:p>
          <a:endParaRPr lang="en-GB"/>
        </a:p>
      </dgm:t>
    </dgm:pt>
    <dgm:pt modelId="{B80C2182-9739-A54A-83E3-3AE4986C0070}">
      <dgm:prSet/>
      <dgm:spPr/>
      <dgm:t>
        <a:bodyPr/>
        <a:lstStyle/>
        <a:p>
          <a:r>
            <a:rPr lang="en-US" dirty="0"/>
            <a:t>Validate pre-requirements</a:t>
          </a:r>
          <a:endParaRPr lang="en-NL" dirty="0"/>
        </a:p>
      </dgm:t>
    </dgm:pt>
    <dgm:pt modelId="{CA5AEB10-D00A-0F4F-B08E-976E25C00CEF}" type="parTrans" cxnId="{72960D31-45CA-6B47-AA0B-E00B2D799D0C}">
      <dgm:prSet/>
      <dgm:spPr/>
      <dgm:t>
        <a:bodyPr/>
        <a:lstStyle/>
        <a:p>
          <a:endParaRPr lang="en-GB"/>
        </a:p>
      </dgm:t>
    </dgm:pt>
    <dgm:pt modelId="{D93CE52F-A7AE-9D4C-A3B9-3115E74014EF}" type="sibTrans" cxnId="{72960D31-45CA-6B47-AA0B-E00B2D799D0C}">
      <dgm:prSet/>
      <dgm:spPr>
        <a:solidFill>
          <a:schemeClr val="accent5"/>
        </a:solidFill>
      </dgm:spPr>
      <dgm:t>
        <a:bodyPr/>
        <a:lstStyle/>
        <a:p>
          <a:endParaRPr lang="en-GB"/>
        </a:p>
      </dgm:t>
    </dgm:pt>
    <dgm:pt modelId="{53233C97-4391-0041-A225-1CBF33259612}">
      <dgm:prSet/>
      <dgm:spPr/>
      <dgm:t>
        <a:bodyPr/>
        <a:lstStyle/>
        <a:p>
          <a:r>
            <a:rPr lang="en-US" dirty="0"/>
            <a:t>Prepare Servers</a:t>
          </a:r>
          <a:endParaRPr lang="en-NL" dirty="0"/>
        </a:p>
      </dgm:t>
    </dgm:pt>
    <dgm:pt modelId="{AAC50A7B-C144-684B-8555-450D11AA5D17}" type="parTrans" cxnId="{66A11011-6023-C34F-91CA-46BAE503F332}">
      <dgm:prSet/>
      <dgm:spPr/>
      <dgm:t>
        <a:bodyPr/>
        <a:lstStyle/>
        <a:p>
          <a:endParaRPr lang="en-GB"/>
        </a:p>
      </dgm:t>
    </dgm:pt>
    <dgm:pt modelId="{DD837A3F-848A-FB47-8EEC-58C75D05CE21}" type="sibTrans" cxnId="{66A11011-6023-C34F-91CA-46BAE503F332}">
      <dgm:prSet/>
      <dgm:spPr>
        <a:solidFill>
          <a:schemeClr val="accent5"/>
        </a:solidFill>
      </dgm:spPr>
      <dgm:t>
        <a:bodyPr/>
        <a:lstStyle/>
        <a:p>
          <a:endParaRPr lang="en-GB"/>
        </a:p>
      </dgm:t>
    </dgm:pt>
    <dgm:pt modelId="{4D977FAF-C0C1-404B-984A-8404B7977138}">
      <dgm:prSet/>
      <dgm:spPr/>
      <dgm:t>
        <a:bodyPr/>
        <a:lstStyle/>
        <a:p>
          <a:r>
            <a:rPr lang="en-US" dirty="0"/>
            <a:t>Download and Install IWE OS</a:t>
          </a:r>
          <a:endParaRPr lang="en-NL" dirty="0"/>
        </a:p>
      </dgm:t>
    </dgm:pt>
    <dgm:pt modelId="{1A379A38-A342-5A47-B922-C60925BFD430}" type="parTrans" cxnId="{006FF75D-5DDF-EE4A-B89E-6719C495877D}">
      <dgm:prSet/>
      <dgm:spPr/>
      <dgm:t>
        <a:bodyPr/>
        <a:lstStyle/>
        <a:p>
          <a:endParaRPr lang="en-GB"/>
        </a:p>
      </dgm:t>
    </dgm:pt>
    <dgm:pt modelId="{72D0F239-4E05-9749-B468-2BA0147E8B0F}" type="sibTrans" cxnId="{006FF75D-5DDF-EE4A-B89E-6719C495877D}">
      <dgm:prSet/>
      <dgm:spPr>
        <a:solidFill>
          <a:schemeClr val="accent5"/>
        </a:solidFill>
      </dgm:spPr>
      <dgm:t>
        <a:bodyPr/>
        <a:lstStyle/>
        <a:p>
          <a:endParaRPr lang="en-GB"/>
        </a:p>
      </dgm:t>
    </dgm:pt>
    <dgm:pt modelId="{9299A97A-587C-4445-B0F1-32C3DD762D4A}">
      <dgm:prSet/>
      <dgm:spPr/>
      <dgm:t>
        <a:bodyPr/>
        <a:lstStyle/>
        <a:p>
          <a:r>
            <a:rPr lang="en-US" dirty="0"/>
            <a:t>Setup IWE services</a:t>
          </a:r>
          <a:endParaRPr lang="en-NL" dirty="0"/>
        </a:p>
      </dgm:t>
    </dgm:pt>
    <dgm:pt modelId="{054441BC-D460-2F4C-B25A-00D91EE20525}" type="parTrans" cxnId="{3277A826-531A-2146-84DB-3C5631BDCEC3}">
      <dgm:prSet/>
      <dgm:spPr/>
      <dgm:t>
        <a:bodyPr/>
        <a:lstStyle/>
        <a:p>
          <a:endParaRPr lang="en-GB"/>
        </a:p>
      </dgm:t>
    </dgm:pt>
    <dgm:pt modelId="{F268F745-7134-4C41-89FE-A8D74AB3E046}" type="sibTrans" cxnId="{3277A826-531A-2146-84DB-3C5631BDCEC3}">
      <dgm:prSet/>
      <dgm:spPr>
        <a:solidFill>
          <a:schemeClr val="accent5"/>
        </a:solidFill>
      </dgm:spPr>
      <dgm:t>
        <a:bodyPr/>
        <a:lstStyle/>
        <a:p>
          <a:endParaRPr lang="en-GB"/>
        </a:p>
      </dgm:t>
    </dgm:pt>
    <dgm:pt modelId="{8370DC7D-443C-1D4B-99E1-EE6EA3B4D36F}">
      <dgm:prSet/>
      <dgm:spPr/>
      <dgm:t>
        <a:bodyPr/>
        <a:lstStyle/>
        <a:p>
          <a:r>
            <a:rPr lang="en-US" dirty="0"/>
            <a:t>Deploy Distributed storage</a:t>
          </a:r>
          <a:endParaRPr lang="en-NL" dirty="0"/>
        </a:p>
      </dgm:t>
    </dgm:pt>
    <dgm:pt modelId="{2BD671E5-87B6-C140-8FC6-459B5B9D5651}" type="parTrans" cxnId="{8225FB25-E399-984E-A78A-A39D6F9C3D4F}">
      <dgm:prSet/>
      <dgm:spPr/>
      <dgm:t>
        <a:bodyPr/>
        <a:lstStyle/>
        <a:p>
          <a:endParaRPr lang="en-GB"/>
        </a:p>
      </dgm:t>
    </dgm:pt>
    <dgm:pt modelId="{4A4A27F8-39F0-DD46-BF76-DF7A6D1F9CFA}" type="sibTrans" cxnId="{8225FB25-E399-984E-A78A-A39D6F9C3D4F}">
      <dgm:prSet/>
      <dgm:spPr>
        <a:solidFill>
          <a:schemeClr val="accent5"/>
        </a:solidFill>
      </dgm:spPr>
      <dgm:t>
        <a:bodyPr/>
        <a:lstStyle/>
        <a:p>
          <a:endParaRPr lang="en-GB"/>
        </a:p>
      </dgm:t>
    </dgm:pt>
    <dgm:pt modelId="{DC329E64-A084-4547-A630-ADF828AA54F6}">
      <dgm:prSet/>
      <dgm:spPr/>
      <dgm:t>
        <a:bodyPr/>
        <a:lstStyle/>
        <a:p>
          <a:r>
            <a:rPr lang="en-GB" dirty="0">
              <a:solidFill>
                <a:schemeClr val="accent2"/>
              </a:solidFill>
            </a:rPr>
            <a:t>Create IWE Cluster Profile</a:t>
          </a:r>
        </a:p>
      </dgm:t>
    </dgm:pt>
    <dgm:pt modelId="{A506ADAF-5D8E-2942-B217-A86EFB3C72FB}" type="parTrans" cxnId="{A8029D5A-D6BA-264F-A4F0-71109702D054}">
      <dgm:prSet/>
      <dgm:spPr/>
      <dgm:t>
        <a:bodyPr/>
        <a:lstStyle/>
        <a:p>
          <a:endParaRPr lang="en-GB"/>
        </a:p>
      </dgm:t>
    </dgm:pt>
    <dgm:pt modelId="{08AEB4CF-6D74-564B-ACFC-E568E017B895}" type="sibTrans" cxnId="{A8029D5A-D6BA-264F-A4F0-71109702D054}">
      <dgm:prSet/>
      <dgm:spPr>
        <a:solidFill>
          <a:schemeClr val="accent5"/>
        </a:solidFill>
      </dgm:spPr>
      <dgm:t>
        <a:bodyPr/>
        <a:lstStyle/>
        <a:p>
          <a:endParaRPr lang="en-GB"/>
        </a:p>
      </dgm:t>
    </dgm:pt>
    <dgm:pt modelId="{4C67ADD9-10B9-8245-9609-74FF4A9B2518}">
      <dgm:prSet/>
      <dgm:spPr>
        <a:ln>
          <a:solidFill>
            <a:schemeClr val="tx2"/>
          </a:solidFill>
        </a:ln>
      </dgm:spPr>
      <dgm:t>
        <a:bodyPr/>
        <a:lstStyle/>
        <a:p>
          <a:r>
            <a:rPr lang="en-US" dirty="0">
              <a:solidFill>
                <a:schemeClr val="accent1"/>
              </a:solidFill>
            </a:rPr>
            <a:t>IWE Cluster is Online</a:t>
          </a:r>
          <a:endParaRPr lang="en-NL" dirty="0">
            <a:solidFill>
              <a:schemeClr val="accent1"/>
            </a:solidFill>
          </a:endParaRPr>
        </a:p>
      </dgm:t>
    </dgm:pt>
    <dgm:pt modelId="{7CE9C89D-1F06-9C48-84DA-EC453BCE4565}" type="sibTrans" cxnId="{A2AD9263-9DA0-9441-B93B-3736C45FA6DE}">
      <dgm:prSet/>
      <dgm:spPr>
        <a:solidFill>
          <a:schemeClr val="accent5"/>
        </a:solidFill>
      </dgm:spPr>
      <dgm:t>
        <a:bodyPr/>
        <a:lstStyle/>
        <a:p>
          <a:endParaRPr lang="en-GB"/>
        </a:p>
      </dgm:t>
    </dgm:pt>
    <dgm:pt modelId="{2B1D872F-2491-B843-8749-71039F826E37}" type="parTrans" cxnId="{A2AD9263-9DA0-9441-B93B-3736C45FA6DE}">
      <dgm:prSet/>
      <dgm:spPr/>
      <dgm:t>
        <a:bodyPr/>
        <a:lstStyle/>
        <a:p>
          <a:endParaRPr lang="en-GB"/>
        </a:p>
      </dgm:t>
    </dgm:pt>
    <dgm:pt modelId="{B923A4D7-31FD-5449-8264-1307BFE7F251}" type="pres">
      <dgm:prSet presAssocID="{7D59A0BF-FD3F-4448-AA4F-9153110EA7D4}" presName="diagram" presStyleCnt="0">
        <dgm:presLayoutVars>
          <dgm:dir/>
          <dgm:resizeHandles val="exact"/>
        </dgm:presLayoutVars>
      </dgm:prSet>
      <dgm:spPr/>
    </dgm:pt>
    <dgm:pt modelId="{2A1428B3-938E-4F46-A8F4-D9E0E4E73BF3}" type="pres">
      <dgm:prSet presAssocID="{DC329E64-A084-4547-A630-ADF828AA54F6}" presName="node" presStyleLbl="node1" presStyleIdx="0" presStyleCnt="7">
        <dgm:presLayoutVars>
          <dgm:bulletEnabled val="1"/>
        </dgm:presLayoutVars>
      </dgm:prSet>
      <dgm:spPr/>
    </dgm:pt>
    <dgm:pt modelId="{7C7E0AE8-29AE-1C46-8AE3-4ABCC0E79622}" type="pres">
      <dgm:prSet presAssocID="{08AEB4CF-6D74-564B-ACFC-E568E017B895}" presName="sibTrans" presStyleLbl="sibTrans2D1" presStyleIdx="0" presStyleCnt="6"/>
      <dgm:spPr/>
    </dgm:pt>
    <dgm:pt modelId="{763599BE-4747-2445-B585-0BDBA48C4077}" type="pres">
      <dgm:prSet presAssocID="{08AEB4CF-6D74-564B-ACFC-E568E017B895}" presName="connectorText" presStyleLbl="sibTrans2D1" presStyleIdx="0" presStyleCnt="6"/>
      <dgm:spPr/>
    </dgm:pt>
    <dgm:pt modelId="{EB8F3E59-4993-394A-B599-E9B994E35025}" type="pres">
      <dgm:prSet presAssocID="{B80C2182-9739-A54A-83E3-3AE4986C0070}" presName="node" presStyleLbl="node1" presStyleIdx="1" presStyleCnt="7">
        <dgm:presLayoutVars>
          <dgm:bulletEnabled val="1"/>
        </dgm:presLayoutVars>
      </dgm:prSet>
      <dgm:spPr/>
    </dgm:pt>
    <dgm:pt modelId="{8CE962E1-6C8E-8945-B4E3-7A588B956822}" type="pres">
      <dgm:prSet presAssocID="{D93CE52F-A7AE-9D4C-A3B9-3115E74014EF}" presName="sibTrans" presStyleLbl="sibTrans2D1" presStyleIdx="1" presStyleCnt="6"/>
      <dgm:spPr/>
    </dgm:pt>
    <dgm:pt modelId="{E606EFBF-70CD-3649-A4D0-59CE81EE1A1D}" type="pres">
      <dgm:prSet presAssocID="{D93CE52F-A7AE-9D4C-A3B9-3115E74014EF}" presName="connectorText" presStyleLbl="sibTrans2D1" presStyleIdx="1" presStyleCnt="6"/>
      <dgm:spPr/>
    </dgm:pt>
    <dgm:pt modelId="{D72196BC-ED11-0343-91ED-8FD51CE97BD5}" type="pres">
      <dgm:prSet presAssocID="{53233C97-4391-0041-A225-1CBF33259612}" presName="node" presStyleLbl="node1" presStyleIdx="2" presStyleCnt="7">
        <dgm:presLayoutVars>
          <dgm:bulletEnabled val="1"/>
        </dgm:presLayoutVars>
      </dgm:prSet>
      <dgm:spPr/>
    </dgm:pt>
    <dgm:pt modelId="{609EB763-B621-F44A-868E-DE9804AF22DB}" type="pres">
      <dgm:prSet presAssocID="{DD837A3F-848A-FB47-8EEC-58C75D05CE21}" presName="sibTrans" presStyleLbl="sibTrans2D1" presStyleIdx="2" presStyleCnt="6"/>
      <dgm:spPr/>
    </dgm:pt>
    <dgm:pt modelId="{E37146E6-D4C4-1346-B43B-C900456979FC}" type="pres">
      <dgm:prSet presAssocID="{DD837A3F-848A-FB47-8EEC-58C75D05CE21}" presName="connectorText" presStyleLbl="sibTrans2D1" presStyleIdx="2" presStyleCnt="6"/>
      <dgm:spPr/>
    </dgm:pt>
    <dgm:pt modelId="{DE771A17-B559-3E4D-A3D6-70A993B9DE34}" type="pres">
      <dgm:prSet presAssocID="{4D977FAF-C0C1-404B-984A-8404B7977138}" presName="node" presStyleLbl="node1" presStyleIdx="3" presStyleCnt="7">
        <dgm:presLayoutVars>
          <dgm:bulletEnabled val="1"/>
        </dgm:presLayoutVars>
      </dgm:prSet>
      <dgm:spPr/>
    </dgm:pt>
    <dgm:pt modelId="{BA57DCE4-3708-7745-8237-0A83C74FE4C6}" type="pres">
      <dgm:prSet presAssocID="{72D0F239-4E05-9749-B468-2BA0147E8B0F}" presName="sibTrans" presStyleLbl="sibTrans2D1" presStyleIdx="3" presStyleCnt="6"/>
      <dgm:spPr/>
    </dgm:pt>
    <dgm:pt modelId="{DAC9E972-AF0D-F44E-9FF6-F1923FA10C4B}" type="pres">
      <dgm:prSet presAssocID="{72D0F239-4E05-9749-B468-2BA0147E8B0F}" presName="connectorText" presStyleLbl="sibTrans2D1" presStyleIdx="3" presStyleCnt="6"/>
      <dgm:spPr/>
    </dgm:pt>
    <dgm:pt modelId="{02B93A2C-E7C6-244F-8143-38C5B01C70E5}" type="pres">
      <dgm:prSet presAssocID="{9299A97A-587C-4445-B0F1-32C3DD762D4A}" presName="node" presStyleLbl="node1" presStyleIdx="4" presStyleCnt="7" custLinFactNeighborX="5032" custLinFactNeighborY="785">
        <dgm:presLayoutVars>
          <dgm:bulletEnabled val="1"/>
        </dgm:presLayoutVars>
      </dgm:prSet>
      <dgm:spPr/>
    </dgm:pt>
    <dgm:pt modelId="{FB078883-926F-AD4E-A83E-8886A4A445B6}" type="pres">
      <dgm:prSet presAssocID="{F268F745-7134-4C41-89FE-A8D74AB3E046}" presName="sibTrans" presStyleLbl="sibTrans2D1" presStyleIdx="4" presStyleCnt="6"/>
      <dgm:spPr/>
    </dgm:pt>
    <dgm:pt modelId="{FA364B42-4EFE-A14B-B508-FE157167B48E}" type="pres">
      <dgm:prSet presAssocID="{F268F745-7134-4C41-89FE-A8D74AB3E046}" presName="connectorText" presStyleLbl="sibTrans2D1" presStyleIdx="4" presStyleCnt="6"/>
      <dgm:spPr/>
    </dgm:pt>
    <dgm:pt modelId="{1CEECF20-E7D4-D644-A1BB-B08BCC7074A1}" type="pres">
      <dgm:prSet presAssocID="{8370DC7D-443C-1D4B-99E1-EE6EA3B4D36F}" presName="node" presStyleLbl="node1" presStyleIdx="5" presStyleCnt="7">
        <dgm:presLayoutVars>
          <dgm:bulletEnabled val="1"/>
        </dgm:presLayoutVars>
      </dgm:prSet>
      <dgm:spPr/>
    </dgm:pt>
    <dgm:pt modelId="{C80B6745-1B55-C141-B283-AE04A3A88051}" type="pres">
      <dgm:prSet presAssocID="{4A4A27F8-39F0-DD46-BF76-DF7A6D1F9CFA}" presName="sibTrans" presStyleLbl="sibTrans2D1" presStyleIdx="5" presStyleCnt="6"/>
      <dgm:spPr/>
    </dgm:pt>
    <dgm:pt modelId="{A903A6C7-8C56-E640-9CA1-78F5EDBB0CE0}" type="pres">
      <dgm:prSet presAssocID="{4A4A27F8-39F0-DD46-BF76-DF7A6D1F9CFA}" presName="connectorText" presStyleLbl="sibTrans2D1" presStyleIdx="5" presStyleCnt="6"/>
      <dgm:spPr/>
    </dgm:pt>
    <dgm:pt modelId="{3E5F1823-7D13-FA43-8EF9-EA9FCA92FD7F}" type="pres">
      <dgm:prSet presAssocID="{4C67ADD9-10B9-8245-9609-74FF4A9B2518}" presName="node" presStyleLbl="node1" presStyleIdx="6" presStyleCnt="7">
        <dgm:presLayoutVars>
          <dgm:bulletEnabled val="1"/>
        </dgm:presLayoutVars>
      </dgm:prSet>
      <dgm:spPr/>
    </dgm:pt>
  </dgm:ptLst>
  <dgm:cxnLst>
    <dgm:cxn modelId="{66A11011-6023-C34F-91CA-46BAE503F332}" srcId="{7D59A0BF-FD3F-4448-AA4F-9153110EA7D4}" destId="{53233C97-4391-0041-A225-1CBF33259612}" srcOrd="2" destOrd="0" parTransId="{AAC50A7B-C144-684B-8555-450D11AA5D17}" sibTransId="{DD837A3F-848A-FB47-8EEC-58C75D05CE21}"/>
    <dgm:cxn modelId="{AF422B13-1329-A14A-9BE2-DFCEFF8079F5}" type="presOf" srcId="{DC329E64-A084-4547-A630-ADF828AA54F6}" destId="{2A1428B3-938E-4F46-A8F4-D9E0E4E73BF3}" srcOrd="0" destOrd="0" presId="urn:microsoft.com/office/officeart/2005/8/layout/process5"/>
    <dgm:cxn modelId="{2D0A1E19-71B2-E843-94BA-6E484D63AEBE}" type="presOf" srcId="{4A4A27F8-39F0-DD46-BF76-DF7A6D1F9CFA}" destId="{C80B6745-1B55-C141-B283-AE04A3A88051}" srcOrd="0" destOrd="0" presId="urn:microsoft.com/office/officeart/2005/8/layout/process5"/>
    <dgm:cxn modelId="{44BEEB1B-57FD-3A4A-8625-177F0F3E10E7}" type="presOf" srcId="{4A4A27F8-39F0-DD46-BF76-DF7A6D1F9CFA}" destId="{A903A6C7-8C56-E640-9CA1-78F5EDBB0CE0}" srcOrd="1" destOrd="0" presId="urn:microsoft.com/office/officeart/2005/8/layout/process5"/>
    <dgm:cxn modelId="{8225FB25-E399-984E-A78A-A39D6F9C3D4F}" srcId="{7D59A0BF-FD3F-4448-AA4F-9153110EA7D4}" destId="{8370DC7D-443C-1D4B-99E1-EE6EA3B4D36F}" srcOrd="5" destOrd="0" parTransId="{2BD671E5-87B6-C140-8FC6-459B5B9D5651}" sibTransId="{4A4A27F8-39F0-DD46-BF76-DF7A6D1F9CFA}"/>
    <dgm:cxn modelId="{3277A826-531A-2146-84DB-3C5631BDCEC3}" srcId="{7D59A0BF-FD3F-4448-AA4F-9153110EA7D4}" destId="{9299A97A-587C-4445-B0F1-32C3DD762D4A}" srcOrd="4" destOrd="0" parTransId="{054441BC-D460-2F4C-B25A-00D91EE20525}" sibTransId="{F268F745-7134-4C41-89FE-A8D74AB3E046}"/>
    <dgm:cxn modelId="{72960D31-45CA-6B47-AA0B-E00B2D799D0C}" srcId="{7D59A0BF-FD3F-4448-AA4F-9153110EA7D4}" destId="{B80C2182-9739-A54A-83E3-3AE4986C0070}" srcOrd="1" destOrd="0" parTransId="{CA5AEB10-D00A-0F4F-B08E-976E25C00CEF}" sibTransId="{D93CE52F-A7AE-9D4C-A3B9-3115E74014EF}"/>
    <dgm:cxn modelId="{42BB9837-2403-3D49-9797-635D629AE615}" type="presOf" srcId="{F268F745-7134-4C41-89FE-A8D74AB3E046}" destId="{FA364B42-4EFE-A14B-B508-FE157167B48E}" srcOrd="1" destOrd="0" presId="urn:microsoft.com/office/officeart/2005/8/layout/process5"/>
    <dgm:cxn modelId="{DB054038-F23E-8C4A-B07A-DFC472F02930}" type="presOf" srcId="{53233C97-4391-0041-A225-1CBF33259612}" destId="{D72196BC-ED11-0343-91ED-8FD51CE97BD5}" srcOrd="0" destOrd="0" presId="urn:microsoft.com/office/officeart/2005/8/layout/process5"/>
    <dgm:cxn modelId="{DCB4114C-9B6C-D94C-A3E3-312DFF6F83ED}" type="presOf" srcId="{9299A97A-587C-4445-B0F1-32C3DD762D4A}" destId="{02B93A2C-E7C6-244F-8143-38C5B01C70E5}" srcOrd="0" destOrd="0" presId="urn:microsoft.com/office/officeart/2005/8/layout/process5"/>
    <dgm:cxn modelId="{6A582C52-F4A1-2041-9AA4-F6F47DEB7FD2}" type="presOf" srcId="{D93CE52F-A7AE-9D4C-A3B9-3115E74014EF}" destId="{E606EFBF-70CD-3649-A4D0-59CE81EE1A1D}" srcOrd="1" destOrd="0" presId="urn:microsoft.com/office/officeart/2005/8/layout/process5"/>
    <dgm:cxn modelId="{BF7C6553-F7B5-324E-B7F9-632B4E211B68}" type="presOf" srcId="{4C67ADD9-10B9-8245-9609-74FF4A9B2518}" destId="{3E5F1823-7D13-FA43-8EF9-EA9FCA92FD7F}" srcOrd="0" destOrd="0" presId="urn:microsoft.com/office/officeart/2005/8/layout/process5"/>
    <dgm:cxn modelId="{761B1556-F79E-524F-9A29-E5F3EF692233}" type="presOf" srcId="{7D59A0BF-FD3F-4448-AA4F-9153110EA7D4}" destId="{B923A4D7-31FD-5449-8264-1307BFE7F251}" srcOrd="0" destOrd="0" presId="urn:microsoft.com/office/officeart/2005/8/layout/process5"/>
    <dgm:cxn modelId="{A8029D5A-D6BA-264F-A4F0-71109702D054}" srcId="{7D59A0BF-FD3F-4448-AA4F-9153110EA7D4}" destId="{DC329E64-A084-4547-A630-ADF828AA54F6}" srcOrd="0" destOrd="0" parTransId="{A506ADAF-5D8E-2942-B217-A86EFB3C72FB}" sibTransId="{08AEB4CF-6D74-564B-ACFC-E568E017B895}"/>
    <dgm:cxn modelId="{1CEBD65D-9EEB-F949-916D-35EC8FAE4F46}" type="presOf" srcId="{08AEB4CF-6D74-564B-ACFC-E568E017B895}" destId="{763599BE-4747-2445-B585-0BDBA48C4077}" srcOrd="1" destOrd="0" presId="urn:microsoft.com/office/officeart/2005/8/layout/process5"/>
    <dgm:cxn modelId="{006FF75D-5DDF-EE4A-B89E-6719C495877D}" srcId="{7D59A0BF-FD3F-4448-AA4F-9153110EA7D4}" destId="{4D977FAF-C0C1-404B-984A-8404B7977138}" srcOrd="3" destOrd="0" parTransId="{1A379A38-A342-5A47-B922-C60925BFD430}" sibTransId="{72D0F239-4E05-9749-B468-2BA0147E8B0F}"/>
    <dgm:cxn modelId="{51C94E61-7B14-8247-8E4F-F2D6AF1266B2}" type="presOf" srcId="{08AEB4CF-6D74-564B-ACFC-E568E017B895}" destId="{7C7E0AE8-29AE-1C46-8AE3-4ABCC0E79622}" srcOrd="0" destOrd="0" presId="urn:microsoft.com/office/officeart/2005/8/layout/process5"/>
    <dgm:cxn modelId="{A2AD9263-9DA0-9441-B93B-3736C45FA6DE}" srcId="{7D59A0BF-FD3F-4448-AA4F-9153110EA7D4}" destId="{4C67ADD9-10B9-8245-9609-74FF4A9B2518}" srcOrd="6" destOrd="0" parTransId="{2B1D872F-2491-B843-8749-71039F826E37}" sibTransId="{7CE9C89D-1F06-9C48-84DA-EC453BCE4565}"/>
    <dgm:cxn modelId="{66EF0286-F197-FA43-9953-4997F3C42EFB}" type="presOf" srcId="{72D0F239-4E05-9749-B468-2BA0147E8B0F}" destId="{DAC9E972-AF0D-F44E-9FF6-F1923FA10C4B}" srcOrd="1" destOrd="0" presId="urn:microsoft.com/office/officeart/2005/8/layout/process5"/>
    <dgm:cxn modelId="{BED72FAA-80EA-D34D-8C2F-020AC7CFCC69}" type="presOf" srcId="{B80C2182-9739-A54A-83E3-3AE4986C0070}" destId="{EB8F3E59-4993-394A-B599-E9B994E35025}" srcOrd="0" destOrd="0" presId="urn:microsoft.com/office/officeart/2005/8/layout/process5"/>
    <dgm:cxn modelId="{6AA630E8-080F-6848-8B16-7721BB89C2E6}" type="presOf" srcId="{F268F745-7134-4C41-89FE-A8D74AB3E046}" destId="{FB078883-926F-AD4E-A83E-8886A4A445B6}" srcOrd="0" destOrd="0" presId="urn:microsoft.com/office/officeart/2005/8/layout/process5"/>
    <dgm:cxn modelId="{DD45ABF6-865B-E04D-AB3D-45DF3E13AD9C}" type="presOf" srcId="{DD837A3F-848A-FB47-8EEC-58C75D05CE21}" destId="{609EB763-B621-F44A-868E-DE9804AF22DB}" srcOrd="0" destOrd="0" presId="urn:microsoft.com/office/officeart/2005/8/layout/process5"/>
    <dgm:cxn modelId="{D48BA1F7-4E3E-E547-A64D-1DE63E7E18E2}" type="presOf" srcId="{DD837A3F-848A-FB47-8EEC-58C75D05CE21}" destId="{E37146E6-D4C4-1346-B43B-C900456979FC}" srcOrd="1" destOrd="0" presId="urn:microsoft.com/office/officeart/2005/8/layout/process5"/>
    <dgm:cxn modelId="{098C40FA-41CC-7740-939E-4425FADC75B7}" type="presOf" srcId="{72D0F239-4E05-9749-B468-2BA0147E8B0F}" destId="{BA57DCE4-3708-7745-8237-0A83C74FE4C6}" srcOrd="0" destOrd="0" presId="urn:microsoft.com/office/officeart/2005/8/layout/process5"/>
    <dgm:cxn modelId="{AF12EFFA-7FD3-C74D-8E14-D926DA1F5EB2}" type="presOf" srcId="{D93CE52F-A7AE-9D4C-A3B9-3115E74014EF}" destId="{8CE962E1-6C8E-8945-B4E3-7A588B956822}" srcOrd="0" destOrd="0" presId="urn:microsoft.com/office/officeart/2005/8/layout/process5"/>
    <dgm:cxn modelId="{A2B0A6FB-CEB3-824A-B595-2D0F95227838}" type="presOf" srcId="{4D977FAF-C0C1-404B-984A-8404B7977138}" destId="{DE771A17-B559-3E4D-A3D6-70A993B9DE34}" srcOrd="0" destOrd="0" presId="urn:microsoft.com/office/officeart/2005/8/layout/process5"/>
    <dgm:cxn modelId="{0EF86EFD-C9C9-9645-8065-8B2D254D991D}" type="presOf" srcId="{8370DC7D-443C-1D4B-99E1-EE6EA3B4D36F}" destId="{1CEECF20-E7D4-D644-A1BB-B08BCC7074A1}" srcOrd="0" destOrd="0" presId="urn:microsoft.com/office/officeart/2005/8/layout/process5"/>
    <dgm:cxn modelId="{CE4F2498-7B38-3E4A-8F4A-7A9E83C50CC3}" type="presParOf" srcId="{B923A4D7-31FD-5449-8264-1307BFE7F251}" destId="{2A1428B3-938E-4F46-A8F4-D9E0E4E73BF3}" srcOrd="0" destOrd="0" presId="urn:microsoft.com/office/officeart/2005/8/layout/process5"/>
    <dgm:cxn modelId="{0C4ADAD4-04D3-E44B-802C-8E8D91A029BD}" type="presParOf" srcId="{B923A4D7-31FD-5449-8264-1307BFE7F251}" destId="{7C7E0AE8-29AE-1C46-8AE3-4ABCC0E79622}" srcOrd="1" destOrd="0" presId="urn:microsoft.com/office/officeart/2005/8/layout/process5"/>
    <dgm:cxn modelId="{4675EE5C-9DA2-0740-8C24-C2B2455B515B}" type="presParOf" srcId="{7C7E0AE8-29AE-1C46-8AE3-4ABCC0E79622}" destId="{763599BE-4747-2445-B585-0BDBA48C4077}" srcOrd="0" destOrd="0" presId="urn:microsoft.com/office/officeart/2005/8/layout/process5"/>
    <dgm:cxn modelId="{85C3B5F5-1A8F-0C48-944E-00D9F796D3DC}" type="presParOf" srcId="{B923A4D7-31FD-5449-8264-1307BFE7F251}" destId="{EB8F3E59-4993-394A-B599-E9B994E35025}" srcOrd="2" destOrd="0" presId="urn:microsoft.com/office/officeart/2005/8/layout/process5"/>
    <dgm:cxn modelId="{CF2914FF-BDE5-AF4E-83B2-7F6E665D3038}" type="presParOf" srcId="{B923A4D7-31FD-5449-8264-1307BFE7F251}" destId="{8CE962E1-6C8E-8945-B4E3-7A588B956822}" srcOrd="3" destOrd="0" presId="urn:microsoft.com/office/officeart/2005/8/layout/process5"/>
    <dgm:cxn modelId="{FA28DB83-0308-884D-BF59-F1D0F60E7BA6}" type="presParOf" srcId="{8CE962E1-6C8E-8945-B4E3-7A588B956822}" destId="{E606EFBF-70CD-3649-A4D0-59CE81EE1A1D}" srcOrd="0" destOrd="0" presId="urn:microsoft.com/office/officeart/2005/8/layout/process5"/>
    <dgm:cxn modelId="{84E97A66-0EB2-F145-BA7A-5E48EEB2F6ED}" type="presParOf" srcId="{B923A4D7-31FD-5449-8264-1307BFE7F251}" destId="{D72196BC-ED11-0343-91ED-8FD51CE97BD5}" srcOrd="4" destOrd="0" presId="urn:microsoft.com/office/officeart/2005/8/layout/process5"/>
    <dgm:cxn modelId="{6570B9F6-6ECB-B04F-BC22-F8D467F4D4B9}" type="presParOf" srcId="{B923A4D7-31FD-5449-8264-1307BFE7F251}" destId="{609EB763-B621-F44A-868E-DE9804AF22DB}" srcOrd="5" destOrd="0" presId="urn:microsoft.com/office/officeart/2005/8/layout/process5"/>
    <dgm:cxn modelId="{D3EE6F61-363C-704B-AF0F-115F204341C8}" type="presParOf" srcId="{609EB763-B621-F44A-868E-DE9804AF22DB}" destId="{E37146E6-D4C4-1346-B43B-C900456979FC}" srcOrd="0" destOrd="0" presId="urn:microsoft.com/office/officeart/2005/8/layout/process5"/>
    <dgm:cxn modelId="{FB79B9A4-06A3-1B43-A0F9-015953ED75E5}" type="presParOf" srcId="{B923A4D7-31FD-5449-8264-1307BFE7F251}" destId="{DE771A17-B559-3E4D-A3D6-70A993B9DE34}" srcOrd="6" destOrd="0" presId="urn:microsoft.com/office/officeart/2005/8/layout/process5"/>
    <dgm:cxn modelId="{9768FEF5-1812-A44D-B980-6E3992D36121}" type="presParOf" srcId="{B923A4D7-31FD-5449-8264-1307BFE7F251}" destId="{BA57DCE4-3708-7745-8237-0A83C74FE4C6}" srcOrd="7" destOrd="0" presId="urn:microsoft.com/office/officeart/2005/8/layout/process5"/>
    <dgm:cxn modelId="{A9B1F7AB-2677-B34A-8DCD-E2DEA3C93890}" type="presParOf" srcId="{BA57DCE4-3708-7745-8237-0A83C74FE4C6}" destId="{DAC9E972-AF0D-F44E-9FF6-F1923FA10C4B}" srcOrd="0" destOrd="0" presId="urn:microsoft.com/office/officeart/2005/8/layout/process5"/>
    <dgm:cxn modelId="{48346113-B197-394A-B0E4-41366E0AA848}" type="presParOf" srcId="{B923A4D7-31FD-5449-8264-1307BFE7F251}" destId="{02B93A2C-E7C6-244F-8143-38C5B01C70E5}" srcOrd="8" destOrd="0" presId="urn:microsoft.com/office/officeart/2005/8/layout/process5"/>
    <dgm:cxn modelId="{533EC7E0-BE11-2845-8AA7-86B697847429}" type="presParOf" srcId="{B923A4D7-31FD-5449-8264-1307BFE7F251}" destId="{FB078883-926F-AD4E-A83E-8886A4A445B6}" srcOrd="9" destOrd="0" presId="urn:microsoft.com/office/officeart/2005/8/layout/process5"/>
    <dgm:cxn modelId="{1D17DB5C-71CC-DF46-B8A3-72ACDCF8D1F6}" type="presParOf" srcId="{FB078883-926F-AD4E-A83E-8886A4A445B6}" destId="{FA364B42-4EFE-A14B-B508-FE157167B48E}" srcOrd="0" destOrd="0" presId="urn:microsoft.com/office/officeart/2005/8/layout/process5"/>
    <dgm:cxn modelId="{D54CA22B-72E6-FC4C-8D28-C341330974CD}" type="presParOf" srcId="{B923A4D7-31FD-5449-8264-1307BFE7F251}" destId="{1CEECF20-E7D4-D644-A1BB-B08BCC7074A1}" srcOrd="10" destOrd="0" presId="urn:microsoft.com/office/officeart/2005/8/layout/process5"/>
    <dgm:cxn modelId="{4E6AF6FC-3066-1146-9932-2EB80731A82A}" type="presParOf" srcId="{B923A4D7-31FD-5449-8264-1307BFE7F251}" destId="{C80B6745-1B55-C141-B283-AE04A3A88051}" srcOrd="11" destOrd="0" presId="urn:microsoft.com/office/officeart/2005/8/layout/process5"/>
    <dgm:cxn modelId="{017C0F1B-EE81-2F46-BE2C-DDB2787BE9D6}" type="presParOf" srcId="{C80B6745-1B55-C141-B283-AE04A3A88051}" destId="{A903A6C7-8C56-E640-9CA1-78F5EDBB0CE0}" srcOrd="0" destOrd="0" presId="urn:microsoft.com/office/officeart/2005/8/layout/process5"/>
    <dgm:cxn modelId="{952B72DF-E260-5B48-BDAF-016FF21FD751}" type="presParOf" srcId="{B923A4D7-31FD-5449-8264-1307BFE7F251}" destId="{3E5F1823-7D13-FA43-8EF9-EA9FCA92FD7F}"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59A0BF-FD3F-4448-AA4F-9153110EA7D4}" type="doc">
      <dgm:prSet loTypeId="urn:microsoft.com/office/officeart/2005/8/layout/process5" loCatId="process" qsTypeId="urn:microsoft.com/office/officeart/2005/8/quickstyle/simple1" qsCatId="simple" csTypeId="urn:microsoft.com/office/officeart/2005/8/colors/accent1_1" csCatId="accent1" phldr="1"/>
      <dgm:spPr/>
      <dgm:t>
        <a:bodyPr/>
        <a:lstStyle/>
        <a:p>
          <a:endParaRPr lang="en-GB"/>
        </a:p>
      </dgm:t>
    </dgm:pt>
    <dgm:pt modelId="{B80C2182-9739-A54A-83E3-3AE4986C0070}">
      <dgm:prSet/>
      <dgm:spPr/>
      <dgm:t>
        <a:bodyPr/>
        <a:lstStyle/>
        <a:p>
          <a:r>
            <a:rPr lang="en-US" dirty="0">
              <a:solidFill>
                <a:schemeClr val="accent2"/>
              </a:solidFill>
            </a:rPr>
            <a:t>Gather pre-requirements</a:t>
          </a:r>
          <a:endParaRPr lang="en-NL">
            <a:solidFill>
              <a:schemeClr val="accent2"/>
            </a:solidFill>
          </a:endParaRPr>
        </a:p>
      </dgm:t>
    </dgm:pt>
    <dgm:pt modelId="{CA5AEB10-D00A-0F4F-B08E-976E25C00CEF}" type="parTrans" cxnId="{72960D31-45CA-6B47-AA0B-E00B2D799D0C}">
      <dgm:prSet/>
      <dgm:spPr/>
      <dgm:t>
        <a:bodyPr/>
        <a:lstStyle/>
        <a:p>
          <a:endParaRPr lang="en-GB"/>
        </a:p>
      </dgm:t>
    </dgm:pt>
    <dgm:pt modelId="{D93CE52F-A7AE-9D4C-A3B9-3115E74014EF}" type="sibTrans" cxnId="{72960D31-45CA-6B47-AA0B-E00B2D799D0C}">
      <dgm:prSet/>
      <dgm:spPr>
        <a:solidFill>
          <a:schemeClr val="accent5"/>
        </a:solidFill>
      </dgm:spPr>
      <dgm:t>
        <a:bodyPr/>
        <a:lstStyle/>
        <a:p>
          <a:endParaRPr lang="en-GB"/>
        </a:p>
      </dgm:t>
    </dgm:pt>
    <dgm:pt modelId="{53233C97-4391-0041-A225-1CBF33259612}">
      <dgm:prSet/>
      <dgm:spPr/>
      <dgm:t>
        <a:bodyPr/>
        <a:lstStyle/>
        <a:p>
          <a:r>
            <a:rPr lang="en-GB"/>
            <a:t>T</a:t>
          </a:r>
          <a:r>
            <a:rPr lang="en-NL"/>
            <a:t>ransfer image</a:t>
          </a:r>
        </a:p>
      </dgm:t>
    </dgm:pt>
    <dgm:pt modelId="{AAC50A7B-C144-684B-8555-450D11AA5D17}" type="parTrans" cxnId="{66A11011-6023-C34F-91CA-46BAE503F332}">
      <dgm:prSet/>
      <dgm:spPr/>
      <dgm:t>
        <a:bodyPr/>
        <a:lstStyle/>
        <a:p>
          <a:endParaRPr lang="en-GB"/>
        </a:p>
      </dgm:t>
    </dgm:pt>
    <dgm:pt modelId="{DD837A3F-848A-FB47-8EEC-58C75D05CE21}" type="sibTrans" cxnId="{66A11011-6023-C34F-91CA-46BAE503F332}">
      <dgm:prSet/>
      <dgm:spPr>
        <a:solidFill>
          <a:schemeClr val="accent5"/>
        </a:solidFill>
      </dgm:spPr>
      <dgm:t>
        <a:bodyPr/>
        <a:lstStyle/>
        <a:p>
          <a:endParaRPr lang="en-GB"/>
        </a:p>
      </dgm:t>
    </dgm:pt>
    <dgm:pt modelId="{4D977FAF-C0C1-404B-984A-8404B7977138}">
      <dgm:prSet/>
      <dgm:spPr/>
      <dgm:t>
        <a:bodyPr/>
        <a:lstStyle/>
        <a:p>
          <a:r>
            <a:rPr lang="en-US"/>
            <a:t>Clone image</a:t>
          </a:r>
          <a:endParaRPr lang="en-NL"/>
        </a:p>
      </dgm:t>
    </dgm:pt>
    <dgm:pt modelId="{1A379A38-A342-5A47-B922-C60925BFD430}" type="parTrans" cxnId="{006FF75D-5DDF-EE4A-B89E-6719C495877D}">
      <dgm:prSet/>
      <dgm:spPr/>
      <dgm:t>
        <a:bodyPr/>
        <a:lstStyle/>
        <a:p>
          <a:endParaRPr lang="en-GB"/>
        </a:p>
      </dgm:t>
    </dgm:pt>
    <dgm:pt modelId="{72D0F239-4E05-9749-B468-2BA0147E8B0F}" type="sibTrans" cxnId="{006FF75D-5DDF-EE4A-B89E-6719C495877D}">
      <dgm:prSet/>
      <dgm:spPr>
        <a:solidFill>
          <a:schemeClr val="accent5"/>
        </a:solidFill>
      </dgm:spPr>
      <dgm:t>
        <a:bodyPr/>
        <a:lstStyle/>
        <a:p>
          <a:endParaRPr lang="en-GB"/>
        </a:p>
      </dgm:t>
    </dgm:pt>
    <dgm:pt modelId="{9299A97A-587C-4445-B0F1-32C3DD762D4A}">
      <dgm:prSet/>
      <dgm:spPr/>
      <dgm:t>
        <a:bodyPr/>
        <a:lstStyle/>
        <a:p>
          <a:r>
            <a:rPr lang="en-US"/>
            <a:t>Bootstrap</a:t>
          </a:r>
          <a:endParaRPr lang="en-NL"/>
        </a:p>
      </dgm:t>
    </dgm:pt>
    <dgm:pt modelId="{054441BC-D460-2F4C-B25A-00D91EE20525}" type="parTrans" cxnId="{3277A826-531A-2146-84DB-3C5631BDCEC3}">
      <dgm:prSet/>
      <dgm:spPr/>
      <dgm:t>
        <a:bodyPr/>
        <a:lstStyle/>
        <a:p>
          <a:endParaRPr lang="en-GB"/>
        </a:p>
      </dgm:t>
    </dgm:pt>
    <dgm:pt modelId="{F268F745-7134-4C41-89FE-A8D74AB3E046}" type="sibTrans" cxnId="{3277A826-531A-2146-84DB-3C5631BDCEC3}">
      <dgm:prSet/>
      <dgm:spPr>
        <a:solidFill>
          <a:schemeClr val="accent5"/>
        </a:solidFill>
      </dgm:spPr>
      <dgm:t>
        <a:bodyPr/>
        <a:lstStyle/>
        <a:p>
          <a:endParaRPr lang="en-GB"/>
        </a:p>
      </dgm:t>
    </dgm:pt>
    <dgm:pt modelId="{AE126C3C-FAA4-5944-91BD-327B3DB32EAE}">
      <dgm:prSet/>
      <dgm:spPr/>
      <dgm:t>
        <a:bodyPr/>
        <a:lstStyle/>
        <a:p>
          <a:r>
            <a:rPr lang="en-US"/>
            <a:t>Install addon operator</a:t>
          </a:r>
          <a:endParaRPr lang="en-NL"/>
        </a:p>
      </dgm:t>
    </dgm:pt>
    <dgm:pt modelId="{BFBC5DCC-A135-BC42-939A-6E543C058097}" type="parTrans" cxnId="{D858F896-0E8F-DD41-A90B-2EB75D391037}">
      <dgm:prSet/>
      <dgm:spPr/>
      <dgm:t>
        <a:bodyPr/>
        <a:lstStyle/>
        <a:p>
          <a:endParaRPr lang="en-GB"/>
        </a:p>
      </dgm:t>
    </dgm:pt>
    <dgm:pt modelId="{ED8894E7-082D-924B-8AF8-F16493E43548}" type="sibTrans" cxnId="{D858F896-0E8F-DD41-A90B-2EB75D391037}">
      <dgm:prSet/>
      <dgm:spPr>
        <a:solidFill>
          <a:schemeClr val="accent5"/>
        </a:solidFill>
      </dgm:spPr>
      <dgm:t>
        <a:bodyPr/>
        <a:lstStyle/>
        <a:p>
          <a:endParaRPr lang="en-GB"/>
        </a:p>
      </dgm:t>
    </dgm:pt>
    <dgm:pt modelId="{888B99BA-035A-B745-AB68-1ADF2287BEA7}">
      <dgm:prSet/>
      <dgm:spPr/>
      <dgm:t>
        <a:bodyPr/>
        <a:lstStyle/>
        <a:p>
          <a:r>
            <a:rPr lang="en-US"/>
            <a:t>Install CNI</a:t>
          </a:r>
          <a:endParaRPr lang="en-NL"/>
        </a:p>
      </dgm:t>
    </dgm:pt>
    <dgm:pt modelId="{CDA9AB4D-2ED2-A240-8077-10C27FAA687B}" type="parTrans" cxnId="{EEC6AF5A-17E4-7A4E-AF79-3814900A0457}">
      <dgm:prSet/>
      <dgm:spPr/>
      <dgm:t>
        <a:bodyPr/>
        <a:lstStyle/>
        <a:p>
          <a:endParaRPr lang="en-GB"/>
        </a:p>
      </dgm:t>
    </dgm:pt>
    <dgm:pt modelId="{31148DE0-3CFB-D845-8928-0FE21C5D6EDF}" type="sibTrans" cxnId="{EEC6AF5A-17E4-7A4E-AF79-3814900A0457}">
      <dgm:prSet/>
      <dgm:spPr>
        <a:solidFill>
          <a:schemeClr val="accent5"/>
        </a:solidFill>
      </dgm:spPr>
      <dgm:t>
        <a:bodyPr/>
        <a:lstStyle/>
        <a:p>
          <a:endParaRPr lang="en-GB"/>
        </a:p>
      </dgm:t>
    </dgm:pt>
    <dgm:pt modelId="{4C67ADD9-10B9-8245-9609-74FF4A9B2518}">
      <dgm:prSet/>
      <dgm:spPr/>
      <dgm:t>
        <a:bodyPr/>
        <a:lstStyle/>
        <a:p>
          <a:r>
            <a:rPr lang="en-US"/>
            <a:t>Install Essential Addon’s</a:t>
          </a:r>
          <a:endParaRPr lang="en-NL"/>
        </a:p>
      </dgm:t>
    </dgm:pt>
    <dgm:pt modelId="{2B1D872F-2491-B843-8749-71039F826E37}" type="parTrans" cxnId="{A2AD9263-9DA0-9441-B93B-3736C45FA6DE}">
      <dgm:prSet/>
      <dgm:spPr/>
      <dgm:t>
        <a:bodyPr/>
        <a:lstStyle/>
        <a:p>
          <a:endParaRPr lang="en-GB"/>
        </a:p>
      </dgm:t>
    </dgm:pt>
    <dgm:pt modelId="{7CE9C89D-1F06-9C48-84DA-EC453BCE4565}" type="sibTrans" cxnId="{A2AD9263-9DA0-9441-B93B-3736C45FA6DE}">
      <dgm:prSet/>
      <dgm:spPr>
        <a:solidFill>
          <a:schemeClr val="accent5"/>
        </a:solidFill>
      </dgm:spPr>
      <dgm:t>
        <a:bodyPr/>
        <a:lstStyle/>
        <a:p>
          <a:endParaRPr lang="en-GB"/>
        </a:p>
      </dgm:t>
    </dgm:pt>
    <dgm:pt modelId="{1657A70C-D452-4A48-A604-9C22D6836839}">
      <dgm:prSet/>
      <dgm:spPr/>
      <dgm:t>
        <a:bodyPr/>
        <a:lstStyle/>
        <a:p>
          <a:r>
            <a:rPr lang="en-US"/>
            <a:t>Install Optional Addon’s</a:t>
          </a:r>
          <a:endParaRPr lang="en-NL"/>
        </a:p>
      </dgm:t>
    </dgm:pt>
    <dgm:pt modelId="{3B79FAB3-4F9B-6F4A-BA37-B51C07DB11EF}" type="parTrans" cxnId="{1EE4451D-606C-1443-BEC5-A9D3731F0446}">
      <dgm:prSet/>
      <dgm:spPr/>
      <dgm:t>
        <a:bodyPr/>
        <a:lstStyle/>
        <a:p>
          <a:endParaRPr lang="en-GB"/>
        </a:p>
      </dgm:t>
    </dgm:pt>
    <dgm:pt modelId="{38A7E83E-6A2B-6740-9BFD-4329887E5E7D}" type="sibTrans" cxnId="{1EE4451D-606C-1443-BEC5-A9D3731F0446}">
      <dgm:prSet/>
      <dgm:spPr/>
      <dgm:t>
        <a:bodyPr/>
        <a:lstStyle/>
        <a:p>
          <a:endParaRPr lang="en-GB"/>
        </a:p>
      </dgm:t>
    </dgm:pt>
    <dgm:pt modelId="{37D7E176-5A28-1941-A404-64D4D6CD150F}">
      <dgm:prSet/>
      <dgm:spPr/>
      <dgm:t>
        <a:bodyPr/>
        <a:lstStyle/>
        <a:p>
          <a:r>
            <a:rPr lang="en-GB" dirty="0">
              <a:solidFill>
                <a:schemeClr val="tx2"/>
              </a:solidFill>
            </a:rPr>
            <a:t>IKS Cluster Online</a:t>
          </a:r>
        </a:p>
      </dgm:t>
    </dgm:pt>
    <dgm:pt modelId="{8D303DE4-EFA5-3149-BE79-D12FD5B39F34}" type="parTrans" cxnId="{E062F0C1-D91E-AB46-958A-C4431C1A1193}">
      <dgm:prSet/>
      <dgm:spPr/>
      <dgm:t>
        <a:bodyPr/>
        <a:lstStyle/>
        <a:p>
          <a:endParaRPr lang="en-GB"/>
        </a:p>
      </dgm:t>
    </dgm:pt>
    <dgm:pt modelId="{C9FD0F11-4AA5-F34C-9D17-111619B8CD1A}" type="sibTrans" cxnId="{E062F0C1-D91E-AB46-958A-C4431C1A1193}">
      <dgm:prSet/>
      <dgm:spPr/>
      <dgm:t>
        <a:bodyPr/>
        <a:lstStyle/>
        <a:p>
          <a:endParaRPr lang="en-GB"/>
        </a:p>
      </dgm:t>
    </dgm:pt>
    <dgm:pt modelId="{B923A4D7-31FD-5449-8264-1307BFE7F251}" type="pres">
      <dgm:prSet presAssocID="{7D59A0BF-FD3F-4448-AA4F-9153110EA7D4}" presName="diagram" presStyleCnt="0">
        <dgm:presLayoutVars>
          <dgm:dir/>
          <dgm:resizeHandles val="exact"/>
        </dgm:presLayoutVars>
      </dgm:prSet>
      <dgm:spPr/>
    </dgm:pt>
    <dgm:pt modelId="{EB8F3E59-4993-394A-B599-E9B994E35025}" type="pres">
      <dgm:prSet presAssocID="{B80C2182-9739-A54A-83E3-3AE4986C0070}" presName="node" presStyleLbl="node1" presStyleIdx="0" presStyleCnt="9">
        <dgm:presLayoutVars>
          <dgm:bulletEnabled val="1"/>
        </dgm:presLayoutVars>
      </dgm:prSet>
      <dgm:spPr/>
    </dgm:pt>
    <dgm:pt modelId="{8CE962E1-6C8E-8945-B4E3-7A588B956822}" type="pres">
      <dgm:prSet presAssocID="{D93CE52F-A7AE-9D4C-A3B9-3115E74014EF}" presName="sibTrans" presStyleLbl="sibTrans2D1" presStyleIdx="0" presStyleCnt="8"/>
      <dgm:spPr/>
    </dgm:pt>
    <dgm:pt modelId="{E606EFBF-70CD-3649-A4D0-59CE81EE1A1D}" type="pres">
      <dgm:prSet presAssocID="{D93CE52F-A7AE-9D4C-A3B9-3115E74014EF}" presName="connectorText" presStyleLbl="sibTrans2D1" presStyleIdx="0" presStyleCnt="8"/>
      <dgm:spPr/>
    </dgm:pt>
    <dgm:pt modelId="{D72196BC-ED11-0343-91ED-8FD51CE97BD5}" type="pres">
      <dgm:prSet presAssocID="{53233C97-4391-0041-A225-1CBF33259612}" presName="node" presStyleLbl="node1" presStyleIdx="1" presStyleCnt="9">
        <dgm:presLayoutVars>
          <dgm:bulletEnabled val="1"/>
        </dgm:presLayoutVars>
      </dgm:prSet>
      <dgm:spPr/>
    </dgm:pt>
    <dgm:pt modelId="{609EB763-B621-F44A-868E-DE9804AF22DB}" type="pres">
      <dgm:prSet presAssocID="{DD837A3F-848A-FB47-8EEC-58C75D05CE21}" presName="sibTrans" presStyleLbl="sibTrans2D1" presStyleIdx="1" presStyleCnt="8"/>
      <dgm:spPr/>
    </dgm:pt>
    <dgm:pt modelId="{E37146E6-D4C4-1346-B43B-C900456979FC}" type="pres">
      <dgm:prSet presAssocID="{DD837A3F-848A-FB47-8EEC-58C75D05CE21}" presName="connectorText" presStyleLbl="sibTrans2D1" presStyleIdx="1" presStyleCnt="8"/>
      <dgm:spPr/>
    </dgm:pt>
    <dgm:pt modelId="{DE771A17-B559-3E4D-A3D6-70A993B9DE34}" type="pres">
      <dgm:prSet presAssocID="{4D977FAF-C0C1-404B-984A-8404B7977138}" presName="node" presStyleLbl="node1" presStyleIdx="2" presStyleCnt="9">
        <dgm:presLayoutVars>
          <dgm:bulletEnabled val="1"/>
        </dgm:presLayoutVars>
      </dgm:prSet>
      <dgm:spPr/>
    </dgm:pt>
    <dgm:pt modelId="{BA57DCE4-3708-7745-8237-0A83C74FE4C6}" type="pres">
      <dgm:prSet presAssocID="{72D0F239-4E05-9749-B468-2BA0147E8B0F}" presName="sibTrans" presStyleLbl="sibTrans2D1" presStyleIdx="2" presStyleCnt="8"/>
      <dgm:spPr/>
    </dgm:pt>
    <dgm:pt modelId="{DAC9E972-AF0D-F44E-9FF6-F1923FA10C4B}" type="pres">
      <dgm:prSet presAssocID="{72D0F239-4E05-9749-B468-2BA0147E8B0F}" presName="connectorText" presStyleLbl="sibTrans2D1" presStyleIdx="2" presStyleCnt="8"/>
      <dgm:spPr/>
    </dgm:pt>
    <dgm:pt modelId="{02B93A2C-E7C6-244F-8143-38C5B01C70E5}" type="pres">
      <dgm:prSet presAssocID="{9299A97A-587C-4445-B0F1-32C3DD762D4A}" presName="node" presStyleLbl="node1" presStyleIdx="3" presStyleCnt="9">
        <dgm:presLayoutVars>
          <dgm:bulletEnabled val="1"/>
        </dgm:presLayoutVars>
      </dgm:prSet>
      <dgm:spPr/>
    </dgm:pt>
    <dgm:pt modelId="{FB078883-926F-AD4E-A83E-8886A4A445B6}" type="pres">
      <dgm:prSet presAssocID="{F268F745-7134-4C41-89FE-A8D74AB3E046}" presName="sibTrans" presStyleLbl="sibTrans2D1" presStyleIdx="3" presStyleCnt="8"/>
      <dgm:spPr/>
    </dgm:pt>
    <dgm:pt modelId="{FA364B42-4EFE-A14B-B508-FE157167B48E}" type="pres">
      <dgm:prSet presAssocID="{F268F745-7134-4C41-89FE-A8D74AB3E046}" presName="connectorText" presStyleLbl="sibTrans2D1" presStyleIdx="3" presStyleCnt="8"/>
      <dgm:spPr/>
    </dgm:pt>
    <dgm:pt modelId="{A074B2BD-C3CF-2E4D-94A2-8B6FAA387115}" type="pres">
      <dgm:prSet presAssocID="{AE126C3C-FAA4-5944-91BD-327B3DB32EAE}" presName="node" presStyleLbl="node1" presStyleIdx="4" presStyleCnt="9">
        <dgm:presLayoutVars>
          <dgm:bulletEnabled val="1"/>
        </dgm:presLayoutVars>
      </dgm:prSet>
      <dgm:spPr/>
    </dgm:pt>
    <dgm:pt modelId="{236950F2-F741-FE4D-A8E1-5FA1A93AC4BB}" type="pres">
      <dgm:prSet presAssocID="{ED8894E7-082D-924B-8AF8-F16493E43548}" presName="sibTrans" presStyleLbl="sibTrans2D1" presStyleIdx="4" presStyleCnt="8"/>
      <dgm:spPr/>
    </dgm:pt>
    <dgm:pt modelId="{393F1061-A399-A241-9C66-16C51066BE3A}" type="pres">
      <dgm:prSet presAssocID="{ED8894E7-082D-924B-8AF8-F16493E43548}" presName="connectorText" presStyleLbl="sibTrans2D1" presStyleIdx="4" presStyleCnt="8"/>
      <dgm:spPr/>
    </dgm:pt>
    <dgm:pt modelId="{CA813824-97D3-C544-B44C-2E307D38D035}" type="pres">
      <dgm:prSet presAssocID="{888B99BA-035A-B745-AB68-1ADF2287BEA7}" presName="node" presStyleLbl="node1" presStyleIdx="5" presStyleCnt="9">
        <dgm:presLayoutVars>
          <dgm:bulletEnabled val="1"/>
        </dgm:presLayoutVars>
      </dgm:prSet>
      <dgm:spPr/>
    </dgm:pt>
    <dgm:pt modelId="{BBCD2AD4-B530-9D45-8749-B4D9FDDDF0B0}" type="pres">
      <dgm:prSet presAssocID="{31148DE0-3CFB-D845-8928-0FE21C5D6EDF}" presName="sibTrans" presStyleLbl="sibTrans2D1" presStyleIdx="5" presStyleCnt="8"/>
      <dgm:spPr/>
    </dgm:pt>
    <dgm:pt modelId="{4138CABF-6635-AA4A-ADCC-39889B4ED490}" type="pres">
      <dgm:prSet presAssocID="{31148DE0-3CFB-D845-8928-0FE21C5D6EDF}" presName="connectorText" presStyleLbl="sibTrans2D1" presStyleIdx="5" presStyleCnt="8"/>
      <dgm:spPr/>
    </dgm:pt>
    <dgm:pt modelId="{3E5F1823-7D13-FA43-8EF9-EA9FCA92FD7F}" type="pres">
      <dgm:prSet presAssocID="{4C67ADD9-10B9-8245-9609-74FF4A9B2518}" presName="node" presStyleLbl="node1" presStyleIdx="6" presStyleCnt="9">
        <dgm:presLayoutVars>
          <dgm:bulletEnabled val="1"/>
        </dgm:presLayoutVars>
      </dgm:prSet>
      <dgm:spPr/>
    </dgm:pt>
    <dgm:pt modelId="{7F508BC8-748A-2646-9C9B-428E5DD852E0}" type="pres">
      <dgm:prSet presAssocID="{7CE9C89D-1F06-9C48-84DA-EC453BCE4565}" presName="sibTrans" presStyleLbl="sibTrans2D1" presStyleIdx="6" presStyleCnt="8"/>
      <dgm:spPr/>
    </dgm:pt>
    <dgm:pt modelId="{8343DB46-BC64-3A47-9BAF-7D14FCC0B2CA}" type="pres">
      <dgm:prSet presAssocID="{7CE9C89D-1F06-9C48-84DA-EC453BCE4565}" presName="connectorText" presStyleLbl="sibTrans2D1" presStyleIdx="6" presStyleCnt="8"/>
      <dgm:spPr/>
    </dgm:pt>
    <dgm:pt modelId="{3EF17898-3085-4E41-8BE3-EFE11C80CE58}" type="pres">
      <dgm:prSet presAssocID="{1657A70C-D452-4A48-A604-9C22D6836839}" presName="node" presStyleLbl="node1" presStyleIdx="7" presStyleCnt="9">
        <dgm:presLayoutVars>
          <dgm:bulletEnabled val="1"/>
        </dgm:presLayoutVars>
      </dgm:prSet>
      <dgm:spPr/>
    </dgm:pt>
    <dgm:pt modelId="{D0B95A9E-45C2-5B4D-AC65-608A2F004218}" type="pres">
      <dgm:prSet presAssocID="{38A7E83E-6A2B-6740-9BFD-4329887E5E7D}" presName="sibTrans" presStyleLbl="sibTrans2D1" presStyleIdx="7" presStyleCnt="8"/>
      <dgm:spPr/>
    </dgm:pt>
    <dgm:pt modelId="{2DB07A6B-E597-C24A-9A4F-FF8412614921}" type="pres">
      <dgm:prSet presAssocID="{38A7E83E-6A2B-6740-9BFD-4329887E5E7D}" presName="connectorText" presStyleLbl="sibTrans2D1" presStyleIdx="7" presStyleCnt="8"/>
      <dgm:spPr/>
    </dgm:pt>
    <dgm:pt modelId="{2EC25CF5-AA69-1848-9FA7-5D3867CCC790}" type="pres">
      <dgm:prSet presAssocID="{37D7E176-5A28-1941-A404-64D4D6CD150F}" presName="node" presStyleLbl="node1" presStyleIdx="8" presStyleCnt="9">
        <dgm:presLayoutVars>
          <dgm:bulletEnabled val="1"/>
        </dgm:presLayoutVars>
      </dgm:prSet>
      <dgm:spPr/>
    </dgm:pt>
  </dgm:ptLst>
  <dgm:cxnLst>
    <dgm:cxn modelId="{66A11011-6023-C34F-91CA-46BAE503F332}" srcId="{7D59A0BF-FD3F-4448-AA4F-9153110EA7D4}" destId="{53233C97-4391-0041-A225-1CBF33259612}" srcOrd="1" destOrd="0" parTransId="{AAC50A7B-C144-684B-8555-450D11AA5D17}" sibTransId="{DD837A3F-848A-FB47-8EEC-58C75D05CE21}"/>
    <dgm:cxn modelId="{1EE4451D-606C-1443-BEC5-A9D3731F0446}" srcId="{7D59A0BF-FD3F-4448-AA4F-9153110EA7D4}" destId="{1657A70C-D452-4A48-A604-9C22D6836839}" srcOrd="7" destOrd="0" parTransId="{3B79FAB3-4F9B-6F4A-BA37-B51C07DB11EF}" sibTransId="{38A7E83E-6A2B-6740-9BFD-4329887E5E7D}"/>
    <dgm:cxn modelId="{3277A826-531A-2146-84DB-3C5631BDCEC3}" srcId="{7D59A0BF-FD3F-4448-AA4F-9153110EA7D4}" destId="{9299A97A-587C-4445-B0F1-32C3DD762D4A}" srcOrd="3" destOrd="0" parTransId="{054441BC-D460-2F4C-B25A-00D91EE20525}" sibTransId="{F268F745-7134-4C41-89FE-A8D74AB3E046}"/>
    <dgm:cxn modelId="{FAB75630-30C7-4045-8F60-3237EE0DFAD4}" type="presOf" srcId="{37D7E176-5A28-1941-A404-64D4D6CD150F}" destId="{2EC25CF5-AA69-1848-9FA7-5D3867CCC790}" srcOrd="0" destOrd="0" presId="urn:microsoft.com/office/officeart/2005/8/layout/process5"/>
    <dgm:cxn modelId="{72960D31-45CA-6B47-AA0B-E00B2D799D0C}" srcId="{7D59A0BF-FD3F-4448-AA4F-9153110EA7D4}" destId="{B80C2182-9739-A54A-83E3-3AE4986C0070}" srcOrd="0" destOrd="0" parTransId="{CA5AEB10-D00A-0F4F-B08E-976E25C00CEF}" sibTransId="{D93CE52F-A7AE-9D4C-A3B9-3115E74014EF}"/>
    <dgm:cxn modelId="{77663A35-771A-AD41-801B-2BF76D3261C8}" type="presOf" srcId="{31148DE0-3CFB-D845-8928-0FE21C5D6EDF}" destId="{BBCD2AD4-B530-9D45-8749-B4D9FDDDF0B0}" srcOrd="0" destOrd="0" presId="urn:microsoft.com/office/officeart/2005/8/layout/process5"/>
    <dgm:cxn modelId="{42BB9837-2403-3D49-9797-635D629AE615}" type="presOf" srcId="{F268F745-7134-4C41-89FE-A8D74AB3E046}" destId="{FA364B42-4EFE-A14B-B508-FE157167B48E}" srcOrd="1" destOrd="0" presId="urn:microsoft.com/office/officeart/2005/8/layout/process5"/>
    <dgm:cxn modelId="{DB054038-F23E-8C4A-B07A-DFC472F02930}" type="presOf" srcId="{53233C97-4391-0041-A225-1CBF33259612}" destId="{D72196BC-ED11-0343-91ED-8FD51CE97BD5}" srcOrd="0" destOrd="0" presId="urn:microsoft.com/office/officeart/2005/8/layout/process5"/>
    <dgm:cxn modelId="{DCB4114C-9B6C-D94C-A3E3-312DFF6F83ED}" type="presOf" srcId="{9299A97A-587C-4445-B0F1-32C3DD762D4A}" destId="{02B93A2C-E7C6-244F-8143-38C5B01C70E5}" srcOrd="0" destOrd="0" presId="urn:microsoft.com/office/officeart/2005/8/layout/process5"/>
    <dgm:cxn modelId="{6A582C52-F4A1-2041-9AA4-F6F47DEB7FD2}" type="presOf" srcId="{D93CE52F-A7AE-9D4C-A3B9-3115E74014EF}" destId="{E606EFBF-70CD-3649-A4D0-59CE81EE1A1D}" srcOrd="1" destOrd="0" presId="urn:microsoft.com/office/officeart/2005/8/layout/process5"/>
    <dgm:cxn modelId="{BF7C6553-F7B5-324E-B7F9-632B4E211B68}" type="presOf" srcId="{4C67ADD9-10B9-8245-9609-74FF4A9B2518}" destId="{3E5F1823-7D13-FA43-8EF9-EA9FCA92FD7F}" srcOrd="0" destOrd="0" presId="urn:microsoft.com/office/officeart/2005/8/layout/process5"/>
    <dgm:cxn modelId="{1DFE8F54-ED0A-CB4F-B8E7-71116A04BD6B}" type="presOf" srcId="{38A7E83E-6A2B-6740-9BFD-4329887E5E7D}" destId="{2DB07A6B-E597-C24A-9A4F-FF8412614921}" srcOrd="1" destOrd="0" presId="urn:microsoft.com/office/officeart/2005/8/layout/process5"/>
    <dgm:cxn modelId="{761B1556-F79E-524F-9A29-E5F3EF692233}" type="presOf" srcId="{7D59A0BF-FD3F-4448-AA4F-9153110EA7D4}" destId="{B923A4D7-31FD-5449-8264-1307BFE7F251}" srcOrd="0" destOrd="0" presId="urn:microsoft.com/office/officeart/2005/8/layout/process5"/>
    <dgm:cxn modelId="{EEC6AF5A-17E4-7A4E-AF79-3814900A0457}" srcId="{7D59A0BF-FD3F-4448-AA4F-9153110EA7D4}" destId="{888B99BA-035A-B745-AB68-1ADF2287BEA7}" srcOrd="5" destOrd="0" parTransId="{CDA9AB4D-2ED2-A240-8077-10C27FAA687B}" sibTransId="{31148DE0-3CFB-D845-8928-0FE21C5D6EDF}"/>
    <dgm:cxn modelId="{006FF75D-5DDF-EE4A-B89E-6719C495877D}" srcId="{7D59A0BF-FD3F-4448-AA4F-9153110EA7D4}" destId="{4D977FAF-C0C1-404B-984A-8404B7977138}" srcOrd="2" destOrd="0" parTransId="{1A379A38-A342-5A47-B922-C60925BFD430}" sibTransId="{72D0F239-4E05-9749-B468-2BA0147E8B0F}"/>
    <dgm:cxn modelId="{A2AD9263-9DA0-9441-B93B-3736C45FA6DE}" srcId="{7D59A0BF-FD3F-4448-AA4F-9153110EA7D4}" destId="{4C67ADD9-10B9-8245-9609-74FF4A9B2518}" srcOrd="6" destOrd="0" parTransId="{2B1D872F-2491-B843-8749-71039F826E37}" sibTransId="{7CE9C89D-1F06-9C48-84DA-EC453BCE4565}"/>
    <dgm:cxn modelId="{BA0C0A71-4E3D-794F-B066-D19924184BD6}" type="presOf" srcId="{888B99BA-035A-B745-AB68-1ADF2287BEA7}" destId="{CA813824-97D3-C544-B44C-2E307D38D035}" srcOrd="0" destOrd="0" presId="urn:microsoft.com/office/officeart/2005/8/layout/process5"/>
    <dgm:cxn modelId="{F99CF679-4DA5-0F44-BAB5-0441F6D9FF94}" type="presOf" srcId="{7CE9C89D-1F06-9C48-84DA-EC453BCE4565}" destId="{7F508BC8-748A-2646-9C9B-428E5DD852E0}" srcOrd="0" destOrd="0" presId="urn:microsoft.com/office/officeart/2005/8/layout/process5"/>
    <dgm:cxn modelId="{66EF0286-F197-FA43-9953-4997F3C42EFB}" type="presOf" srcId="{72D0F239-4E05-9749-B468-2BA0147E8B0F}" destId="{DAC9E972-AF0D-F44E-9FF6-F1923FA10C4B}" srcOrd="1" destOrd="0" presId="urn:microsoft.com/office/officeart/2005/8/layout/process5"/>
    <dgm:cxn modelId="{FAFA1D8F-AFFE-D44B-828A-B2482BF3BA01}" type="presOf" srcId="{ED8894E7-082D-924B-8AF8-F16493E43548}" destId="{393F1061-A399-A241-9C66-16C51066BE3A}" srcOrd="1" destOrd="0" presId="urn:microsoft.com/office/officeart/2005/8/layout/process5"/>
    <dgm:cxn modelId="{5175F394-0E3E-FD47-9260-0A9F1A341E29}" type="presOf" srcId="{AE126C3C-FAA4-5944-91BD-327B3DB32EAE}" destId="{A074B2BD-C3CF-2E4D-94A2-8B6FAA387115}" srcOrd="0" destOrd="0" presId="urn:microsoft.com/office/officeart/2005/8/layout/process5"/>
    <dgm:cxn modelId="{D858F896-0E8F-DD41-A90B-2EB75D391037}" srcId="{7D59A0BF-FD3F-4448-AA4F-9153110EA7D4}" destId="{AE126C3C-FAA4-5944-91BD-327B3DB32EAE}" srcOrd="4" destOrd="0" parTransId="{BFBC5DCC-A135-BC42-939A-6E543C058097}" sibTransId="{ED8894E7-082D-924B-8AF8-F16493E43548}"/>
    <dgm:cxn modelId="{B0951BA0-9AE6-194F-B163-89A7B30AB033}" type="presOf" srcId="{7CE9C89D-1F06-9C48-84DA-EC453BCE4565}" destId="{8343DB46-BC64-3A47-9BAF-7D14FCC0B2CA}" srcOrd="1" destOrd="0" presId="urn:microsoft.com/office/officeart/2005/8/layout/process5"/>
    <dgm:cxn modelId="{F7F7CFA3-12BC-CE40-8CDD-2B9528D040CF}" type="presOf" srcId="{1657A70C-D452-4A48-A604-9C22D6836839}" destId="{3EF17898-3085-4E41-8BE3-EFE11C80CE58}" srcOrd="0" destOrd="0" presId="urn:microsoft.com/office/officeart/2005/8/layout/process5"/>
    <dgm:cxn modelId="{BED72FAA-80EA-D34D-8C2F-020AC7CFCC69}" type="presOf" srcId="{B80C2182-9739-A54A-83E3-3AE4986C0070}" destId="{EB8F3E59-4993-394A-B599-E9B994E35025}" srcOrd="0" destOrd="0" presId="urn:microsoft.com/office/officeart/2005/8/layout/process5"/>
    <dgm:cxn modelId="{4983D5B8-AC73-2F42-A8F8-E673DF73EDE5}" type="presOf" srcId="{31148DE0-3CFB-D845-8928-0FE21C5D6EDF}" destId="{4138CABF-6635-AA4A-ADCC-39889B4ED490}" srcOrd="1" destOrd="0" presId="urn:microsoft.com/office/officeart/2005/8/layout/process5"/>
    <dgm:cxn modelId="{E062F0C1-D91E-AB46-958A-C4431C1A1193}" srcId="{7D59A0BF-FD3F-4448-AA4F-9153110EA7D4}" destId="{37D7E176-5A28-1941-A404-64D4D6CD150F}" srcOrd="8" destOrd="0" parTransId="{8D303DE4-EFA5-3149-BE79-D12FD5B39F34}" sibTransId="{C9FD0F11-4AA5-F34C-9D17-111619B8CD1A}"/>
    <dgm:cxn modelId="{B82A45C3-CF98-9840-953E-EFED6A91E2E1}" type="presOf" srcId="{38A7E83E-6A2B-6740-9BFD-4329887E5E7D}" destId="{D0B95A9E-45C2-5B4D-AC65-608A2F004218}" srcOrd="0" destOrd="0" presId="urn:microsoft.com/office/officeart/2005/8/layout/process5"/>
    <dgm:cxn modelId="{6AA630E8-080F-6848-8B16-7721BB89C2E6}" type="presOf" srcId="{F268F745-7134-4C41-89FE-A8D74AB3E046}" destId="{FB078883-926F-AD4E-A83E-8886A4A445B6}" srcOrd="0" destOrd="0" presId="urn:microsoft.com/office/officeart/2005/8/layout/process5"/>
    <dgm:cxn modelId="{21E1BFF0-AC15-1549-9351-AA9A12451AB8}" type="presOf" srcId="{ED8894E7-082D-924B-8AF8-F16493E43548}" destId="{236950F2-F741-FE4D-A8E1-5FA1A93AC4BB}" srcOrd="0" destOrd="0" presId="urn:microsoft.com/office/officeart/2005/8/layout/process5"/>
    <dgm:cxn modelId="{DD45ABF6-865B-E04D-AB3D-45DF3E13AD9C}" type="presOf" srcId="{DD837A3F-848A-FB47-8EEC-58C75D05CE21}" destId="{609EB763-B621-F44A-868E-DE9804AF22DB}" srcOrd="0" destOrd="0" presId="urn:microsoft.com/office/officeart/2005/8/layout/process5"/>
    <dgm:cxn modelId="{D48BA1F7-4E3E-E547-A64D-1DE63E7E18E2}" type="presOf" srcId="{DD837A3F-848A-FB47-8EEC-58C75D05CE21}" destId="{E37146E6-D4C4-1346-B43B-C900456979FC}" srcOrd="1" destOrd="0" presId="urn:microsoft.com/office/officeart/2005/8/layout/process5"/>
    <dgm:cxn modelId="{098C40FA-41CC-7740-939E-4425FADC75B7}" type="presOf" srcId="{72D0F239-4E05-9749-B468-2BA0147E8B0F}" destId="{BA57DCE4-3708-7745-8237-0A83C74FE4C6}" srcOrd="0" destOrd="0" presId="urn:microsoft.com/office/officeart/2005/8/layout/process5"/>
    <dgm:cxn modelId="{AF12EFFA-7FD3-C74D-8E14-D926DA1F5EB2}" type="presOf" srcId="{D93CE52F-A7AE-9D4C-A3B9-3115E74014EF}" destId="{8CE962E1-6C8E-8945-B4E3-7A588B956822}" srcOrd="0" destOrd="0" presId="urn:microsoft.com/office/officeart/2005/8/layout/process5"/>
    <dgm:cxn modelId="{A2B0A6FB-CEB3-824A-B595-2D0F95227838}" type="presOf" srcId="{4D977FAF-C0C1-404B-984A-8404B7977138}" destId="{DE771A17-B559-3E4D-A3D6-70A993B9DE34}" srcOrd="0" destOrd="0" presId="urn:microsoft.com/office/officeart/2005/8/layout/process5"/>
    <dgm:cxn modelId="{85C3B5F5-1A8F-0C48-944E-00D9F796D3DC}" type="presParOf" srcId="{B923A4D7-31FD-5449-8264-1307BFE7F251}" destId="{EB8F3E59-4993-394A-B599-E9B994E35025}" srcOrd="0" destOrd="0" presId="urn:microsoft.com/office/officeart/2005/8/layout/process5"/>
    <dgm:cxn modelId="{CF2914FF-BDE5-AF4E-83B2-7F6E665D3038}" type="presParOf" srcId="{B923A4D7-31FD-5449-8264-1307BFE7F251}" destId="{8CE962E1-6C8E-8945-B4E3-7A588B956822}" srcOrd="1" destOrd="0" presId="urn:microsoft.com/office/officeart/2005/8/layout/process5"/>
    <dgm:cxn modelId="{FA28DB83-0308-884D-BF59-F1D0F60E7BA6}" type="presParOf" srcId="{8CE962E1-6C8E-8945-B4E3-7A588B956822}" destId="{E606EFBF-70CD-3649-A4D0-59CE81EE1A1D}" srcOrd="0" destOrd="0" presId="urn:microsoft.com/office/officeart/2005/8/layout/process5"/>
    <dgm:cxn modelId="{84E97A66-0EB2-F145-BA7A-5E48EEB2F6ED}" type="presParOf" srcId="{B923A4D7-31FD-5449-8264-1307BFE7F251}" destId="{D72196BC-ED11-0343-91ED-8FD51CE97BD5}" srcOrd="2" destOrd="0" presId="urn:microsoft.com/office/officeart/2005/8/layout/process5"/>
    <dgm:cxn modelId="{6570B9F6-6ECB-B04F-BC22-F8D467F4D4B9}" type="presParOf" srcId="{B923A4D7-31FD-5449-8264-1307BFE7F251}" destId="{609EB763-B621-F44A-868E-DE9804AF22DB}" srcOrd="3" destOrd="0" presId="urn:microsoft.com/office/officeart/2005/8/layout/process5"/>
    <dgm:cxn modelId="{D3EE6F61-363C-704B-AF0F-115F204341C8}" type="presParOf" srcId="{609EB763-B621-F44A-868E-DE9804AF22DB}" destId="{E37146E6-D4C4-1346-B43B-C900456979FC}" srcOrd="0" destOrd="0" presId="urn:microsoft.com/office/officeart/2005/8/layout/process5"/>
    <dgm:cxn modelId="{FB79B9A4-06A3-1B43-A0F9-015953ED75E5}" type="presParOf" srcId="{B923A4D7-31FD-5449-8264-1307BFE7F251}" destId="{DE771A17-B559-3E4D-A3D6-70A993B9DE34}" srcOrd="4" destOrd="0" presId="urn:microsoft.com/office/officeart/2005/8/layout/process5"/>
    <dgm:cxn modelId="{9768FEF5-1812-A44D-B980-6E3992D36121}" type="presParOf" srcId="{B923A4D7-31FD-5449-8264-1307BFE7F251}" destId="{BA57DCE4-3708-7745-8237-0A83C74FE4C6}" srcOrd="5" destOrd="0" presId="urn:microsoft.com/office/officeart/2005/8/layout/process5"/>
    <dgm:cxn modelId="{A9B1F7AB-2677-B34A-8DCD-E2DEA3C93890}" type="presParOf" srcId="{BA57DCE4-3708-7745-8237-0A83C74FE4C6}" destId="{DAC9E972-AF0D-F44E-9FF6-F1923FA10C4B}" srcOrd="0" destOrd="0" presId="urn:microsoft.com/office/officeart/2005/8/layout/process5"/>
    <dgm:cxn modelId="{48346113-B197-394A-B0E4-41366E0AA848}" type="presParOf" srcId="{B923A4D7-31FD-5449-8264-1307BFE7F251}" destId="{02B93A2C-E7C6-244F-8143-38C5B01C70E5}" srcOrd="6" destOrd="0" presId="urn:microsoft.com/office/officeart/2005/8/layout/process5"/>
    <dgm:cxn modelId="{533EC7E0-BE11-2845-8AA7-86B697847429}" type="presParOf" srcId="{B923A4D7-31FD-5449-8264-1307BFE7F251}" destId="{FB078883-926F-AD4E-A83E-8886A4A445B6}" srcOrd="7" destOrd="0" presId="urn:microsoft.com/office/officeart/2005/8/layout/process5"/>
    <dgm:cxn modelId="{1D17DB5C-71CC-DF46-B8A3-72ACDCF8D1F6}" type="presParOf" srcId="{FB078883-926F-AD4E-A83E-8886A4A445B6}" destId="{FA364B42-4EFE-A14B-B508-FE157167B48E}" srcOrd="0" destOrd="0" presId="urn:microsoft.com/office/officeart/2005/8/layout/process5"/>
    <dgm:cxn modelId="{5CC061B2-C5A2-0349-BA8B-798C82B31AF7}" type="presParOf" srcId="{B923A4D7-31FD-5449-8264-1307BFE7F251}" destId="{A074B2BD-C3CF-2E4D-94A2-8B6FAA387115}" srcOrd="8" destOrd="0" presId="urn:microsoft.com/office/officeart/2005/8/layout/process5"/>
    <dgm:cxn modelId="{A3DE684B-89A0-A949-93AE-1677CDC25B29}" type="presParOf" srcId="{B923A4D7-31FD-5449-8264-1307BFE7F251}" destId="{236950F2-F741-FE4D-A8E1-5FA1A93AC4BB}" srcOrd="9" destOrd="0" presId="urn:microsoft.com/office/officeart/2005/8/layout/process5"/>
    <dgm:cxn modelId="{1761445D-ADC8-4640-A46B-25F065B91EA1}" type="presParOf" srcId="{236950F2-F741-FE4D-A8E1-5FA1A93AC4BB}" destId="{393F1061-A399-A241-9C66-16C51066BE3A}" srcOrd="0" destOrd="0" presId="urn:microsoft.com/office/officeart/2005/8/layout/process5"/>
    <dgm:cxn modelId="{763FB9BD-8192-7241-A251-81173DE6704E}" type="presParOf" srcId="{B923A4D7-31FD-5449-8264-1307BFE7F251}" destId="{CA813824-97D3-C544-B44C-2E307D38D035}" srcOrd="10" destOrd="0" presId="urn:microsoft.com/office/officeart/2005/8/layout/process5"/>
    <dgm:cxn modelId="{531C8AB8-3E27-B442-B025-E13F459AF045}" type="presParOf" srcId="{B923A4D7-31FD-5449-8264-1307BFE7F251}" destId="{BBCD2AD4-B530-9D45-8749-B4D9FDDDF0B0}" srcOrd="11" destOrd="0" presId="urn:microsoft.com/office/officeart/2005/8/layout/process5"/>
    <dgm:cxn modelId="{861F4711-D73B-8146-998D-042FB15F370E}" type="presParOf" srcId="{BBCD2AD4-B530-9D45-8749-B4D9FDDDF0B0}" destId="{4138CABF-6635-AA4A-ADCC-39889B4ED490}" srcOrd="0" destOrd="0" presId="urn:microsoft.com/office/officeart/2005/8/layout/process5"/>
    <dgm:cxn modelId="{952B72DF-E260-5B48-BDAF-016FF21FD751}" type="presParOf" srcId="{B923A4D7-31FD-5449-8264-1307BFE7F251}" destId="{3E5F1823-7D13-FA43-8EF9-EA9FCA92FD7F}" srcOrd="12" destOrd="0" presId="urn:microsoft.com/office/officeart/2005/8/layout/process5"/>
    <dgm:cxn modelId="{F209DDC6-BEF0-154F-BE25-A62B6E9BA44F}" type="presParOf" srcId="{B923A4D7-31FD-5449-8264-1307BFE7F251}" destId="{7F508BC8-748A-2646-9C9B-428E5DD852E0}" srcOrd="13" destOrd="0" presId="urn:microsoft.com/office/officeart/2005/8/layout/process5"/>
    <dgm:cxn modelId="{62D38F6C-A920-6A42-956D-74295BF9D8FF}" type="presParOf" srcId="{7F508BC8-748A-2646-9C9B-428E5DD852E0}" destId="{8343DB46-BC64-3A47-9BAF-7D14FCC0B2CA}" srcOrd="0" destOrd="0" presId="urn:microsoft.com/office/officeart/2005/8/layout/process5"/>
    <dgm:cxn modelId="{EE33241B-3549-594B-BC82-EEB21B1B0F77}" type="presParOf" srcId="{B923A4D7-31FD-5449-8264-1307BFE7F251}" destId="{3EF17898-3085-4E41-8BE3-EFE11C80CE58}" srcOrd="14" destOrd="0" presId="urn:microsoft.com/office/officeart/2005/8/layout/process5"/>
    <dgm:cxn modelId="{318F7935-EDA7-A54E-9EEA-BA0FA2F8B155}" type="presParOf" srcId="{B923A4D7-31FD-5449-8264-1307BFE7F251}" destId="{D0B95A9E-45C2-5B4D-AC65-608A2F004218}" srcOrd="15" destOrd="0" presId="urn:microsoft.com/office/officeart/2005/8/layout/process5"/>
    <dgm:cxn modelId="{40574255-FFBE-4148-A150-C2B603083A6D}" type="presParOf" srcId="{D0B95A9E-45C2-5B4D-AC65-608A2F004218}" destId="{2DB07A6B-E597-C24A-9A4F-FF8412614921}" srcOrd="0" destOrd="0" presId="urn:microsoft.com/office/officeart/2005/8/layout/process5"/>
    <dgm:cxn modelId="{22E23E34-0A1F-E94C-9B92-D09763C29DA4}" type="presParOf" srcId="{B923A4D7-31FD-5449-8264-1307BFE7F251}" destId="{2EC25CF5-AA69-1848-9FA7-5D3867CCC790}" srcOrd="1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05352-377D-4B41-BD5E-55B52EDD7183}"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FF34D6CD-D97F-4BCC-A961-1432C8CBED7C}">
      <dgm:prSet/>
      <dgm:spPr/>
      <dgm:t>
        <a:bodyPr/>
        <a:lstStyle/>
        <a:p>
          <a:pPr>
            <a:lnSpc>
              <a:spcPct val="100000"/>
            </a:lnSpc>
            <a:defRPr cap="all"/>
          </a:pPr>
          <a:r>
            <a:rPr lang="en-BE" dirty="0">
              <a:solidFill>
                <a:schemeClr val="accent2"/>
              </a:solidFill>
            </a:rPr>
            <a:t>We have a Container / Kubernetes Platform</a:t>
          </a:r>
          <a:endParaRPr lang="en-US" dirty="0">
            <a:solidFill>
              <a:schemeClr val="accent2"/>
            </a:solidFill>
          </a:endParaRPr>
        </a:p>
      </dgm:t>
    </dgm:pt>
    <dgm:pt modelId="{4F791F22-3B8F-4442-9A05-52C6A1D66A51}" type="parTrans" cxnId="{A400A66E-EDA0-42CF-883C-4C5C421BCEDE}">
      <dgm:prSet/>
      <dgm:spPr/>
      <dgm:t>
        <a:bodyPr/>
        <a:lstStyle/>
        <a:p>
          <a:endParaRPr lang="en-US"/>
        </a:p>
      </dgm:t>
    </dgm:pt>
    <dgm:pt modelId="{3B76A70F-D84C-4021-9CFB-83181AF07502}" type="sibTrans" cxnId="{A400A66E-EDA0-42CF-883C-4C5C421BCEDE}">
      <dgm:prSet/>
      <dgm:spPr/>
      <dgm:t>
        <a:bodyPr/>
        <a:lstStyle/>
        <a:p>
          <a:endParaRPr lang="en-US"/>
        </a:p>
      </dgm:t>
    </dgm:pt>
    <dgm:pt modelId="{32CA10FF-6687-43D1-A752-254B835A6002}">
      <dgm:prSet/>
      <dgm:spPr/>
      <dgm:t>
        <a:bodyPr/>
        <a:lstStyle/>
        <a:p>
          <a:pPr>
            <a:lnSpc>
              <a:spcPct val="100000"/>
            </a:lnSpc>
            <a:defRPr cap="all"/>
          </a:pPr>
          <a:r>
            <a:rPr lang="en-BE" dirty="0">
              <a:solidFill>
                <a:schemeClr val="accent2"/>
              </a:solidFill>
            </a:rPr>
            <a:t>With IWE we have a full C</a:t>
          </a:r>
          <a:r>
            <a:rPr lang="en-GB" dirty="0" err="1">
              <a:solidFill>
                <a:schemeClr val="accent2"/>
              </a:solidFill>
            </a:rPr>
            <a:t>i</a:t>
          </a:r>
          <a:r>
            <a:rPr lang="en-BE" dirty="0">
              <a:solidFill>
                <a:schemeClr val="accent2"/>
              </a:solidFill>
            </a:rPr>
            <a:t>sco Stack</a:t>
          </a:r>
          <a:endParaRPr lang="en-US" dirty="0">
            <a:solidFill>
              <a:schemeClr val="accent2"/>
            </a:solidFill>
          </a:endParaRPr>
        </a:p>
      </dgm:t>
    </dgm:pt>
    <dgm:pt modelId="{3C00B2B9-B08F-42BD-BA8A-57E596807CAE}" type="parTrans" cxnId="{D9AA1C9E-3C75-4DEB-A09B-BD9E3E3F31BD}">
      <dgm:prSet/>
      <dgm:spPr/>
      <dgm:t>
        <a:bodyPr/>
        <a:lstStyle/>
        <a:p>
          <a:endParaRPr lang="en-US"/>
        </a:p>
      </dgm:t>
    </dgm:pt>
    <dgm:pt modelId="{DC2CFB8F-17B7-4629-A7E7-03193E783649}" type="sibTrans" cxnId="{D9AA1C9E-3C75-4DEB-A09B-BD9E3E3F31BD}">
      <dgm:prSet/>
      <dgm:spPr/>
      <dgm:t>
        <a:bodyPr/>
        <a:lstStyle/>
        <a:p>
          <a:endParaRPr lang="en-US"/>
        </a:p>
      </dgm:t>
    </dgm:pt>
    <dgm:pt modelId="{F30DFFD8-37B7-8C48-A2E1-AEFD04C11697}">
      <dgm:prSet/>
      <dgm:spPr/>
      <dgm:t>
        <a:bodyPr/>
        <a:lstStyle/>
        <a:p>
          <a:pPr>
            <a:lnSpc>
              <a:spcPct val="100000"/>
            </a:lnSpc>
            <a:defRPr cap="all"/>
          </a:pPr>
          <a:r>
            <a:rPr lang="en-GB" dirty="0">
              <a:solidFill>
                <a:schemeClr val="accent2"/>
              </a:solidFill>
            </a:rPr>
            <a:t>Spread the News</a:t>
          </a:r>
        </a:p>
      </dgm:t>
    </dgm:pt>
    <dgm:pt modelId="{AB9FF92F-8D24-1B49-B207-3BEF7894013D}" type="parTrans" cxnId="{00A99223-979A-5841-99E8-798A7AF14032}">
      <dgm:prSet/>
      <dgm:spPr/>
      <dgm:t>
        <a:bodyPr/>
        <a:lstStyle/>
        <a:p>
          <a:endParaRPr lang="en-GB"/>
        </a:p>
      </dgm:t>
    </dgm:pt>
    <dgm:pt modelId="{90B80479-CE7B-1349-8625-421CF9F41E91}" type="sibTrans" cxnId="{00A99223-979A-5841-99E8-798A7AF14032}">
      <dgm:prSet/>
      <dgm:spPr/>
      <dgm:t>
        <a:bodyPr/>
        <a:lstStyle/>
        <a:p>
          <a:endParaRPr lang="en-GB"/>
        </a:p>
      </dgm:t>
    </dgm:pt>
    <dgm:pt modelId="{83D7D400-C561-446D-B27D-982FD41BF733}" type="pres">
      <dgm:prSet presAssocID="{6A705352-377D-4B41-BD5E-55B52EDD7183}" presName="root" presStyleCnt="0">
        <dgm:presLayoutVars>
          <dgm:dir/>
          <dgm:resizeHandles val="exact"/>
        </dgm:presLayoutVars>
      </dgm:prSet>
      <dgm:spPr/>
    </dgm:pt>
    <dgm:pt modelId="{FF29E67D-B65C-4C6C-94FF-7C121B45F8AE}" type="pres">
      <dgm:prSet presAssocID="{FF34D6CD-D97F-4BCC-A961-1432C8CBED7C}" presName="compNode" presStyleCnt="0"/>
      <dgm:spPr/>
    </dgm:pt>
    <dgm:pt modelId="{AA4A9745-753E-4992-B501-C7B8F20D8510}" type="pres">
      <dgm:prSet presAssocID="{FF34D6CD-D97F-4BCC-A961-1432C8CBED7C}" presName="iconBgRect" presStyleLbl="bgShp" presStyleIdx="0" presStyleCnt="3"/>
      <dgm:spPr/>
    </dgm:pt>
    <dgm:pt modelId="{0C76E388-0CDA-4373-A181-4D4195F46F80}" type="pres">
      <dgm:prSet presAssocID="{FF34D6CD-D97F-4BCC-A961-1432C8CBED7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x"/>
        </a:ext>
      </dgm:extLst>
    </dgm:pt>
    <dgm:pt modelId="{0C737FFD-935E-47E0-B903-22DEA42FFD33}" type="pres">
      <dgm:prSet presAssocID="{FF34D6CD-D97F-4BCC-A961-1432C8CBED7C}" presName="spaceRect" presStyleCnt="0"/>
      <dgm:spPr/>
    </dgm:pt>
    <dgm:pt modelId="{6BB2D83B-CEAE-46E9-A5C6-207C83F66451}" type="pres">
      <dgm:prSet presAssocID="{FF34D6CD-D97F-4BCC-A961-1432C8CBED7C}" presName="textRect" presStyleLbl="revTx" presStyleIdx="0" presStyleCnt="3">
        <dgm:presLayoutVars>
          <dgm:chMax val="1"/>
          <dgm:chPref val="1"/>
        </dgm:presLayoutVars>
      </dgm:prSet>
      <dgm:spPr/>
    </dgm:pt>
    <dgm:pt modelId="{9F316150-80E2-4DEB-9BE5-BC292A229D55}" type="pres">
      <dgm:prSet presAssocID="{3B76A70F-D84C-4021-9CFB-83181AF07502}" presName="sibTrans" presStyleCnt="0"/>
      <dgm:spPr/>
    </dgm:pt>
    <dgm:pt modelId="{4E7444A8-47AC-4AD9-8882-22D93520AC38}" type="pres">
      <dgm:prSet presAssocID="{32CA10FF-6687-43D1-A752-254B835A6002}" presName="compNode" presStyleCnt="0"/>
      <dgm:spPr/>
    </dgm:pt>
    <dgm:pt modelId="{2C5BBF1D-5863-47EF-9610-6D862F263E1E}" type="pres">
      <dgm:prSet presAssocID="{32CA10FF-6687-43D1-A752-254B835A6002}" presName="iconBgRect" presStyleLbl="bgShp" presStyleIdx="1" presStyleCnt="3"/>
      <dgm:spPr/>
    </dgm:pt>
    <dgm:pt modelId="{196546C2-CF10-4FE9-A85D-446EFA2FA961}" type="pres">
      <dgm:prSet presAssocID="{32CA10FF-6687-43D1-A752-254B835A60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849CDFDA-BB5A-4307-A03F-D19FF0914C2D}" type="pres">
      <dgm:prSet presAssocID="{32CA10FF-6687-43D1-A752-254B835A6002}" presName="spaceRect" presStyleCnt="0"/>
      <dgm:spPr/>
    </dgm:pt>
    <dgm:pt modelId="{338BA237-ACC5-4E83-A784-E8F9158F396A}" type="pres">
      <dgm:prSet presAssocID="{32CA10FF-6687-43D1-A752-254B835A6002}" presName="textRect" presStyleLbl="revTx" presStyleIdx="1" presStyleCnt="3">
        <dgm:presLayoutVars>
          <dgm:chMax val="1"/>
          <dgm:chPref val="1"/>
        </dgm:presLayoutVars>
      </dgm:prSet>
      <dgm:spPr/>
    </dgm:pt>
    <dgm:pt modelId="{0F90EC1F-E317-418C-B310-B54D24462B27}" type="pres">
      <dgm:prSet presAssocID="{DC2CFB8F-17B7-4629-A7E7-03193E783649}" presName="sibTrans" presStyleCnt="0"/>
      <dgm:spPr/>
    </dgm:pt>
    <dgm:pt modelId="{9A364EF8-CCF4-4982-B6F2-A65F6B6FAB25}" type="pres">
      <dgm:prSet presAssocID="{F30DFFD8-37B7-8C48-A2E1-AEFD04C11697}" presName="compNode" presStyleCnt="0"/>
      <dgm:spPr/>
    </dgm:pt>
    <dgm:pt modelId="{B202D8E2-0EBA-4E6D-AF92-01CD99680F77}" type="pres">
      <dgm:prSet presAssocID="{F30DFFD8-37B7-8C48-A2E1-AEFD04C11697}" presName="iconBgRect" presStyleLbl="bgShp" presStyleIdx="2" presStyleCnt="3"/>
      <dgm:spPr/>
    </dgm:pt>
    <dgm:pt modelId="{F160629D-B0E7-4C8A-8E19-1C4AE1996139}" type="pres">
      <dgm:prSet presAssocID="{F30DFFD8-37B7-8C48-A2E1-AEFD04C1169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spaper"/>
        </a:ext>
      </dgm:extLst>
    </dgm:pt>
    <dgm:pt modelId="{BDDB6E0C-8F1D-42B1-AE1C-7FEC93947A1C}" type="pres">
      <dgm:prSet presAssocID="{F30DFFD8-37B7-8C48-A2E1-AEFD04C11697}" presName="spaceRect" presStyleCnt="0"/>
      <dgm:spPr/>
    </dgm:pt>
    <dgm:pt modelId="{F9821EC1-D72F-4BA9-8E91-73B709D67D78}" type="pres">
      <dgm:prSet presAssocID="{F30DFFD8-37B7-8C48-A2E1-AEFD04C11697}" presName="textRect" presStyleLbl="revTx" presStyleIdx="2" presStyleCnt="3">
        <dgm:presLayoutVars>
          <dgm:chMax val="1"/>
          <dgm:chPref val="1"/>
        </dgm:presLayoutVars>
      </dgm:prSet>
      <dgm:spPr/>
    </dgm:pt>
  </dgm:ptLst>
  <dgm:cxnLst>
    <dgm:cxn modelId="{1FDD1003-B292-8640-BA41-4451C715032D}" type="presOf" srcId="{6A705352-377D-4B41-BD5E-55B52EDD7183}" destId="{83D7D400-C561-446D-B27D-982FD41BF733}" srcOrd="0" destOrd="0" presId="urn:microsoft.com/office/officeart/2018/5/layout/IconCircleLabelList"/>
    <dgm:cxn modelId="{8DB30011-891D-714B-BE67-E8B462FCB825}" type="presOf" srcId="{FF34D6CD-D97F-4BCC-A961-1432C8CBED7C}" destId="{6BB2D83B-CEAE-46E9-A5C6-207C83F66451}" srcOrd="0" destOrd="0" presId="urn:microsoft.com/office/officeart/2018/5/layout/IconCircleLabelList"/>
    <dgm:cxn modelId="{00A99223-979A-5841-99E8-798A7AF14032}" srcId="{6A705352-377D-4B41-BD5E-55B52EDD7183}" destId="{F30DFFD8-37B7-8C48-A2E1-AEFD04C11697}" srcOrd="2" destOrd="0" parTransId="{AB9FF92F-8D24-1B49-B207-3BEF7894013D}" sibTransId="{90B80479-CE7B-1349-8625-421CF9F41E91}"/>
    <dgm:cxn modelId="{AE71B232-F490-3B40-8D4C-9BC85AC06819}" type="presOf" srcId="{32CA10FF-6687-43D1-A752-254B835A6002}" destId="{338BA237-ACC5-4E83-A784-E8F9158F396A}" srcOrd="0" destOrd="0" presId="urn:microsoft.com/office/officeart/2018/5/layout/IconCircleLabelList"/>
    <dgm:cxn modelId="{A400A66E-EDA0-42CF-883C-4C5C421BCEDE}" srcId="{6A705352-377D-4B41-BD5E-55B52EDD7183}" destId="{FF34D6CD-D97F-4BCC-A961-1432C8CBED7C}" srcOrd="0" destOrd="0" parTransId="{4F791F22-3B8F-4442-9A05-52C6A1D66A51}" sibTransId="{3B76A70F-D84C-4021-9CFB-83181AF07502}"/>
    <dgm:cxn modelId="{D9AA1C9E-3C75-4DEB-A09B-BD9E3E3F31BD}" srcId="{6A705352-377D-4B41-BD5E-55B52EDD7183}" destId="{32CA10FF-6687-43D1-A752-254B835A6002}" srcOrd="1" destOrd="0" parTransId="{3C00B2B9-B08F-42BD-BA8A-57E596807CAE}" sibTransId="{DC2CFB8F-17B7-4629-A7E7-03193E783649}"/>
    <dgm:cxn modelId="{149B01E4-2CA4-1740-9401-F82BF7ED75D0}" type="presOf" srcId="{F30DFFD8-37B7-8C48-A2E1-AEFD04C11697}" destId="{F9821EC1-D72F-4BA9-8E91-73B709D67D78}" srcOrd="0" destOrd="0" presId="urn:microsoft.com/office/officeart/2018/5/layout/IconCircleLabelList"/>
    <dgm:cxn modelId="{B6591CBE-6D3F-7044-AF50-240B4C7D2B12}" type="presParOf" srcId="{83D7D400-C561-446D-B27D-982FD41BF733}" destId="{FF29E67D-B65C-4C6C-94FF-7C121B45F8AE}" srcOrd="0" destOrd="0" presId="urn:microsoft.com/office/officeart/2018/5/layout/IconCircleLabelList"/>
    <dgm:cxn modelId="{7EF85DF6-06E7-A045-B1DE-2343D457D279}" type="presParOf" srcId="{FF29E67D-B65C-4C6C-94FF-7C121B45F8AE}" destId="{AA4A9745-753E-4992-B501-C7B8F20D8510}" srcOrd="0" destOrd="0" presId="urn:microsoft.com/office/officeart/2018/5/layout/IconCircleLabelList"/>
    <dgm:cxn modelId="{4674BAE1-A537-3842-A99F-2270587DDFD3}" type="presParOf" srcId="{FF29E67D-B65C-4C6C-94FF-7C121B45F8AE}" destId="{0C76E388-0CDA-4373-A181-4D4195F46F80}" srcOrd="1" destOrd="0" presId="urn:microsoft.com/office/officeart/2018/5/layout/IconCircleLabelList"/>
    <dgm:cxn modelId="{EB8DE958-8206-1140-B2B9-AE6EE1092459}" type="presParOf" srcId="{FF29E67D-B65C-4C6C-94FF-7C121B45F8AE}" destId="{0C737FFD-935E-47E0-B903-22DEA42FFD33}" srcOrd="2" destOrd="0" presId="urn:microsoft.com/office/officeart/2018/5/layout/IconCircleLabelList"/>
    <dgm:cxn modelId="{96A34F40-40ED-B240-8EC8-5E896C897EB1}" type="presParOf" srcId="{FF29E67D-B65C-4C6C-94FF-7C121B45F8AE}" destId="{6BB2D83B-CEAE-46E9-A5C6-207C83F66451}" srcOrd="3" destOrd="0" presId="urn:microsoft.com/office/officeart/2018/5/layout/IconCircleLabelList"/>
    <dgm:cxn modelId="{0B392C3D-6724-B741-B95B-7BDAA94184F0}" type="presParOf" srcId="{83D7D400-C561-446D-B27D-982FD41BF733}" destId="{9F316150-80E2-4DEB-9BE5-BC292A229D55}" srcOrd="1" destOrd="0" presId="urn:microsoft.com/office/officeart/2018/5/layout/IconCircleLabelList"/>
    <dgm:cxn modelId="{5392A5EF-F1B5-164D-9EA7-4FB72B5619AB}" type="presParOf" srcId="{83D7D400-C561-446D-B27D-982FD41BF733}" destId="{4E7444A8-47AC-4AD9-8882-22D93520AC38}" srcOrd="2" destOrd="0" presId="urn:microsoft.com/office/officeart/2018/5/layout/IconCircleLabelList"/>
    <dgm:cxn modelId="{F95F4F22-2E53-6141-B298-2841B9D14746}" type="presParOf" srcId="{4E7444A8-47AC-4AD9-8882-22D93520AC38}" destId="{2C5BBF1D-5863-47EF-9610-6D862F263E1E}" srcOrd="0" destOrd="0" presId="urn:microsoft.com/office/officeart/2018/5/layout/IconCircleLabelList"/>
    <dgm:cxn modelId="{38346F75-6E25-8C43-8A34-0A40B7BFD58E}" type="presParOf" srcId="{4E7444A8-47AC-4AD9-8882-22D93520AC38}" destId="{196546C2-CF10-4FE9-A85D-446EFA2FA961}" srcOrd="1" destOrd="0" presId="urn:microsoft.com/office/officeart/2018/5/layout/IconCircleLabelList"/>
    <dgm:cxn modelId="{27EB8D82-9656-8946-9759-FEAD1409C66D}" type="presParOf" srcId="{4E7444A8-47AC-4AD9-8882-22D93520AC38}" destId="{849CDFDA-BB5A-4307-A03F-D19FF0914C2D}" srcOrd="2" destOrd="0" presId="urn:microsoft.com/office/officeart/2018/5/layout/IconCircleLabelList"/>
    <dgm:cxn modelId="{B3A3CDAA-4DC9-B041-83CA-599B2194F57B}" type="presParOf" srcId="{4E7444A8-47AC-4AD9-8882-22D93520AC38}" destId="{338BA237-ACC5-4E83-A784-E8F9158F396A}" srcOrd="3" destOrd="0" presId="urn:microsoft.com/office/officeart/2018/5/layout/IconCircleLabelList"/>
    <dgm:cxn modelId="{FB48080A-8ACA-2F46-9E6D-9E9B108E5818}" type="presParOf" srcId="{83D7D400-C561-446D-B27D-982FD41BF733}" destId="{0F90EC1F-E317-418C-B310-B54D24462B27}" srcOrd="3" destOrd="0" presId="urn:microsoft.com/office/officeart/2018/5/layout/IconCircleLabelList"/>
    <dgm:cxn modelId="{74011CE6-0C0C-5F45-BC18-F1E2DFEFBC85}" type="presParOf" srcId="{83D7D400-C561-446D-B27D-982FD41BF733}" destId="{9A364EF8-CCF4-4982-B6F2-A65F6B6FAB25}" srcOrd="4" destOrd="0" presId="urn:microsoft.com/office/officeart/2018/5/layout/IconCircleLabelList"/>
    <dgm:cxn modelId="{3C24D898-56B2-A644-978F-136EFE64A2F9}" type="presParOf" srcId="{9A364EF8-CCF4-4982-B6F2-A65F6B6FAB25}" destId="{B202D8E2-0EBA-4E6D-AF92-01CD99680F77}" srcOrd="0" destOrd="0" presId="urn:microsoft.com/office/officeart/2018/5/layout/IconCircleLabelList"/>
    <dgm:cxn modelId="{168831EF-94E3-5545-9807-4902BEAA10CE}" type="presParOf" srcId="{9A364EF8-CCF4-4982-B6F2-A65F6B6FAB25}" destId="{F160629D-B0E7-4C8A-8E19-1C4AE1996139}" srcOrd="1" destOrd="0" presId="urn:microsoft.com/office/officeart/2018/5/layout/IconCircleLabelList"/>
    <dgm:cxn modelId="{89B3E69F-AA62-3A4B-A8A8-7D53142F6F9B}" type="presParOf" srcId="{9A364EF8-CCF4-4982-B6F2-A65F6B6FAB25}" destId="{BDDB6E0C-8F1D-42B1-AE1C-7FEC93947A1C}" srcOrd="2" destOrd="0" presId="urn:microsoft.com/office/officeart/2018/5/layout/IconCircleLabelList"/>
    <dgm:cxn modelId="{822EC0DA-379F-D046-9CEC-6F3D6DD0D9AB}" type="presParOf" srcId="{9A364EF8-CCF4-4982-B6F2-A65F6B6FAB25}" destId="{F9821EC1-D72F-4BA9-8E91-73B709D67D7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428B3-938E-4F46-A8F4-D9E0E4E73BF3}">
      <dsp:nvSpPr>
        <dsp:cNvPr id="0" name=""/>
        <dsp:cNvSpPr/>
      </dsp:nvSpPr>
      <dsp:spPr>
        <a:xfrm>
          <a:off x="3251" y="332871"/>
          <a:ext cx="1421608" cy="85296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accent2"/>
              </a:solidFill>
            </a:rPr>
            <a:t>Create IWE Cluster Profile</a:t>
          </a:r>
        </a:p>
      </dsp:txBody>
      <dsp:txXfrm>
        <a:off x="28233" y="357853"/>
        <a:ext cx="1371644" cy="803001"/>
      </dsp:txXfrm>
    </dsp:sp>
    <dsp:sp modelId="{7C7E0AE8-29AE-1C46-8AE3-4ABCC0E79622}">
      <dsp:nvSpPr>
        <dsp:cNvPr id="0" name=""/>
        <dsp:cNvSpPr/>
      </dsp:nvSpPr>
      <dsp:spPr>
        <a:xfrm>
          <a:off x="1549961" y="583074"/>
          <a:ext cx="301381" cy="352558"/>
        </a:xfrm>
        <a:prstGeom prst="righ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1549961" y="653586"/>
        <a:ext cx="210967" cy="211534"/>
      </dsp:txXfrm>
    </dsp:sp>
    <dsp:sp modelId="{EB8F3E59-4993-394A-B599-E9B994E35025}">
      <dsp:nvSpPr>
        <dsp:cNvPr id="0" name=""/>
        <dsp:cNvSpPr/>
      </dsp:nvSpPr>
      <dsp:spPr>
        <a:xfrm>
          <a:off x="1993503" y="332871"/>
          <a:ext cx="1421608" cy="85296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Validate pre-requirements</a:t>
          </a:r>
          <a:endParaRPr lang="en-NL" sz="1600" kern="1200" dirty="0"/>
        </a:p>
      </dsp:txBody>
      <dsp:txXfrm>
        <a:off x="2018485" y="357853"/>
        <a:ext cx="1371644" cy="803001"/>
      </dsp:txXfrm>
    </dsp:sp>
    <dsp:sp modelId="{8CE962E1-6C8E-8945-B4E3-7A588B956822}">
      <dsp:nvSpPr>
        <dsp:cNvPr id="0" name=""/>
        <dsp:cNvSpPr/>
      </dsp:nvSpPr>
      <dsp:spPr>
        <a:xfrm>
          <a:off x="3540213" y="583074"/>
          <a:ext cx="301381" cy="352558"/>
        </a:xfrm>
        <a:prstGeom prst="righ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3540213" y="653586"/>
        <a:ext cx="210967" cy="211534"/>
      </dsp:txXfrm>
    </dsp:sp>
    <dsp:sp modelId="{D72196BC-ED11-0343-91ED-8FD51CE97BD5}">
      <dsp:nvSpPr>
        <dsp:cNvPr id="0" name=""/>
        <dsp:cNvSpPr/>
      </dsp:nvSpPr>
      <dsp:spPr>
        <a:xfrm>
          <a:off x="3983755" y="332871"/>
          <a:ext cx="1421608" cy="85296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Prepare Servers</a:t>
          </a:r>
          <a:endParaRPr lang="en-NL" sz="1600" kern="1200" dirty="0"/>
        </a:p>
      </dsp:txBody>
      <dsp:txXfrm>
        <a:off x="4008737" y="357853"/>
        <a:ext cx="1371644" cy="803001"/>
      </dsp:txXfrm>
    </dsp:sp>
    <dsp:sp modelId="{609EB763-B621-F44A-868E-DE9804AF22DB}">
      <dsp:nvSpPr>
        <dsp:cNvPr id="0" name=""/>
        <dsp:cNvSpPr/>
      </dsp:nvSpPr>
      <dsp:spPr>
        <a:xfrm>
          <a:off x="5530465" y="583074"/>
          <a:ext cx="301381" cy="352558"/>
        </a:xfrm>
        <a:prstGeom prst="righ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a:off x="5530465" y="653586"/>
        <a:ext cx="210967" cy="211534"/>
      </dsp:txXfrm>
    </dsp:sp>
    <dsp:sp modelId="{DE771A17-B559-3E4D-A3D6-70A993B9DE34}">
      <dsp:nvSpPr>
        <dsp:cNvPr id="0" name=""/>
        <dsp:cNvSpPr/>
      </dsp:nvSpPr>
      <dsp:spPr>
        <a:xfrm>
          <a:off x="5974007" y="332871"/>
          <a:ext cx="1421608" cy="85296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Download and Install IWE OS</a:t>
          </a:r>
          <a:endParaRPr lang="en-NL" sz="1600" kern="1200" dirty="0"/>
        </a:p>
      </dsp:txBody>
      <dsp:txXfrm>
        <a:off x="5998989" y="357853"/>
        <a:ext cx="1371644" cy="803001"/>
      </dsp:txXfrm>
    </dsp:sp>
    <dsp:sp modelId="{BA57DCE4-3708-7745-8237-0A83C74FE4C6}">
      <dsp:nvSpPr>
        <dsp:cNvPr id="0" name=""/>
        <dsp:cNvSpPr/>
      </dsp:nvSpPr>
      <dsp:spPr>
        <a:xfrm rot="5392174">
          <a:off x="6533952" y="1288596"/>
          <a:ext cx="304930" cy="352558"/>
        </a:xfrm>
        <a:prstGeom prst="righ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rot="-5400000">
        <a:off x="6580545" y="1312411"/>
        <a:ext cx="211534" cy="213451"/>
      </dsp:txXfrm>
    </dsp:sp>
    <dsp:sp modelId="{02B93A2C-E7C6-244F-8143-38C5B01C70E5}">
      <dsp:nvSpPr>
        <dsp:cNvPr id="0" name=""/>
        <dsp:cNvSpPr/>
      </dsp:nvSpPr>
      <dsp:spPr>
        <a:xfrm>
          <a:off x="5977259" y="1761175"/>
          <a:ext cx="1421608" cy="85296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Setup IWE services</a:t>
          </a:r>
          <a:endParaRPr lang="en-NL" sz="1600" kern="1200" dirty="0"/>
        </a:p>
      </dsp:txBody>
      <dsp:txXfrm>
        <a:off x="6002241" y="1786157"/>
        <a:ext cx="1371644" cy="803001"/>
      </dsp:txXfrm>
    </dsp:sp>
    <dsp:sp modelId="{FB078883-926F-AD4E-A83E-8886A4A445B6}">
      <dsp:nvSpPr>
        <dsp:cNvPr id="0" name=""/>
        <dsp:cNvSpPr/>
      </dsp:nvSpPr>
      <dsp:spPr>
        <a:xfrm rot="10811547">
          <a:off x="5548337" y="2008059"/>
          <a:ext cx="303106" cy="352558"/>
        </a:xfrm>
        <a:prstGeom prst="righ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rot="10800000">
        <a:off x="5639269" y="2078724"/>
        <a:ext cx="212174" cy="211534"/>
      </dsp:txXfrm>
    </dsp:sp>
    <dsp:sp modelId="{1CEECF20-E7D4-D644-A1BB-B08BCC7074A1}">
      <dsp:nvSpPr>
        <dsp:cNvPr id="0" name=""/>
        <dsp:cNvSpPr/>
      </dsp:nvSpPr>
      <dsp:spPr>
        <a:xfrm>
          <a:off x="3983755" y="1754479"/>
          <a:ext cx="1421608" cy="85296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Deploy Distributed storage</a:t>
          </a:r>
          <a:endParaRPr lang="en-NL" sz="1600" kern="1200" dirty="0"/>
        </a:p>
      </dsp:txBody>
      <dsp:txXfrm>
        <a:off x="4008737" y="1779461"/>
        <a:ext cx="1371644" cy="803001"/>
      </dsp:txXfrm>
    </dsp:sp>
    <dsp:sp modelId="{C80B6745-1B55-C141-B283-AE04A3A88051}">
      <dsp:nvSpPr>
        <dsp:cNvPr id="0" name=""/>
        <dsp:cNvSpPr/>
      </dsp:nvSpPr>
      <dsp:spPr>
        <a:xfrm rot="10800000">
          <a:off x="3557273" y="2004682"/>
          <a:ext cx="301381" cy="352558"/>
        </a:xfrm>
        <a:prstGeom prst="righ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GB" sz="1300" kern="1200"/>
        </a:p>
      </dsp:txBody>
      <dsp:txXfrm rot="10800000">
        <a:off x="3647687" y="2075194"/>
        <a:ext cx="210967" cy="211534"/>
      </dsp:txXfrm>
    </dsp:sp>
    <dsp:sp modelId="{3E5F1823-7D13-FA43-8EF9-EA9FCA92FD7F}">
      <dsp:nvSpPr>
        <dsp:cNvPr id="0" name=""/>
        <dsp:cNvSpPr/>
      </dsp:nvSpPr>
      <dsp:spPr>
        <a:xfrm>
          <a:off x="1993503" y="1754479"/>
          <a:ext cx="1421608" cy="852965"/>
        </a:xfrm>
        <a:prstGeom prst="roundRect">
          <a:avLst>
            <a:gd name="adj" fmla="val 10000"/>
          </a:avLst>
        </a:prstGeom>
        <a:solidFill>
          <a:schemeClr val="lt1">
            <a:hueOff val="0"/>
            <a:satOff val="0"/>
            <a:lumOff val="0"/>
            <a:alphaOff val="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accent1"/>
              </a:solidFill>
            </a:rPr>
            <a:t>IWE Cluster is Online</a:t>
          </a:r>
          <a:endParaRPr lang="en-NL" sz="1600" kern="1200" dirty="0">
            <a:solidFill>
              <a:schemeClr val="accent1"/>
            </a:solidFill>
          </a:endParaRPr>
        </a:p>
      </dsp:txBody>
      <dsp:txXfrm>
        <a:off x="2018485" y="1779461"/>
        <a:ext cx="1371644" cy="8030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8F3E59-4993-394A-B599-E9B994E35025}">
      <dsp:nvSpPr>
        <dsp:cNvPr id="0" name=""/>
        <dsp:cNvSpPr/>
      </dsp:nvSpPr>
      <dsp:spPr>
        <a:xfrm>
          <a:off x="4074" y="317533"/>
          <a:ext cx="1263233" cy="75793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accent2"/>
              </a:solidFill>
            </a:rPr>
            <a:t>Gather pre-requirements</a:t>
          </a:r>
          <a:endParaRPr lang="en-NL" sz="1400" kern="1200">
            <a:solidFill>
              <a:schemeClr val="accent2"/>
            </a:solidFill>
          </a:endParaRPr>
        </a:p>
      </dsp:txBody>
      <dsp:txXfrm>
        <a:off x="26273" y="339732"/>
        <a:ext cx="1218835" cy="713541"/>
      </dsp:txXfrm>
    </dsp:sp>
    <dsp:sp modelId="{8CE962E1-6C8E-8945-B4E3-7A588B956822}">
      <dsp:nvSpPr>
        <dsp:cNvPr id="0" name=""/>
        <dsp:cNvSpPr/>
      </dsp:nvSpPr>
      <dsp:spPr>
        <a:xfrm>
          <a:off x="1378472" y="539862"/>
          <a:ext cx="267805" cy="313281"/>
        </a:xfrm>
        <a:prstGeom prst="righ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1378472" y="602518"/>
        <a:ext cx="187464" cy="187969"/>
      </dsp:txXfrm>
    </dsp:sp>
    <dsp:sp modelId="{D72196BC-ED11-0343-91ED-8FD51CE97BD5}">
      <dsp:nvSpPr>
        <dsp:cNvPr id="0" name=""/>
        <dsp:cNvSpPr/>
      </dsp:nvSpPr>
      <dsp:spPr>
        <a:xfrm>
          <a:off x="1772601" y="317533"/>
          <a:ext cx="1263233" cy="75793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T</a:t>
          </a:r>
          <a:r>
            <a:rPr lang="en-NL" sz="1400" kern="1200"/>
            <a:t>ransfer image</a:t>
          </a:r>
        </a:p>
      </dsp:txBody>
      <dsp:txXfrm>
        <a:off x="1794800" y="339732"/>
        <a:ext cx="1218835" cy="713541"/>
      </dsp:txXfrm>
    </dsp:sp>
    <dsp:sp modelId="{609EB763-B621-F44A-868E-DE9804AF22DB}">
      <dsp:nvSpPr>
        <dsp:cNvPr id="0" name=""/>
        <dsp:cNvSpPr/>
      </dsp:nvSpPr>
      <dsp:spPr>
        <a:xfrm>
          <a:off x="3146998" y="539862"/>
          <a:ext cx="267805" cy="313281"/>
        </a:xfrm>
        <a:prstGeom prst="righ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3146998" y="602518"/>
        <a:ext cx="187464" cy="187969"/>
      </dsp:txXfrm>
    </dsp:sp>
    <dsp:sp modelId="{DE771A17-B559-3E4D-A3D6-70A993B9DE34}">
      <dsp:nvSpPr>
        <dsp:cNvPr id="0" name=""/>
        <dsp:cNvSpPr/>
      </dsp:nvSpPr>
      <dsp:spPr>
        <a:xfrm>
          <a:off x="3541127" y="317533"/>
          <a:ext cx="1263233" cy="75793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Clone image</a:t>
          </a:r>
          <a:endParaRPr lang="en-NL" sz="1400" kern="1200"/>
        </a:p>
      </dsp:txBody>
      <dsp:txXfrm>
        <a:off x="3563326" y="339732"/>
        <a:ext cx="1218835" cy="713541"/>
      </dsp:txXfrm>
    </dsp:sp>
    <dsp:sp modelId="{BA57DCE4-3708-7745-8237-0A83C74FE4C6}">
      <dsp:nvSpPr>
        <dsp:cNvPr id="0" name=""/>
        <dsp:cNvSpPr/>
      </dsp:nvSpPr>
      <dsp:spPr>
        <a:xfrm>
          <a:off x="4915525" y="539862"/>
          <a:ext cx="267805" cy="313281"/>
        </a:xfrm>
        <a:prstGeom prst="righ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4915525" y="602518"/>
        <a:ext cx="187464" cy="187969"/>
      </dsp:txXfrm>
    </dsp:sp>
    <dsp:sp modelId="{02B93A2C-E7C6-244F-8143-38C5B01C70E5}">
      <dsp:nvSpPr>
        <dsp:cNvPr id="0" name=""/>
        <dsp:cNvSpPr/>
      </dsp:nvSpPr>
      <dsp:spPr>
        <a:xfrm>
          <a:off x="5309653" y="317533"/>
          <a:ext cx="1263233" cy="75793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Bootstrap</a:t>
          </a:r>
          <a:endParaRPr lang="en-NL" sz="1400" kern="1200"/>
        </a:p>
      </dsp:txBody>
      <dsp:txXfrm>
        <a:off x="5331852" y="339732"/>
        <a:ext cx="1218835" cy="713541"/>
      </dsp:txXfrm>
    </dsp:sp>
    <dsp:sp modelId="{FB078883-926F-AD4E-A83E-8886A4A445B6}">
      <dsp:nvSpPr>
        <dsp:cNvPr id="0" name=""/>
        <dsp:cNvSpPr/>
      </dsp:nvSpPr>
      <dsp:spPr>
        <a:xfrm>
          <a:off x="6684051" y="539862"/>
          <a:ext cx="267805" cy="313281"/>
        </a:xfrm>
        <a:prstGeom prst="righ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a:off x="6684051" y="602518"/>
        <a:ext cx="187464" cy="187969"/>
      </dsp:txXfrm>
    </dsp:sp>
    <dsp:sp modelId="{A074B2BD-C3CF-2E4D-94A2-8B6FAA387115}">
      <dsp:nvSpPr>
        <dsp:cNvPr id="0" name=""/>
        <dsp:cNvSpPr/>
      </dsp:nvSpPr>
      <dsp:spPr>
        <a:xfrm>
          <a:off x="7078180" y="317533"/>
          <a:ext cx="1263233" cy="75793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Install addon operator</a:t>
          </a:r>
          <a:endParaRPr lang="en-NL" sz="1400" kern="1200"/>
        </a:p>
      </dsp:txBody>
      <dsp:txXfrm>
        <a:off x="7100379" y="339732"/>
        <a:ext cx="1218835" cy="713541"/>
      </dsp:txXfrm>
    </dsp:sp>
    <dsp:sp modelId="{236950F2-F741-FE4D-A8E1-5FA1A93AC4BB}">
      <dsp:nvSpPr>
        <dsp:cNvPr id="0" name=""/>
        <dsp:cNvSpPr/>
      </dsp:nvSpPr>
      <dsp:spPr>
        <a:xfrm rot="5400000">
          <a:off x="7575893" y="1163899"/>
          <a:ext cx="267805" cy="313281"/>
        </a:xfrm>
        <a:prstGeom prst="righ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rot="-5400000">
        <a:off x="7615812" y="1186637"/>
        <a:ext cx="187969" cy="187464"/>
      </dsp:txXfrm>
    </dsp:sp>
    <dsp:sp modelId="{CA813824-97D3-C544-B44C-2E307D38D035}">
      <dsp:nvSpPr>
        <dsp:cNvPr id="0" name=""/>
        <dsp:cNvSpPr/>
      </dsp:nvSpPr>
      <dsp:spPr>
        <a:xfrm>
          <a:off x="7078180" y="1580766"/>
          <a:ext cx="1263233" cy="75793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Install CNI</a:t>
          </a:r>
          <a:endParaRPr lang="en-NL" sz="1400" kern="1200"/>
        </a:p>
      </dsp:txBody>
      <dsp:txXfrm>
        <a:off x="7100379" y="1602965"/>
        <a:ext cx="1218835" cy="713541"/>
      </dsp:txXfrm>
    </dsp:sp>
    <dsp:sp modelId="{BBCD2AD4-B530-9D45-8749-B4D9FDDDF0B0}">
      <dsp:nvSpPr>
        <dsp:cNvPr id="0" name=""/>
        <dsp:cNvSpPr/>
      </dsp:nvSpPr>
      <dsp:spPr>
        <a:xfrm rot="10800000">
          <a:off x="6699210" y="1803095"/>
          <a:ext cx="267805" cy="313281"/>
        </a:xfrm>
        <a:prstGeom prst="righ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rot="10800000">
        <a:off x="6779551" y="1865751"/>
        <a:ext cx="187464" cy="187969"/>
      </dsp:txXfrm>
    </dsp:sp>
    <dsp:sp modelId="{3E5F1823-7D13-FA43-8EF9-EA9FCA92FD7F}">
      <dsp:nvSpPr>
        <dsp:cNvPr id="0" name=""/>
        <dsp:cNvSpPr/>
      </dsp:nvSpPr>
      <dsp:spPr>
        <a:xfrm>
          <a:off x="5309653" y="1580766"/>
          <a:ext cx="1263233" cy="75793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Install Essential Addon’s</a:t>
          </a:r>
          <a:endParaRPr lang="en-NL" sz="1400" kern="1200"/>
        </a:p>
      </dsp:txBody>
      <dsp:txXfrm>
        <a:off x="5331852" y="1602965"/>
        <a:ext cx="1218835" cy="713541"/>
      </dsp:txXfrm>
    </dsp:sp>
    <dsp:sp modelId="{7F508BC8-748A-2646-9C9B-428E5DD852E0}">
      <dsp:nvSpPr>
        <dsp:cNvPr id="0" name=""/>
        <dsp:cNvSpPr/>
      </dsp:nvSpPr>
      <dsp:spPr>
        <a:xfrm rot="10800000">
          <a:off x="4930683" y="1803095"/>
          <a:ext cx="267805" cy="313281"/>
        </a:xfrm>
        <a:prstGeom prst="rightArrow">
          <a:avLst>
            <a:gd name="adj1" fmla="val 60000"/>
            <a:gd name="adj2" fmla="val 50000"/>
          </a:avLst>
        </a:prstGeom>
        <a:solidFill>
          <a:schemeClr val="accent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rot="10800000">
        <a:off x="5011024" y="1865751"/>
        <a:ext cx="187464" cy="187969"/>
      </dsp:txXfrm>
    </dsp:sp>
    <dsp:sp modelId="{3EF17898-3085-4E41-8BE3-EFE11C80CE58}">
      <dsp:nvSpPr>
        <dsp:cNvPr id="0" name=""/>
        <dsp:cNvSpPr/>
      </dsp:nvSpPr>
      <dsp:spPr>
        <a:xfrm>
          <a:off x="3541127" y="1580766"/>
          <a:ext cx="1263233" cy="75793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Install Optional Addon’s</a:t>
          </a:r>
          <a:endParaRPr lang="en-NL" sz="1400" kern="1200"/>
        </a:p>
      </dsp:txBody>
      <dsp:txXfrm>
        <a:off x="3563326" y="1602965"/>
        <a:ext cx="1218835" cy="713541"/>
      </dsp:txXfrm>
    </dsp:sp>
    <dsp:sp modelId="{D0B95A9E-45C2-5B4D-AC65-608A2F004218}">
      <dsp:nvSpPr>
        <dsp:cNvPr id="0" name=""/>
        <dsp:cNvSpPr/>
      </dsp:nvSpPr>
      <dsp:spPr>
        <a:xfrm rot="10800000">
          <a:off x="3162157" y="1803095"/>
          <a:ext cx="267805" cy="3132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rot="10800000">
        <a:off x="3242498" y="1865751"/>
        <a:ext cx="187464" cy="187969"/>
      </dsp:txXfrm>
    </dsp:sp>
    <dsp:sp modelId="{2EC25CF5-AA69-1848-9FA7-5D3867CCC790}">
      <dsp:nvSpPr>
        <dsp:cNvPr id="0" name=""/>
        <dsp:cNvSpPr/>
      </dsp:nvSpPr>
      <dsp:spPr>
        <a:xfrm>
          <a:off x="1772601" y="1580766"/>
          <a:ext cx="1263233" cy="75793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tx2"/>
              </a:solidFill>
            </a:rPr>
            <a:t>IKS Cluster Online</a:t>
          </a:r>
        </a:p>
      </dsp:txBody>
      <dsp:txXfrm>
        <a:off x="1794800" y="1602965"/>
        <a:ext cx="1218835" cy="7135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A9745-753E-4992-B501-C7B8F20D8510}">
      <dsp:nvSpPr>
        <dsp:cNvPr id="0" name=""/>
        <dsp:cNvSpPr/>
      </dsp:nvSpPr>
      <dsp:spPr>
        <a:xfrm>
          <a:off x="477900" y="76643"/>
          <a:ext cx="1475437" cy="147543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6E388-0CDA-4373-A181-4D4195F46F80}">
      <dsp:nvSpPr>
        <dsp:cNvPr id="0" name=""/>
        <dsp:cNvSpPr/>
      </dsp:nvSpPr>
      <dsp:spPr>
        <a:xfrm>
          <a:off x="792337" y="391081"/>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B2D83B-CEAE-46E9-A5C6-207C83F66451}">
      <dsp:nvSpPr>
        <dsp:cNvPr id="0" name=""/>
        <dsp:cNvSpPr/>
      </dsp:nvSpPr>
      <dsp:spPr>
        <a:xfrm>
          <a:off x="6243" y="2011643"/>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BE" sz="1800" kern="1200" dirty="0">
              <a:solidFill>
                <a:schemeClr val="accent2"/>
              </a:solidFill>
            </a:rPr>
            <a:t>We have a Container / Kubernetes Platform</a:t>
          </a:r>
          <a:endParaRPr lang="en-US" sz="1800" kern="1200" dirty="0">
            <a:solidFill>
              <a:schemeClr val="accent2"/>
            </a:solidFill>
          </a:endParaRPr>
        </a:p>
      </dsp:txBody>
      <dsp:txXfrm>
        <a:off x="6243" y="2011643"/>
        <a:ext cx="2418750" cy="720000"/>
      </dsp:txXfrm>
    </dsp:sp>
    <dsp:sp modelId="{2C5BBF1D-5863-47EF-9610-6D862F263E1E}">
      <dsp:nvSpPr>
        <dsp:cNvPr id="0" name=""/>
        <dsp:cNvSpPr/>
      </dsp:nvSpPr>
      <dsp:spPr>
        <a:xfrm>
          <a:off x="3319931" y="76643"/>
          <a:ext cx="1475437" cy="147543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6546C2-CF10-4FE9-A85D-446EFA2FA961}">
      <dsp:nvSpPr>
        <dsp:cNvPr id="0" name=""/>
        <dsp:cNvSpPr/>
      </dsp:nvSpPr>
      <dsp:spPr>
        <a:xfrm>
          <a:off x="3634368" y="391081"/>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8BA237-ACC5-4E83-A784-E8F9158F396A}">
      <dsp:nvSpPr>
        <dsp:cNvPr id="0" name=""/>
        <dsp:cNvSpPr/>
      </dsp:nvSpPr>
      <dsp:spPr>
        <a:xfrm>
          <a:off x="2848275" y="2011643"/>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BE" sz="1800" kern="1200" dirty="0">
              <a:solidFill>
                <a:schemeClr val="accent2"/>
              </a:solidFill>
            </a:rPr>
            <a:t>With IWE we have a full C</a:t>
          </a:r>
          <a:r>
            <a:rPr lang="en-GB" sz="1800" kern="1200" dirty="0" err="1">
              <a:solidFill>
                <a:schemeClr val="accent2"/>
              </a:solidFill>
            </a:rPr>
            <a:t>i</a:t>
          </a:r>
          <a:r>
            <a:rPr lang="en-BE" sz="1800" kern="1200" dirty="0">
              <a:solidFill>
                <a:schemeClr val="accent2"/>
              </a:solidFill>
            </a:rPr>
            <a:t>sco Stack</a:t>
          </a:r>
          <a:endParaRPr lang="en-US" sz="1800" kern="1200" dirty="0">
            <a:solidFill>
              <a:schemeClr val="accent2"/>
            </a:solidFill>
          </a:endParaRPr>
        </a:p>
      </dsp:txBody>
      <dsp:txXfrm>
        <a:off x="2848275" y="2011643"/>
        <a:ext cx="2418750" cy="720000"/>
      </dsp:txXfrm>
    </dsp:sp>
    <dsp:sp modelId="{B202D8E2-0EBA-4E6D-AF92-01CD99680F77}">
      <dsp:nvSpPr>
        <dsp:cNvPr id="0" name=""/>
        <dsp:cNvSpPr/>
      </dsp:nvSpPr>
      <dsp:spPr>
        <a:xfrm>
          <a:off x="6161962" y="76643"/>
          <a:ext cx="1475437" cy="147543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60629D-B0E7-4C8A-8E19-1C4AE1996139}">
      <dsp:nvSpPr>
        <dsp:cNvPr id="0" name=""/>
        <dsp:cNvSpPr/>
      </dsp:nvSpPr>
      <dsp:spPr>
        <a:xfrm>
          <a:off x="6476400" y="391081"/>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821EC1-D72F-4BA9-8E91-73B709D67D78}">
      <dsp:nvSpPr>
        <dsp:cNvPr id="0" name=""/>
        <dsp:cNvSpPr/>
      </dsp:nvSpPr>
      <dsp:spPr>
        <a:xfrm>
          <a:off x="5690306" y="2011643"/>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GB" sz="1800" kern="1200" dirty="0">
              <a:solidFill>
                <a:schemeClr val="accent2"/>
              </a:solidFill>
            </a:rPr>
            <a:t>Spread the News</a:t>
          </a:r>
        </a:p>
      </dsp:txBody>
      <dsp:txXfrm>
        <a:off x="5690306" y="2011643"/>
        <a:ext cx="2418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3/15/22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3/15/22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IKS Cisco Virtualized is easier and cheaper:</a:t>
            </a:r>
          </a:p>
          <a:p>
            <a:pPr marL="171450" indent="-171450">
              <a:buFont typeface="Arial" panose="020B0604020202020204" pitchFamily="34" charset="0"/>
              <a:buChar char="•"/>
            </a:pPr>
            <a:r>
              <a:rPr lang="en-US" dirty="0"/>
              <a:t>Easier because it is now a full Cisco stack with no manual steps required to do integration with 3</a:t>
            </a:r>
            <a:r>
              <a:rPr lang="en-US" baseline="30000" dirty="0"/>
              <a:t>rd</a:t>
            </a:r>
            <a:r>
              <a:rPr lang="en-US" dirty="0"/>
              <a:t> party components that also need to be lifecycle managed. </a:t>
            </a:r>
          </a:p>
          <a:p>
            <a:pPr marL="171450" indent="-171450">
              <a:buFont typeface="Arial" panose="020B0604020202020204" pitchFamily="34" charset="0"/>
              <a:buChar char="•"/>
            </a:pPr>
            <a:r>
              <a:rPr lang="en-US" dirty="0"/>
              <a:t>Cheaper because IWE is an IKS feature and comes free with IKS</a:t>
            </a:r>
          </a:p>
          <a:p>
            <a:pPr marL="171450" indent="-171450">
              <a:buFont typeface="Arial" panose="020B0604020202020204" pitchFamily="34" charset="0"/>
              <a:buChar char="•"/>
            </a:pPr>
            <a:endParaRPr lang="en-US" dirty="0"/>
          </a:p>
          <a:p>
            <a:r>
              <a:rPr lang="en-US" sz="1200" b="1" kern="1200" dirty="0">
                <a:solidFill>
                  <a:schemeClr val="tx1"/>
                </a:solidFill>
                <a:effectLst/>
                <a:latin typeface="+mn-lt"/>
                <a:ea typeface="ＭＳ Ｐゴシック" charset="0"/>
                <a:cs typeface="ＭＳ Ｐゴシック" charset="0"/>
              </a:rPr>
              <a:t>Why</a:t>
            </a:r>
            <a:endParaRPr lang="en-BE"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Businesses are pursuing application modernization based on cloud computing paradigms that promise benefits like faster delivery and efficient lifecycle management. Microservices architecture is one such cloud-native architecture, and applications built with microservices are often deployed and managed by Kubernetes. For the subset of such applications that need to be deployed on-premises, application developers expect the underlying infrastructure to provide cloud-like programmability, resiliency, and manageability. </a:t>
            </a:r>
            <a:endParaRPr lang="en-BE" sz="1200" kern="1200" dirty="0">
              <a:solidFill>
                <a:schemeClr val="tx1"/>
              </a:solidFill>
              <a:effectLst/>
              <a:latin typeface="+mn-lt"/>
              <a:ea typeface="ＭＳ Ｐゴシック" charset="0"/>
              <a:cs typeface="ＭＳ Ｐゴシック"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DB79CC-A846-7A4D-8AB4-8961D0F5A09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2722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Similar to the IWE installation automation, IKS has an extensive set of automated tasks as part of the IKS cluster installation.</a:t>
            </a:r>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11</a:t>
            </a:fld>
            <a:endParaRPr lang="en-US"/>
          </a:p>
        </p:txBody>
      </p:sp>
    </p:spTree>
    <p:extLst>
      <p:ext uri="{BB962C8B-B14F-4D97-AF65-F5344CB8AC3E}">
        <p14:creationId xmlns:p14="http://schemas.microsoft.com/office/powerpoint/2010/main" val="963081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Why are there no dates here? Well IWE is delivered as SaaS, meaning that features, enhancements and bugfixes are rolled out every couple fo days. It is hard to predict how long a certain piece of code will need to progress through staging and QA testing. </a:t>
            </a:r>
            <a:r>
              <a:rPr lang="en-BE"/>
              <a:t>What is shown here are the key things planned for this and the next quarter.</a:t>
            </a:r>
          </a:p>
          <a:p>
            <a:endParaRPr lang="en-BE"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12</a:t>
            </a:fld>
            <a:endParaRPr lang="en-US"/>
          </a:p>
        </p:txBody>
      </p:sp>
    </p:spTree>
    <p:extLst>
      <p:ext uri="{BB962C8B-B14F-4D97-AF65-F5344CB8AC3E}">
        <p14:creationId xmlns:p14="http://schemas.microsoft.com/office/powerpoint/2010/main" val="4204206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IWE looks like a Hyperflex cluster deployed from Intersight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No vendor lock-in, all Cisco stack with </a:t>
            </a:r>
            <a:r>
              <a:rPr lang="en-GB" dirty="0" err="1"/>
              <a:t>OpenAPIs</a:t>
            </a:r>
            <a:r>
              <a:rPr lang="en-GB" dirty="0"/>
              <a:t> to manage the stack through Intersight and 3rd party tooling and providing a 100% native Kubernetes API</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Pricing:  IWE + IKS – definitely lower than vSphere and Tanzu</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High level tech specs: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dirty="0"/>
              <a:t>3 nodes min, max 16 today (expanding in future)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dirty="0"/>
              <a:t>All converged nodes: no compute only today (will add in future soon)</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smtClean="0">
                <a:ln>
                  <a:noFill/>
                </a:ln>
                <a:solidFill>
                  <a:prstClr val="black"/>
                </a:solidFill>
                <a:effectLst/>
                <a:uLnTx/>
                <a:uFillTx/>
                <a:latin typeface="Calibri"/>
                <a:ea typeface="ＭＳ Ｐゴシック" charset="0"/>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Tree>
    <p:extLst>
      <p:ext uri="{BB962C8B-B14F-4D97-AF65-F5344CB8AC3E}">
        <p14:creationId xmlns:p14="http://schemas.microsoft.com/office/powerpoint/2010/main" val="1887306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15</a:t>
            </a:fld>
            <a:endParaRPr lang="en-US"/>
          </a:p>
        </p:txBody>
      </p:sp>
    </p:spTree>
    <p:extLst>
      <p:ext uri="{BB962C8B-B14F-4D97-AF65-F5344CB8AC3E}">
        <p14:creationId xmlns:p14="http://schemas.microsoft.com/office/powerpoint/2010/main" val="1904876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IWE nodes are physical machines</a:t>
            </a:r>
          </a:p>
          <a:p>
            <a:r>
              <a:rPr lang="en-BE" dirty="0"/>
              <a:t>IKS nodes are VM’s</a:t>
            </a:r>
          </a:p>
          <a:p>
            <a:endParaRPr lang="en-BE"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3</a:t>
            </a:fld>
            <a:endParaRPr lang="en-US"/>
          </a:p>
        </p:txBody>
      </p:sp>
    </p:spTree>
    <p:extLst>
      <p:ext uri="{BB962C8B-B14F-4D97-AF65-F5344CB8AC3E}">
        <p14:creationId xmlns:p14="http://schemas.microsoft.com/office/powerpoint/2010/main" val="336848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Note: This is looking at cloud native from an infrastructure point of view.</a:t>
            </a:r>
          </a:p>
          <a:p>
            <a:endParaRPr lang="en-BE" dirty="0"/>
          </a:p>
          <a:p>
            <a:r>
              <a:rPr lang="en-BE" dirty="0"/>
              <a:t>Starting point is that customers want to run cloud native workloads. For all the well known reasons.</a:t>
            </a:r>
          </a:p>
          <a:p>
            <a:r>
              <a:rPr lang="en-BE" dirty="0"/>
              <a:t>The whole idea of IKS plus IWE is to make it as easy and cheap as possible for a customer to gain the full set of capabilities to run cloud native workloads, not just the k8s part.</a:t>
            </a:r>
          </a:p>
          <a:p>
            <a:r>
              <a:rPr lang="en-BE" dirty="0"/>
              <a:t>This slide is all about explaining all the components that you need and all the software that you need to install and maintain just to get to the point where you have the capability to run cloud native workloads.</a:t>
            </a:r>
          </a:p>
          <a:p>
            <a:endParaRPr lang="en-BE" dirty="0"/>
          </a:p>
          <a:p>
            <a:r>
              <a:rPr lang="en-US" sz="1200" b="1" kern="1200" dirty="0">
                <a:solidFill>
                  <a:schemeClr val="tx1"/>
                </a:solidFill>
                <a:effectLst/>
                <a:latin typeface="+mn-lt"/>
                <a:ea typeface="ＭＳ Ｐゴシック" charset="0"/>
                <a:cs typeface="ＭＳ Ｐゴシック" charset="0"/>
              </a:rPr>
              <a:t>What – Problem Statement</a:t>
            </a:r>
            <a:endParaRPr lang="en-BE" sz="1200" kern="1200" dirty="0">
              <a:solidFill>
                <a:schemeClr val="tx1"/>
              </a:solidFill>
              <a:effectLst/>
              <a:latin typeface="+mn-lt"/>
              <a:ea typeface="ＭＳ Ｐゴシック" charset="0"/>
              <a:cs typeface="ＭＳ Ｐゴシック" charset="0"/>
            </a:endParaRPr>
          </a:p>
          <a:p>
            <a:r>
              <a:rPr lang="en-US" sz="1200" kern="1200" dirty="0">
                <a:solidFill>
                  <a:schemeClr val="tx1"/>
                </a:solidFill>
                <a:effectLst/>
                <a:latin typeface="+mn-lt"/>
                <a:ea typeface="ＭＳ Ｐゴシック" charset="0"/>
                <a:cs typeface="ＭＳ Ｐゴシック" charset="0"/>
              </a:rPr>
              <a:t>While applications can be run inside containers on bare-metal, running Kubernetes managed containers inside virtual machines allows organizations to achieve simpler lifecycle management and optimized resource utilization. Such deployments can deliver the compute performance that meets the requirements of several IT applications. The use of Kubernetes for managing application across a fleet of such virtual machines can make individual such virtual machines relatively dispensable. Hence, such virtual machines can be efficiently run on an infrastructure consisting of light-weight hypervisor deployed with appropriate networking, storage, and management mechanisms. IT infrastructure administrators are thus presented with the challenge of providing and operating such agile and elastic infrastructure that meets the needs of the application developers.</a:t>
            </a:r>
            <a:endParaRPr lang="en-BE" sz="1200" kern="1200" dirty="0">
              <a:solidFill>
                <a:schemeClr val="tx1"/>
              </a:solidFill>
              <a:effectLst/>
              <a:latin typeface="+mn-lt"/>
              <a:ea typeface="ＭＳ Ｐゴシック" charset="0"/>
              <a:cs typeface="ＭＳ Ｐゴシック" charset="0"/>
            </a:endParaRPr>
          </a:p>
          <a:p>
            <a:endParaRPr lang="en-BE"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4</a:t>
            </a:fld>
            <a:endParaRPr lang="en-US"/>
          </a:p>
        </p:txBody>
      </p:sp>
    </p:spTree>
    <p:extLst>
      <p:ext uri="{BB962C8B-B14F-4D97-AF65-F5344CB8AC3E}">
        <p14:creationId xmlns:p14="http://schemas.microsoft.com/office/powerpoint/2010/main" val="760888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There are plenty of projects solving different problems. Each of these projects are in various stages of maturing, they all have their own feature velocity. Choosing, integrating and maintaining is a big challenge and takes away time and effort from dealing with the workloads.</a:t>
            </a:r>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5</a:t>
            </a:fld>
            <a:endParaRPr lang="en-US"/>
          </a:p>
        </p:txBody>
      </p:sp>
    </p:spTree>
    <p:extLst>
      <p:ext uri="{BB962C8B-B14F-4D97-AF65-F5344CB8AC3E}">
        <p14:creationId xmlns:p14="http://schemas.microsoft.com/office/powerpoint/2010/main" val="1309626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IKS and IWE combination essentially takes care of most , if not all of the burden on the IT Ops team enabling the respond quicker to the demands of the Dev Ops teams. Which in this agile world are many and often. IT Ops can now deliver quickly and consistently on the demands from the Dev Ops folks while at the same time still providing all the capabilities and consistency expected of an enterprise production system.</a:t>
            </a:r>
            <a:endParaRPr lang="en-BE" sz="1200" kern="1200" dirty="0">
              <a:solidFill>
                <a:schemeClr val="tx1"/>
              </a:solidFill>
              <a:effectLst/>
              <a:latin typeface="+mn-lt"/>
              <a:ea typeface="ＭＳ Ｐゴシック" charset="0"/>
              <a:cs typeface="ＭＳ Ｐゴシック" charset="0"/>
            </a:endParaRPr>
          </a:p>
          <a:p>
            <a:endParaRPr lang="en-BE" dirty="0"/>
          </a:p>
          <a:p>
            <a:r>
              <a:rPr lang="en-BE" dirty="0"/>
              <a:t>An additional major advantage is that IWE and IKS pick and choose best of breed projects to achieve cloud native functionality including storage backend, observability, life cycle management, security, etc …</a:t>
            </a:r>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6</a:t>
            </a:fld>
            <a:endParaRPr lang="en-US"/>
          </a:p>
        </p:txBody>
      </p:sp>
    </p:spTree>
    <p:extLst>
      <p:ext uri="{BB962C8B-B14F-4D97-AF65-F5344CB8AC3E}">
        <p14:creationId xmlns:p14="http://schemas.microsoft.com/office/powerpoint/2010/main" val="987524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BE" dirty="0"/>
              <a:t>We need to let intersight know what physical resources it has available for use.</a:t>
            </a:r>
          </a:p>
          <a:p>
            <a:endParaRPr lang="en-BE"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7</a:t>
            </a:fld>
            <a:endParaRPr lang="en-US"/>
          </a:p>
        </p:txBody>
      </p:sp>
    </p:spTree>
    <p:extLst>
      <p:ext uri="{BB962C8B-B14F-4D97-AF65-F5344CB8AC3E}">
        <p14:creationId xmlns:p14="http://schemas.microsoft.com/office/powerpoint/2010/main" val="3581571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BE" dirty="0"/>
              <a:t>Once the servers are claimed we can now create the IWE profile which will tie together all the config parameters (bundled in policies) with the hardware. The end result is an infrastructure provider that will be consumable by IKS in the 3rd and final step of the install process</a:t>
            </a:r>
          </a:p>
          <a:p>
            <a:endParaRPr lang="en-BE"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BE" dirty="0"/>
              <a:t>An important thing to realize is that IWE does not required any software to be manually downloaded and pushed to the servers. </a:t>
            </a:r>
            <a:r>
              <a:rPr lang="en-BE"/>
              <a:t>All software is automatically pulled from Cisco and pushed / installed on the nodes.</a:t>
            </a:r>
          </a:p>
          <a:p>
            <a:endParaRPr lang="en-BE"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8</a:t>
            </a:fld>
            <a:endParaRPr lang="en-US"/>
          </a:p>
        </p:txBody>
      </p:sp>
    </p:spTree>
    <p:extLst>
      <p:ext uri="{BB962C8B-B14F-4D97-AF65-F5344CB8AC3E}">
        <p14:creationId xmlns:p14="http://schemas.microsoft.com/office/powerpoint/2010/main" val="2039479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BE" dirty="0"/>
              <a:t>Key thing to realize is that even though it looks easy, there is actually a ton of stuff happening in the back ground. We do a lot of validation and pre-installation checks. A</a:t>
            </a:r>
            <a:r>
              <a:rPr lang="en-GB" dirty="0"/>
              <a:t>n</a:t>
            </a:r>
            <a:r>
              <a:rPr lang="en-BE" dirty="0"/>
              <a:t>d automatically we do firmware upgrades, OS hardening, patching, configuration, ….</a:t>
            </a:r>
          </a:p>
          <a:p>
            <a:endParaRPr lang="en-BE"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9</a:t>
            </a:fld>
            <a:endParaRPr lang="en-US"/>
          </a:p>
        </p:txBody>
      </p:sp>
    </p:spTree>
    <p:extLst>
      <p:ext uri="{BB962C8B-B14F-4D97-AF65-F5344CB8AC3E}">
        <p14:creationId xmlns:p14="http://schemas.microsoft.com/office/powerpoint/2010/main" val="2266110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3rd and final step is to create the IKS profile which will point to the IWE infrastructure provider to deploy the IKS cluster’s master and worker nodes. </a:t>
            </a:r>
          </a:p>
          <a:p>
            <a:endParaRPr lang="en-BE" dirty="0"/>
          </a:p>
          <a:p>
            <a:r>
              <a:rPr lang="en-BE" dirty="0"/>
              <a:t>Note:</a:t>
            </a:r>
          </a:p>
          <a:p>
            <a:r>
              <a:rPr lang="en-BE" dirty="0"/>
              <a:t>IWE nodes are physical machines</a:t>
            </a:r>
          </a:p>
          <a:p>
            <a:r>
              <a:rPr lang="en-BE" dirty="0"/>
              <a:t>IKS nodes are VM’s</a:t>
            </a:r>
          </a:p>
          <a:p>
            <a:endParaRPr lang="en-BE"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10</a:t>
            </a:fld>
            <a:endParaRPr lang="en-US"/>
          </a:p>
        </p:txBody>
      </p:sp>
    </p:spTree>
    <p:extLst>
      <p:ext uri="{BB962C8B-B14F-4D97-AF65-F5344CB8AC3E}">
        <p14:creationId xmlns:p14="http://schemas.microsoft.com/office/powerpoint/2010/main" val="1472330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68768"/>
            <a:ext cx="8296421" cy="288131"/>
          </a:xfrm>
          <a:prstGeom prst="rect">
            <a:avLst/>
          </a:prstGeom>
        </p:spPr>
        <p:txBody>
          <a:bodyPr lIns="91420" tIns="45710" rIns="91420" bIns="45710" anchor="b" anchorCtr="0">
            <a:noAutofit/>
          </a:bodyPr>
          <a:lstStyle>
            <a:lvl1pPr marL="0" indent="0" algn="l">
              <a:buNone/>
              <a:defRPr sz="1600" b="0" i="0">
                <a:solidFill>
                  <a:schemeClr val="bg1"/>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a:t>Speaker Name</a:t>
            </a:r>
            <a:endParaRPr lang="en-US"/>
          </a:p>
        </p:txBody>
      </p:sp>
      <p:sp>
        <p:nvSpPr>
          <p:cNvPr id="17" name="Text Placeholder 38"/>
          <p:cNvSpPr>
            <a:spLocks noGrp="1"/>
          </p:cNvSpPr>
          <p:nvPr>
            <p:ph type="body" sz="quarter" idx="11" hasCustomPrompt="1"/>
          </p:nvPr>
        </p:nvSpPr>
        <p:spPr>
          <a:xfrm>
            <a:off x="469496" y="4108765"/>
            <a:ext cx="8296421" cy="288131"/>
          </a:xfrm>
          <a:prstGeom prst="rect">
            <a:avLst/>
          </a:prstGeom>
        </p:spPr>
        <p:txBody>
          <a:bodyPr lIns="91420" tIns="45710" rIns="91420" bIns="45710"/>
          <a:lstStyle>
            <a:lvl1pPr marL="0" indent="0" algn="l">
              <a:buFontTx/>
              <a:buNone/>
              <a:defRPr lang="en-US" sz="16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6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a:t>Date</a:t>
            </a:r>
          </a:p>
        </p:txBody>
      </p:sp>
      <p:sp>
        <p:nvSpPr>
          <p:cNvPr id="19"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a:t>Subtitle Goes Here</a:t>
            </a:r>
          </a:p>
        </p:txBody>
      </p:sp>
      <p:sp>
        <p:nvSpPr>
          <p:cNvPr id="2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solidFill>
                <a:latin typeface="+mj-lt"/>
                <a:cs typeface="CiscoSansTT ExtraLight"/>
              </a:defRPr>
            </a:lvl1pPr>
          </a:lstStyle>
          <a:p>
            <a:r>
              <a:rPr lang="en-GB"/>
              <a:t>Presentation Title Goes Here</a:t>
            </a:r>
            <a:endParaRPr lang="en-US"/>
          </a:p>
        </p:txBody>
      </p:sp>
      <p:pic>
        <p:nvPicPr>
          <p:cNvPr id="3" name="Picture 2" descr="Graphical user interface, logo&#10;&#10;Description automatically generated">
            <a:extLst>
              <a:ext uri="{FF2B5EF4-FFF2-40B4-BE49-F238E27FC236}">
                <a16:creationId xmlns:a16="http://schemas.microsoft.com/office/drawing/2014/main" id="{A687D2D1-DBBE-4CEC-9BEC-80FE22C514D4}"/>
              </a:ext>
            </a:extLst>
          </p:cNvPr>
          <p:cNvPicPr>
            <a:picLocks noChangeAspect="1"/>
          </p:cNvPicPr>
          <p:nvPr userDrawn="1"/>
        </p:nvPicPr>
        <p:blipFill>
          <a:blip r:embed="rId3"/>
          <a:stretch>
            <a:fillRect/>
          </a:stretch>
        </p:blipFill>
        <p:spPr>
          <a:xfrm>
            <a:off x="6486498" y="4012833"/>
            <a:ext cx="2329947" cy="964598"/>
          </a:xfrm>
          <a:prstGeom prst="rect">
            <a:avLst/>
          </a:prstGeom>
        </p:spPr>
      </p:pic>
      <p:grpSp>
        <p:nvGrpSpPr>
          <p:cNvPr id="27" name="Group 26">
            <a:extLst>
              <a:ext uri="{FF2B5EF4-FFF2-40B4-BE49-F238E27FC236}">
                <a16:creationId xmlns:a16="http://schemas.microsoft.com/office/drawing/2014/main" id="{DA185AA3-BE01-45C0-9F29-3633B9926E57}"/>
              </a:ext>
            </a:extLst>
          </p:cNvPr>
          <p:cNvGrpSpPr/>
          <p:nvPr userDrawn="1"/>
        </p:nvGrpSpPr>
        <p:grpSpPr>
          <a:xfrm>
            <a:off x="7471869" y="317287"/>
            <a:ext cx="1323422" cy="1327932"/>
            <a:chOff x="2547633" y="1222281"/>
            <a:chExt cx="1323422" cy="1327932"/>
          </a:xfrm>
        </p:grpSpPr>
        <p:sp>
          <p:nvSpPr>
            <p:cNvPr id="28" name="Freeform 43">
              <a:extLst>
                <a:ext uri="{FF2B5EF4-FFF2-40B4-BE49-F238E27FC236}">
                  <a16:creationId xmlns:a16="http://schemas.microsoft.com/office/drawing/2014/main" id="{7C88FBE0-D021-452C-8945-4D4F1DB88CAA}"/>
                </a:ext>
              </a:extLst>
            </p:cNvPr>
            <p:cNvSpPr>
              <a:spLocks/>
            </p:cNvSpPr>
            <p:nvPr/>
          </p:nvSpPr>
          <p:spPr bwMode="auto">
            <a:xfrm>
              <a:off x="2547633" y="1222281"/>
              <a:ext cx="1323422" cy="1324678"/>
            </a:xfrm>
            <a:custGeom>
              <a:avLst/>
              <a:gdLst>
                <a:gd name="T0" fmla="*/ 597 w 1193"/>
                <a:gd name="T1" fmla="*/ 0 h 1193"/>
                <a:gd name="T2" fmla="*/ 0 w 1193"/>
                <a:gd name="T3" fmla="*/ 596 h 1193"/>
                <a:gd name="T4" fmla="*/ 584 w 1193"/>
                <a:gd name="T5" fmla="*/ 1192 h 1193"/>
                <a:gd name="T6" fmla="*/ 597 w 1193"/>
                <a:gd name="T7" fmla="*/ 1193 h 1193"/>
                <a:gd name="T8" fmla="*/ 1192 w 1193"/>
                <a:gd name="T9" fmla="*/ 631 h 1193"/>
                <a:gd name="T10" fmla="*/ 1193 w 1193"/>
                <a:gd name="T11" fmla="*/ 596 h 1193"/>
                <a:gd name="T12" fmla="*/ 597 w 1193"/>
                <a:gd name="T13" fmla="*/ 0 h 1193"/>
              </a:gdLst>
              <a:ahLst/>
              <a:cxnLst>
                <a:cxn ang="0">
                  <a:pos x="T0" y="T1"/>
                </a:cxn>
                <a:cxn ang="0">
                  <a:pos x="T2" y="T3"/>
                </a:cxn>
                <a:cxn ang="0">
                  <a:pos x="T4" y="T5"/>
                </a:cxn>
                <a:cxn ang="0">
                  <a:pos x="T6" y="T7"/>
                </a:cxn>
                <a:cxn ang="0">
                  <a:pos x="T8" y="T9"/>
                </a:cxn>
                <a:cxn ang="0">
                  <a:pos x="T10" y="T11"/>
                </a:cxn>
                <a:cxn ang="0">
                  <a:pos x="T12" y="T13"/>
                </a:cxn>
              </a:cxnLst>
              <a:rect l="0" t="0" r="r" b="b"/>
              <a:pathLst>
                <a:path w="1193" h="1193">
                  <a:moveTo>
                    <a:pt x="597" y="0"/>
                  </a:moveTo>
                  <a:cubicBezTo>
                    <a:pt x="267" y="0"/>
                    <a:pt x="0" y="267"/>
                    <a:pt x="0" y="596"/>
                  </a:cubicBezTo>
                  <a:cubicBezTo>
                    <a:pt x="0" y="921"/>
                    <a:pt x="261" y="1185"/>
                    <a:pt x="584" y="1192"/>
                  </a:cubicBezTo>
                  <a:cubicBezTo>
                    <a:pt x="588" y="1192"/>
                    <a:pt x="593" y="1193"/>
                    <a:pt x="597" y="1193"/>
                  </a:cubicBezTo>
                  <a:cubicBezTo>
                    <a:pt x="915" y="1193"/>
                    <a:pt x="1174" y="944"/>
                    <a:pt x="1192" y="631"/>
                  </a:cubicBezTo>
                  <a:cubicBezTo>
                    <a:pt x="1193" y="619"/>
                    <a:pt x="1193" y="608"/>
                    <a:pt x="1193" y="596"/>
                  </a:cubicBezTo>
                  <a:cubicBezTo>
                    <a:pt x="1193" y="267"/>
                    <a:pt x="926" y="0"/>
                    <a:pt x="597" y="0"/>
                  </a:cubicBezTo>
                  <a:close/>
                </a:path>
              </a:pathLst>
            </a:custGeom>
            <a:solidFill>
              <a:srgbClr val="02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9" name="Group 20">
              <a:extLst>
                <a:ext uri="{FF2B5EF4-FFF2-40B4-BE49-F238E27FC236}">
                  <a16:creationId xmlns:a16="http://schemas.microsoft.com/office/drawing/2014/main" id="{D4568E99-971A-4A4C-B9CB-71D88EA193E8}"/>
                </a:ext>
              </a:extLst>
            </p:cNvPr>
            <p:cNvGrpSpPr>
              <a:grpSpLocks noChangeAspect="1"/>
            </p:cNvGrpSpPr>
            <p:nvPr/>
          </p:nvGrpSpPr>
          <p:grpSpPr bwMode="auto">
            <a:xfrm>
              <a:off x="2825830" y="1856677"/>
              <a:ext cx="754487" cy="693536"/>
              <a:chOff x="2674" y="1089"/>
              <a:chExt cx="458" cy="421"/>
            </a:xfrm>
            <a:solidFill>
              <a:schemeClr val="accent5"/>
            </a:solidFill>
          </p:grpSpPr>
          <p:sp>
            <p:nvSpPr>
              <p:cNvPr id="57" name="Freeform 22">
                <a:extLst>
                  <a:ext uri="{FF2B5EF4-FFF2-40B4-BE49-F238E27FC236}">
                    <a16:creationId xmlns:a16="http://schemas.microsoft.com/office/drawing/2014/main" id="{3262AA79-662C-4D14-A390-AE7E13A0CF8C}"/>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p>
            </p:txBody>
          </p:sp>
          <p:sp>
            <p:nvSpPr>
              <p:cNvPr id="58" name="Freeform 23">
                <a:extLst>
                  <a:ext uri="{FF2B5EF4-FFF2-40B4-BE49-F238E27FC236}">
                    <a16:creationId xmlns:a16="http://schemas.microsoft.com/office/drawing/2014/main" id="{51928422-6868-4BF3-9D1B-9FD5E6827938}"/>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p>
            </p:txBody>
          </p:sp>
          <p:sp>
            <p:nvSpPr>
              <p:cNvPr id="59" name="Freeform 26">
                <a:extLst>
                  <a:ext uri="{FF2B5EF4-FFF2-40B4-BE49-F238E27FC236}">
                    <a16:creationId xmlns:a16="http://schemas.microsoft.com/office/drawing/2014/main" id="{AF63A683-48B1-4038-AB76-1885CD9CC671}"/>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p>
            </p:txBody>
          </p:sp>
          <p:sp>
            <p:nvSpPr>
              <p:cNvPr id="60" name="Freeform 27">
                <a:extLst>
                  <a:ext uri="{FF2B5EF4-FFF2-40B4-BE49-F238E27FC236}">
                    <a16:creationId xmlns:a16="http://schemas.microsoft.com/office/drawing/2014/main" id="{22C94969-5003-495E-9498-F8A7895A059D}"/>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solidFill>
                <a:schemeClr val="accent2">
                  <a:lumMod val="75000"/>
                </a:schemeClr>
              </a:solidFill>
              <a:ln w="9525">
                <a:solidFill>
                  <a:schemeClr val="accent2">
                    <a:lumMod val="75000"/>
                  </a:schemeClr>
                </a:solidFill>
                <a:round/>
                <a:headEnd/>
                <a:tailEnd/>
              </a:ln>
            </p:spPr>
            <p:txBody>
              <a:bodyPr vert="horz" wrap="square" lIns="91440" tIns="45720" rIns="91440" bIns="45720" numCol="1" anchor="t" anchorCtr="0" compatLnSpc="1">
                <a:prstTxWarp prst="textNoShape">
                  <a:avLst/>
                </a:prstTxWarp>
              </a:bodyPr>
              <a:lstStyle/>
              <a:p>
                <a:endParaRPr lang="en-US" baseline="-25000"/>
              </a:p>
            </p:txBody>
          </p:sp>
        </p:grpSp>
        <p:grpSp>
          <p:nvGrpSpPr>
            <p:cNvPr id="30" name="Group 29">
              <a:extLst>
                <a:ext uri="{FF2B5EF4-FFF2-40B4-BE49-F238E27FC236}">
                  <a16:creationId xmlns:a16="http://schemas.microsoft.com/office/drawing/2014/main" id="{5E9253BA-6BAD-4B0B-9D11-789BE29B8214}"/>
                </a:ext>
              </a:extLst>
            </p:cNvPr>
            <p:cNvGrpSpPr/>
            <p:nvPr/>
          </p:nvGrpSpPr>
          <p:grpSpPr>
            <a:xfrm>
              <a:off x="2908238" y="1305158"/>
              <a:ext cx="632469" cy="467998"/>
              <a:chOff x="6493421" y="220474"/>
              <a:chExt cx="1290462" cy="962361"/>
            </a:xfrm>
          </p:grpSpPr>
          <p:grpSp>
            <p:nvGrpSpPr>
              <p:cNvPr id="31" name="Group 4">
                <a:extLst>
                  <a:ext uri="{FF2B5EF4-FFF2-40B4-BE49-F238E27FC236}">
                    <a16:creationId xmlns:a16="http://schemas.microsoft.com/office/drawing/2014/main" id="{6776DFB6-9727-4AF1-A73F-F2127BF1B0AD}"/>
                  </a:ext>
                </a:extLst>
              </p:cNvPr>
              <p:cNvGrpSpPr>
                <a:grpSpLocks noChangeAspect="1"/>
              </p:cNvGrpSpPr>
              <p:nvPr/>
            </p:nvGrpSpPr>
            <p:grpSpPr bwMode="auto">
              <a:xfrm>
                <a:off x="6493421" y="299644"/>
                <a:ext cx="412156" cy="883191"/>
                <a:chOff x="598" y="1936"/>
                <a:chExt cx="287" cy="615"/>
              </a:xfrm>
              <a:solidFill>
                <a:schemeClr val="accent2"/>
              </a:solidFill>
            </p:grpSpPr>
            <p:sp>
              <p:nvSpPr>
                <p:cNvPr id="55" name="Freeform 6">
                  <a:extLst>
                    <a:ext uri="{FF2B5EF4-FFF2-40B4-BE49-F238E27FC236}">
                      <a16:creationId xmlns:a16="http://schemas.microsoft.com/office/drawing/2014/main" id="{642021A4-42A9-4422-9FD9-0D0C18DDCC74}"/>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7">
                  <a:extLst>
                    <a:ext uri="{FF2B5EF4-FFF2-40B4-BE49-F238E27FC236}">
                      <a16:creationId xmlns:a16="http://schemas.microsoft.com/office/drawing/2014/main" id="{93C81BA2-F36E-4024-90B3-9ABEA010D218}"/>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
                <a:extLst>
                  <a:ext uri="{FF2B5EF4-FFF2-40B4-BE49-F238E27FC236}">
                    <a16:creationId xmlns:a16="http://schemas.microsoft.com/office/drawing/2014/main" id="{BFEB387C-9EC1-4CF2-881A-FB155FD109A0}"/>
                  </a:ext>
                </a:extLst>
              </p:cNvPr>
              <p:cNvGrpSpPr>
                <a:grpSpLocks noChangeAspect="1"/>
              </p:cNvGrpSpPr>
              <p:nvPr/>
            </p:nvGrpSpPr>
            <p:grpSpPr bwMode="auto">
              <a:xfrm>
                <a:off x="7371727" y="299644"/>
                <a:ext cx="412156" cy="883191"/>
                <a:chOff x="598" y="1936"/>
                <a:chExt cx="287" cy="615"/>
              </a:xfrm>
              <a:solidFill>
                <a:schemeClr val="accent1"/>
              </a:solidFill>
            </p:grpSpPr>
            <p:sp>
              <p:nvSpPr>
                <p:cNvPr id="53" name="Freeform 6">
                  <a:extLst>
                    <a:ext uri="{FF2B5EF4-FFF2-40B4-BE49-F238E27FC236}">
                      <a16:creationId xmlns:a16="http://schemas.microsoft.com/office/drawing/2014/main" id="{8EB9FE97-AD4D-47D6-95E1-C015861EA3D6}"/>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7">
                  <a:extLst>
                    <a:ext uri="{FF2B5EF4-FFF2-40B4-BE49-F238E27FC236}">
                      <a16:creationId xmlns:a16="http://schemas.microsoft.com/office/drawing/2014/main" id="{D77C0F07-AA35-442E-AFA0-933B96ADC9A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 name="Group 49">
                <a:extLst>
                  <a:ext uri="{FF2B5EF4-FFF2-40B4-BE49-F238E27FC236}">
                    <a16:creationId xmlns:a16="http://schemas.microsoft.com/office/drawing/2014/main" id="{D96037A7-ECBE-4DC5-AB13-CCD97CCDD396}"/>
                  </a:ext>
                </a:extLst>
              </p:cNvPr>
              <p:cNvGrpSpPr>
                <a:grpSpLocks noChangeAspect="1"/>
              </p:cNvGrpSpPr>
              <p:nvPr/>
            </p:nvGrpSpPr>
            <p:grpSpPr bwMode="auto">
              <a:xfrm>
                <a:off x="6931210" y="220474"/>
                <a:ext cx="403417" cy="848981"/>
                <a:chOff x="640" y="2056"/>
                <a:chExt cx="201" cy="423"/>
              </a:xfrm>
              <a:solidFill>
                <a:schemeClr val="accent5"/>
              </a:solidFill>
            </p:grpSpPr>
            <p:sp>
              <p:nvSpPr>
                <p:cNvPr id="51" name="Freeform 6">
                  <a:extLst>
                    <a:ext uri="{FF2B5EF4-FFF2-40B4-BE49-F238E27FC236}">
                      <a16:creationId xmlns:a16="http://schemas.microsoft.com/office/drawing/2014/main" id="{C2193EB2-B18A-4245-96BE-0C98BF91D452}"/>
                    </a:ext>
                  </a:extLst>
                </p:cNvPr>
                <p:cNvSpPr>
                  <a:spLocks/>
                </p:cNvSpPr>
                <p:nvPr/>
              </p:nvSpPr>
              <p:spPr bwMode="auto">
                <a:xfrm>
                  <a:off x="640" y="2203"/>
                  <a:ext cx="201" cy="27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7">
                  <a:extLst>
                    <a:ext uri="{FF2B5EF4-FFF2-40B4-BE49-F238E27FC236}">
                      <a16:creationId xmlns:a16="http://schemas.microsoft.com/office/drawing/2014/main" id="{B2948E15-2B47-4283-81E6-836C4196B589}"/>
                    </a:ext>
                  </a:extLst>
                </p:cNvPr>
                <p:cNvSpPr>
                  <a:spLocks/>
                </p:cNvSpPr>
                <p:nvPr/>
              </p:nvSpPr>
              <p:spPr bwMode="auto">
                <a:xfrm>
                  <a:off x="685" y="2056"/>
                  <a:ext cx="119" cy="11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Tree>
    <p:custDataLst>
      <p:tags r:id="rId1"/>
    </p:custDataLst>
    <p:extLst>
      <p:ext uri="{BB962C8B-B14F-4D97-AF65-F5344CB8AC3E}">
        <p14:creationId xmlns:p14="http://schemas.microsoft.com/office/powerpoint/2010/main" val="1548057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5"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a:solidFill>
                  <a:schemeClr val="tx2">
                    <a:alpha val="60000"/>
                  </a:schemeClr>
                </a:solidFill>
                <a:latin typeface="+mn-lt"/>
                <a:ea typeface="+mn-ea"/>
                <a:cs typeface="CiscoSans Thin"/>
              </a:rPr>
              <a:t>© 2017  Cisco and/or its affiliates. All rights reserved.   Cisco Confidential</a:t>
            </a:r>
          </a:p>
        </p:txBody>
      </p:sp>
      <p:sp>
        <p:nvSpPr>
          <p:cNvPr id="3" name="Picture Placeholder 2"/>
          <p:cNvSpPr>
            <a:spLocks noGrp="1"/>
          </p:cNvSpPr>
          <p:nvPr>
            <p:ph type="pic" sz="quarter" idx="10"/>
          </p:nvPr>
        </p:nvSpPr>
        <p:spPr>
          <a:xfrm>
            <a:off x="308012" y="240631"/>
            <a:ext cx="8480388" cy="4266646"/>
          </a:xfrm>
          <a:prstGeom prst="rect">
            <a:avLst/>
          </a:prstGeom>
          <a:solidFill>
            <a:schemeClr val="bg2"/>
          </a:solidFill>
        </p:spPr>
        <p:txBody>
          <a:bodyPr vert="horz" lIns="91424" tIns="45712" rIns="91424" bIns="45712"/>
          <a:lstStyle>
            <a:lvl1pPr marL="0" indent="0" algn="ctr">
              <a:buNone/>
              <a:defRPr sz="1500" baseline="0">
                <a:solidFill>
                  <a:schemeClr val="tx1"/>
                </a:solidFill>
                <a:latin typeface="+mj-lt"/>
                <a:cs typeface="CiscoSans ExtraLight"/>
              </a:defRPr>
            </a:lvl1pPr>
          </a:lstStyle>
          <a:p>
            <a:pPr lvl="0"/>
            <a:r>
              <a:rPr lang="en-GB" noProof="0"/>
              <a:t>Click icon to add picture</a:t>
            </a:r>
            <a:endParaRPr lang="en-US" noProof="0"/>
          </a:p>
        </p:txBody>
      </p:sp>
      <p:pic>
        <p:nvPicPr>
          <p:cNvPr id="7" name="Picture 4">
            <a:extLst>
              <a:ext uri="{FF2B5EF4-FFF2-40B4-BE49-F238E27FC236}">
                <a16:creationId xmlns:a16="http://schemas.microsoft.com/office/drawing/2014/main" id="{FD682CDF-ABFD-A84B-8AF8-E7F123326EC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41076" y="4833257"/>
            <a:ext cx="1802923" cy="310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079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GB"/>
              <a:t>Click to edit Master title style</a:t>
            </a:r>
          </a:p>
        </p:txBody>
      </p:sp>
    </p:spTree>
    <p:custDataLst>
      <p:tags r:id="rId1"/>
    </p:custDataLst>
    <p:extLst>
      <p:ext uri="{BB962C8B-B14F-4D97-AF65-F5344CB8AC3E}">
        <p14:creationId xmlns:p14="http://schemas.microsoft.com/office/powerpoint/2010/main" val="3316443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ullet_Heavy Text">
    <p:bg>
      <p:bgPr>
        <a:solidFill>
          <a:schemeClr val="bg2"/>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2"/>
                </a:solidFill>
              </a:defRPr>
            </a:lvl1pPr>
          </a:lstStyle>
          <a:p>
            <a:pPr lvl="0"/>
            <a:r>
              <a:rPr lang="en-GB"/>
              <a:t>Click to edit Master title style</a:t>
            </a:r>
          </a:p>
        </p:txBody>
      </p:sp>
    </p:spTree>
    <p:custDataLst>
      <p:tags r:id="rId1"/>
    </p:custDataLst>
    <p:extLst>
      <p:ext uri="{BB962C8B-B14F-4D97-AF65-F5344CB8AC3E}">
        <p14:creationId xmlns:p14="http://schemas.microsoft.com/office/powerpoint/2010/main" val="3088030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Title only">
    <p:bg>
      <p:bgPr>
        <a:solidFill>
          <a:schemeClr val="bg2"/>
        </a:solidFill>
        <a:effectLst/>
      </p:bgPr>
    </p:bg>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GB"/>
              <a:t>Click to edit Master title style</a:t>
            </a:r>
          </a:p>
        </p:txBody>
      </p:sp>
    </p:spTree>
    <p:extLst>
      <p:ext uri="{BB962C8B-B14F-4D97-AF65-F5344CB8AC3E}">
        <p14:creationId xmlns:p14="http://schemas.microsoft.com/office/powerpoint/2010/main" val="18967244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4489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Table">
    <p:bg>
      <p:bgPr>
        <a:solidFill>
          <a:schemeClr val="bg2"/>
        </a:solidFill>
        <a:effectLst/>
      </p:bgPr>
    </p:bg>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201738"/>
            <a:ext cx="8115300" cy="280477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GB" noProof="0"/>
              <a:t>Click icon to add table</a:t>
            </a:r>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800">
                <a:solidFill>
                  <a:schemeClr val="tx2"/>
                </a:solidFill>
              </a:defRPr>
            </a:lvl1pPr>
          </a:lstStyle>
          <a:p>
            <a:pPr lvl="0"/>
            <a:r>
              <a:rPr lang="en-GB"/>
              <a:t>Click to edit Master title style</a:t>
            </a:r>
          </a:p>
        </p:txBody>
      </p:sp>
    </p:spTree>
    <p:custDataLst>
      <p:tags r:id="rId1"/>
    </p:custDataLst>
    <p:extLst>
      <p:ext uri="{BB962C8B-B14F-4D97-AF65-F5344CB8AC3E}">
        <p14:creationId xmlns:p14="http://schemas.microsoft.com/office/powerpoint/2010/main" val="1254563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hart">
    <p:bg>
      <p:bgPr>
        <a:solidFill>
          <a:schemeClr val="bg2"/>
        </a:solidFill>
        <a:effectLst/>
      </p:bgPr>
    </p:bg>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GB" noProof="0"/>
              <a:t>Click icon to add chart</a:t>
            </a:r>
            <a:endParaRPr lang="en-US" noProof="0"/>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GB"/>
              <a:t>Click to edit Master title style</a:t>
            </a:r>
          </a:p>
        </p:txBody>
      </p:sp>
    </p:spTree>
    <p:extLst>
      <p:ext uri="{BB962C8B-B14F-4D97-AF65-F5344CB8AC3E}">
        <p14:creationId xmlns:p14="http://schemas.microsoft.com/office/powerpoint/2010/main" val="2369945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Multi_Slide">
    <p:bg>
      <p:bgPr>
        <a:solidFill>
          <a:schemeClr val="bg2"/>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201738"/>
            <a:ext cx="8280057" cy="321999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GB"/>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GB"/>
              <a:t>Click to edit Master title style</a:t>
            </a:r>
          </a:p>
        </p:txBody>
      </p:sp>
    </p:spTree>
    <p:extLst>
      <p:ext uri="{BB962C8B-B14F-4D97-AF65-F5344CB8AC3E}">
        <p14:creationId xmlns:p14="http://schemas.microsoft.com/office/powerpoint/2010/main" val="3871826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Half_Page_Blank">
    <p:bg>
      <p:bgPr>
        <a:solidFill>
          <a:schemeClr val="bg2"/>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2">
                  <a:lumMod val="75000"/>
                </a:schemeClr>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tx2"/>
              </a:buClr>
              <a:buSzPct val="60000"/>
              <a:buFont typeface="Arial"/>
              <a:buChar char="•"/>
              <a:defRPr sz="2000" b="0" i="0">
                <a:solidFill>
                  <a:schemeClr val="bg1"/>
                </a:solidFill>
                <a:latin typeface="+mn-lt"/>
                <a:ea typeface="CiscoSansTT Thin" charset="0"/>
                <a:cs typeface="CiscoSansTT Thin" charset="0"/>
              </a:defRPr>
            </a:lvl1pPr>
            <a:lvl2pPr marL="288925" indent="-114300">
              <a:lnSpc>
                <a:spcPct val="95000"/>
              </a:lnSpc>
              <a:spcBef>
                <a:spcPts val="450"/>
              </a:spcBef>
              <a:buClr>
                <a:schemeClr val="tx2"/>
              </a:buClr>
              <a:buSzPct val="60000"/>
              <a:buFont typeface="Arial"/>
              <a:buChar char="•"/>
              <a:defRPr sz="1800" b="0" i="0">
                <a:solidFill>
                  <a:schemeClr val="bg1"/>
                </a:solidFill>
                <a:latin typeface="+mn-lt"/>
                <a:ea typeface="CiscoSansTT Thin" charset="0"/>
                <a:cs typeface="CiscoSansTT Thin" charset="0"/>
              </a:defRPr>
            </a:lvl2pPr>
            <a:lvl3pPr marL="403225" indent="-114300">
              <a:buClr>
                <a:schemeClr val="tx2"/>
              </a:buClr>
              <a:buSzPct val="60000"/>
              <a:buFont typeface="Arial"/>
              <a:buChar char="•"/>
              <a:defRPr sz="1600" b="0" i="0">
                <a:solidFill>
                  <a:schemeClr val="bg1"/>
                </a:solidFill>
                <a:latin typeface="+mn-lt"/>
                <a:ea typeface="CiscoSansTT Thin" charset="0"/>
                <a:cs typeface="CiscoSansTT Thin" charset="0"/>
              </a:defRPr>
            </a:lvl3pPr>
            <a:lvl4pPr marL="517525" indent="-114300">
              <a:buClr>
                <a:schemeClr val="tx2"/>
              </a:buClr>
              <a:buSzPct val="60000"/>
              <a:buFont typeface="Arial"/>
              <a:buChar char="•"/>
              <a:defRPr sz="1400" b="0" i="0">
                <a:solidFill>
                  <a:schemeClr val="bg1"/>
                </a:solidFill>
                <a:latin typeface="+mn-lt"/>
                <a:ea typeface="CiscoSansTT Thin" charset="0"/>
                <a:cs typeface="CiscoSansTT Thin" charset="0"/>
              </a:defRPr>
            </a:lvl4pPr>
            <a:lvl5pPr marL="631825" indent="-114300">
              <a:buClr>
                <a:schemeClr val="tx2"/>
              </a:buClr>
              <a:buSzPct val="60000"/>
              <a:buFont typeface="Arial"/>
              <a:buChar char="•"/>
              <a:defRPr sz="1200" b="0" i="0">
                <a:solidFill>
                  <a:schemeClr val="bg1"/>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200">
                <a:solidFill>
                  <a:schemeClr val="bg1"/>
                </a:solidFill>
              </a:defRPr>
            </a:lvl1pPr>
          </a:lstStyle>
          <a:p>
            <a:pPr lvl="0"/>
            <a:r>
              <a:rPr lang="en-GB"/>
              <a:t>Click to edit Master title style</a:t>
            </a:r>
          </a:p>
        </p:txBody>
      </p:sp>
      <p:sp>
        <p:nvSpPr>
          <p:cNvPr id="8" name="Rectangle 4"/>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 2021 Cisco and/or its affiliates. All rights reserved.   Cisco Confidential</a:t>
            </a:r>
          </a:p>
        </p:txBody>
      </p:sp>
    </p:spTree>
    <p:custDataLst>
      <p:tags r:id="rId1"/>
    </p:custDataLst>
    <p:extLst>
      <p:ext uri="{BB962C8B-B14F-4D97-AF65-F5344CB8AC3E}">
        <p14:creationId xmlns:p14="http://schemas.microsoft.com/office/powerpoint/2010/main" val="3100519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288" userDrawn="1">
          <p15:clr>
            <a:srgbClr val="FBAE40"/>
          </p15:clr>
        </p15:guide>
        <p15:guide id="3" pos="259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Half_Page_Tex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a:t>Click to edit Master title style</a:t>
            </a:r>
          </a:p>
        </p:txBody>
      </p:sp>
      <p:sp>
        <p:nvSpPr>
          <p:cNvPr id="6" name="Text Placeholder 5"/>
          <p:cNvSpPr>
            <a:spLocks noGrp="1"/>
          </p:cNvSpPr>
          <p:nvPr>
            <p:ph type="body" sz="quarter" idx="10"/>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400"/>
            </a:lvl1pPr>
            <a:lvl2pPr marL="346075" indent="-171450">
              <a:lnSpc>
                <a:spcPct val="100000"/>
              </a:lnSpc>
              <a:buClr>
                <a:schemeClr val="tx1"/>
              </a:buClr>
              <a:buSzPct val="60000"/>
              <a:buFont typeface="Arial" panose="020B0604020202020204" pitchFamily="34" charset="0"/>
              <a:buChar char="•"/>
              <a:defRPr sz="24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Rectangle 4">
            <a:extLst>
              <a:ext uri="{FF2B5EF4-FFF2-40B4-BE49-F238E27FC236}">
                <a16:creationId xmlns:a16="http://schemas.microsoft.com/office/drawing/2014/main" id="{F32D0ED3-0D74-483B-B181-F6AE434FFB3A}"/>
              </a:ext>
            </a:extLst>
          </p:cNvPr>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 2021 Cisco and/or its affiliates. All rights reserved.   Cisco Confidential</a:t>
            </a:r>
          </a:p>
        </p:txBody>
      </p:sp>
    </p:spTree>
    <p:custDataLst>
      <p:tags r:id="rId1"/>
    </p:custDataLst>
    <p:extLst>
      <p:ext uri="{BB962C8B-B14F-4D97-AF65-F5344CB8AC3E}">
        <p14:creationId xmlns:p14="http://schemas.microsoft.com/office/powerpoint/2010/main" val="4255683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userDrawn="1">
          <p15:clr>
            <a:srgbClr val="FBAE40"/>
          </p15:clr>
        </p15:guide>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68768"/>
            <a:ext cx="8296421" cy="288131"/>
          </a:xfrm>
          <a:prstGeom prst="rect">
            <a:avLst/>
          </a:prstGeom>
        </p:spPr>
        <p:txBody>
          <a:bodyPr lIns="91420" tIns="45710" rIns="91420" bIns="45710" anchor="b" anchorCtr="0">
            <a:noAutofit/>
          </a:bodyPr>
          <a:lstStyle>
            <a:lvl1pPr marL="0" indent="0" algn="l">
              <a:buNone/>
              <a:defRPr sz="1600" b="0" i="0">
                <a:solidFill>
                  <a:schemeClr val="bg1"/>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a:t>Speaker Name</a:t>
            </a:r>
            <a:endParaRPr lang="en-US"/>
          </a:p>
        </p:txBody>
      </p:sp>
      <p:sp>
        <p:nvSpPr>
          <p:cNvPr id="17" name="Text Placeholder 38"/>
          <p:cNvSpPr>
            <a:spLocks noGrp="1"/>
          </p:cNvSpPr>
          <p:nvPr>
            <p:ph type="body" sz="quarter" idx="11" hasCustomPrompt="1"/>
          </p:nvPr>
        </p:nvSpPr>
        <p:spPr>
          <a:xfrm>
            <a:off x="469496" y="4108765"/>
            <a:ext cx="8296421" cy="288131"/>
          </a:xfrm>
          <a:prstGeom prst="rect">
            <a:avLst/>
          </a:prstGeom>
        </p:spPr>
        <p:txBody>
          <a:bodyPr lIns="91420" tIns="45710" rIns="91420" bIns="45710"/>
          <a:lstStyle>
            <a:lvl1pPr marL="0" indent="0" algn="l">
              <a:buFontTx/>
              <a:buNone/>
              <a:defRPr lang="en-US" sz="16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6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a:t>Date</a:t>
            </a:r>
          </a:p>
        </p:txBody>
      </p:sp>
      <p:sp>
        <p:nvSpPr>
          <p:cNvPr id="19"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a:t>Subtitle Goes Here</a:t>
            </a:r>
          </a:p>
        </p:txBody>
      </p:sp>
      <p:sp>
        <p:nvSpPr>
          <p:cNvPr id="2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solidFill>
                <a:latin typeface="+mj-lt"/>
                <a:cs typeface="CiscoSansTT ExtraLight"/>
              </a:defRPr>
            </a:lvl1pPr>
          </a:lstStyle>
          <a:p>
            <a:r>
              <a:rPr lang="en-GB"/>
              <a:t>Presentation Title Goes Here</a:t>
            </a:r>
            <a:endParaRPr lang="en-US"/>
          </a:p>
        </p:txBody>
      </p:sp>
      <p:grpSp>
        <p:nvGrpSpPr>
          <p:cNvPr id="27" name="Group 26">
            <a:extLst>
              <a:ext uri="{FF2B5EF4-FFF2-40B4-BE49-F238E27FC236}">
                <a16:creationId xmlns:a16="http://schemas.microsoft.com/office/drawing/2014/main" id="{6A68C47C-6CDF-4188-8784-EF059EAEE252}"/>
              </a:ext>
            </a:extLst>
          </p:cNvPr>
          <p:cNvGrpSpPr/>
          <p:nvPr userDrawn="1"/>
        </p:nvGrpSpPr>
        <p:grpSpPr>
          <a:xfrm>
            <a:off x="7471869" y="317287"/>
            <a:ext cx="1323422" cy="1327932"/>
            <a:chOff x="2547633" y="1222281"/>
            <a:chExt cx="1323422" cy="1327932"/>
          </a:xfrm>
        </p:grpSpPr>
        <p:sp>
          <p:nvSpPr>
            <p:cNvPr id="28" name="Freeform 43">
              <a:extLst>
                <a:ext uri="{FF2B5EF4-FFF2-40B4-BE49-F238E27FC236}">
                  <a16:creationId xmlns:a16="http://schemas.microsoft.com/office/drawing/2014/main" id="{D923D0A3-EB01-4B17-B534-04D632969B32}"/>
                </a:ext>
              </a:extLst>
            </p:cNvPr>
            <p:cNvSpPr>
              <a:spLocks/>
            </p:cNvSpPr>
            <p:nvPr/>
          </p:nvSpPr>
          <p:spPr bwMode="auto">
            <a:xfrm>
              <a:off x="2547633" y="1222281"/>
              <a:ext cx="1323422" cy="1324678"/>
            </a:xfrm>
            <a:custGeom>
              <a:avLst/>
              <a:gdLst>
                <a:gd name="T0" fmla="*/ 597 w 1193"/>
                <a:gd name="T1" fmla="*/ 0 h 1193"/>
                <a:gd name="T2" fmla="*/ 0 w 1193"/>
                <a:gd name="T3" fmla="*/ 596 h 1193"/>
                <a:gd name="T4" fmla="*/ 584 w 1193"/>
                <a:gd name="T5" fmla="*/ 1192 h 1193"/>
                <a:gd name="T6" fmla="*/ 597 w 1193"/>
                <a:gd name="T7" fmla="*/ 1193 h 1193"/>
                <a:gd name="T8" fmla="*/ 1192 w 1193"/>
                <a:gd name="T9" fmla="*/ 631 h 1193"/>
                <a:gd name="T10" fmla="*/ 1193 w 1193"/>
                <a:gd name="T11" fmla="*/ 596 h 1193"/>
                <a:gd name="T12" fmla="*/ 597 w 1193"/>
                <a:gd name="T13" fmla="*/ 0 h 1193"/>
              </a:gdLst>
              <a:ahLst/>
              <a:cxnLst>
                <a:cxn ang="0">
                  <a:pos x="T0" y="T1"/>
                </a:cxn>
                <a:cxn ang="0">
                  <a:pos x="T2" y="T3"/>
                </a:cxn>
                <a:cxn ang="0">
                  <a:pos x="T4" y="T5"/>
                </a:cxn>
                <a:cxn ang="0">
                  <a:pos x="T6" y="T7"/>
                </a:cxn>
                <a:cxn ang="0">
                  <a:pos x="T8" y="T9"/>
                </a:cxn>
                <a:cxn ang="0">
                  <a:pos x="T10" y="T11"/>
                </a:cxn>
                <a:cxn ang="0">
                  <a:pos x="T12" y="T13"/>
                </a:cxn>
              </a:cxnLst>
              <a:rect l="0" t="0" r="r" b="b"/>
              <a:pathLst>
                <a:path w="1193" h="1193">
                  <a:moveTo>
                    <a:pt x="597" y="0"/>
                  </a:moveTo>
                  <a:cubicBezTo>
                    <a:pt x="267" y="0"/>
                    <a:pt x="0" y="267"/>
                    <a:pt x="0" y="596"/>
                  </a:cubicBezTo>
                  <a:cubicBezTo>
                    <a:pt x="0" y="921"/>
                    <a:pt x="261" y="1185"/>
                    <a:pt x="584" y="1192"/>
                  </a:cubicBezTo>
                  <a:cubicBezTo>
                    <a:pt x="588" y="1192"/>
                    <a:pt x="593" y="1193"/>
                    <a:pt x="597" y="1193"/>
                  </a:cubicBezTo>
                  <a:cubicBezTo>
                    <a:pt x="915" y="1193"/>
                    <a:pt x="1174" y="944"/>
                    <a:pt x="1192" y="631"/>
                  </a:cubicBezTo>
                  <a:cubicBezTo>
                    <a:pt x="1193" y="619"/>
                    <a:pt x="1193" y="608"/>
                    <a:pt x="1193" y="596"/>
                  </a:cubicBezTo>
                  <a:cubicBezTo>
                    <a:pt x="1193" y="267"/>
                    <a:pt x="926" y="0"/>
                    <a:pt x="597" y="0"/>
                  </a:cubicBezTo>
                  <a:close/>
                </a:path>
              </a:pathLst>
            </a:custGeom>
            <a:solidFill>
              <a:srgbClr val="02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9" name="Group 20">
              <a:extLst>
                <a:ext uri="{FF2B5EF4-FFF2-40B4-BE49-F238E27FC236}">
                  <a16:creationId xmlns:a16="http://schemas.microsoft.com/office/drawing/2014/main" id="{D8E2BA84-10D3-4FF5-BECA-D3E48BD10DD1}"/>
                </a:ext>
              </a:extLst>
            </p:cNvPr>
            <p:cNvGrpSpPr>
              <a:grpSpLocks noChangeAspect="1"/>
            </p:cNvGrpSpPr>
            <p:nvPr/>
          </p:nvGrpSpPr>
          <p:grpSpPr bwMode="auto">
            <a:xfrm>
              <a:off x="2825830" y="1856677"/>
              <a:ext cx="754487" cy="693536"/>
              <a:chOff x="2674" y="1089"/>
              <a:chExt cx="458" cy="421"/>
            </a:xfrm>
            <a:solidFill>
              <a:schemeClr val="accent5"/>
            </a:solidFill>
          </p:grpSpPr>
          <p:sp>
            <p:nvSpPr>
              <p:cNvPr id="57" name="Freeform 22">
                <a:extLst>
                  <a:ext uri="{FF2B5EF4-FFF2-40B4-BE49-F238E27FC236}">
                    <a16:creationId xmlns:a16="http://schemas.microsoft.com/office/drawing/2014/main" id="{6EEC3E39-D117-4D2F-9563-491AFF710E63}"/>
                  </a:ext>
                </a:extLst>
              </p:cNvPr>
              <p:cNvSpPr>
                <a:spLocks/>
              </p:cNvSpPr>
              <p:nvPr/>
            </p:nvSpPr>
            <p:spPr bwMode="auto">
              <a:xfrm>
                <a:off x="2674" y="1304"/>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p>
            </p:txBody>
          </p:sp>
          <p:sp>
            <p:nvSpPr>
              <p:cNvPr id="58" name="Freeform 23">
                <a:extLst>
                  <a:ext uri="{FF2B5EF4-FFF2-40B4-BE49-F238E27FC236}">
                    <a16:creationId xmlns:a16="http://schemas.microsoft.com/office/drawing/2014/main" id="{6D37C611-EB26-43C5-9F7C-1C930FF3E7E9}"/>
                  </a:ext>
                </a:extLst>
              </p:cNvPr>
              <p:cNvSpPr>
                <a:spLocks/>
              </p:cNvSpPr>
              <p:nvPr/>
            </p:nvSpPr>
            <p:spPr bwMode="auto">
              <a:xfrm>
                <a:off x="2882"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p>
            </p:txBody>
          </p:sp>
          <p:sp>
            <p:nvSpPr>
              <p:cNvPr id="59" name="Freeform 26">
                <a:extLst>
                  <a:ext uri="{FF2B5EF4-FFF2-40B4-BE49-F238E27FC236}">
                    <a16:creationId xmlns:a16="http://schemas.microsoft.com/office/drawing/2014/main" id="{AC82C73E-E6E6-4CB3-8868-C130A898FD8A}"/>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p>
            </p:txBody>
          </p:sp>
          <p:sp>
            <p:nvSpPr>
              <p:cNvPr id="60" name="Freeform 27">
                <a:extLst>
                  <a:ext uri="{FF2B5EF4-FFF2-40B4-BE49-F238E27FC236}">
                    <a16:creationId xmlns:a16="http://schemas.microsoft.com/office/drawing/2014/main" id="{4A7EF5B7-C7EE-4ED4-9B07-C39B720DAA74}"/>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solidFill>
                <a:schemeClr val="accent2">
                  <a:lumMod val="75000"/>
                </a:schemeClr>
              </a:solidFill>
              <a:ln w="9525">
                <a:solidFill>
                  <a:schemeClr val="accent2">
                    <a:lumMod val="75000"/>
                  </a:schemeClr>
                </a:solidFill>
                <a:round/>
                <a:headEnd/>
                <a:tailEnd/>
              </a:ln>
            </p:spPr>
            <p:txBody>
              <a:bodyPr vert="horz" wrap="square" lIns="91440" tIns="45720" rIns="91440" bIns="45720" numCol="1" anchor="t" anchorCtr="0" compatLnSpc="1">
                <a:prstTxWarp prst="textNoShape">
                  <a:avLst/>
                </a:prstTxWarp>
              </a:bodyPr>
              <a:lstStyle/>
              <a:p>
                <a:endParaRPr lang="en-US" baseline="-25000"/>
              </a:p>
            </p:txBody>
          </p:sp>
        </p:grpSp>
        <p:grpSp>
          <p:nvGrpSpPr>
            <p:cNvPr id="30" name="Group 29">
              <a:extLst>
                <a:ext uri="{FF2B5EF4-FFF2-40B4-BE49-F238E27FC236}">
                  <a16:creationId xmlns:a16="http://schemas.microsoft.com/office/drawing/2014/main" id="{22CE8EB0-7FFA-4B41-82E7-7CDFC0C474E7}"/>
                </a:ext>
              </a:extLst>
            </p:cNvPr>
            <p:cNvGrpSpPr/>
            <p:nvPr/>
          </p:nvGrpSpPr>
          <p:grpSpPr>
            <a:xfrm>
              <a:off x="2908238" y="1305158"/>
              <a:ext cx="632469" cy="467998"/>
              <a:chOff x="6493421" y="220474"/>
              <a:chExt cx="1290462" cy="962361"/>
            </a:xfrm>
          </p:grpSpPr>
          <p:grpSp>
            <p:nvGrpSpPr>
              <p:cNvPr id="31" name="Group 4">
                <a:extLst>
                  <a:ext uri="{FF2B5EF4-FFF2-40B4-BE49-F238E27FC236}">
                    <a16:creationId xmlns:a16="http://schemas.microsoft.com/office/drawing/2014/main" id="{642CBEA2-1AAC-46A2-A98E-ECAA5362156C}"/>
                  </a:ext>
                </a:extLst>
              </p:cNvPr>
              <p:cNvGrpSpPr>
                <a:grpSpLocks noChangeAspect="1"/>
              </p:cNvGrpSpPr>
              <p:nvPr/>
            </p:nvGrpSpPr>
            <p:grpSpPr bwMode="auto">
              <a:xfrm>
                <a:off x="6493421" y="299644"/>
                <a:ext cx="412156" cy="883191"/>
                <a:chOff x="598" y="1936"/>
                <a:chExt cx="287" cy="615"/>
              </a:xfrm>
              <a:solidFill>
                <a:schemeClr val="accent2"/>
              </a:solidFill>
            </p:grpSpPr>
            <p:sp>
              <p:nvSpPr>
                <p:cNvPr id="55" name="Freeform 6">
                  <a:extLst>
                    <a:ext uri="{FF2B5EF4-FFF2-40B4-BE49-F238E27FC236}">
                      <a16:creationId xmlns:a16="http://schemas.microsoft.com/office/drawing/2014/main" id="{88B38ACA-9FEA-43C7-9532-E37C7FD7FE61}"/>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7">
                  <a:extLst>
                    <a:ext uri="{FF2B5EF4-FFF2-40B4-BE49-F238E27FC236}">
                      <a16:creationId xmlns:a16="http://schemas.microsoft.com/office/drawing/2014/main" id="{A481D547-EBE8-4EB2-BC42-FE1A694C2E64}"/>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
                <a:extLst>
                  <a:ext uri="{FF2B5EF4-FFF2-40B4-BE49-F238E27FC236}">
                    <a16:creationId xmlns:a16="http://schemas.microsoft.com/office/drawing/2014/main" id="{DD046D0B-AC99-4856-9A32-94821550879B}"/>
                  </a:ext>
                </a:extLst>
              </p:cNvPr>
              <p:cNvGrpSpPr>
                <a:grpSpLocks noChangeAspect="1"/>
              </p:cNvGrpSpPr>
              <p:nvPr/>
            </p:nvGrpSpPr>
            <p:grpSpPr bwMode="auto">
              <a:xfrm>
                <a:off x="7371727" y="299644"/>
                <a:ext cx="412156" cy="883191"/>
                <a:chOff x="598" y="1936"/>
                <a:chExt cx="287" cy="615"/>
              </a:xfrm>
              <a:solidFill>
                <a:schemeClr val="accent1"/>
              </a:solidFill>
            </p:grpSpPr>
            <p:sp>
              <p:nvSpPr>
                <p:cNvPr id="53" name="Freeform 6">
                  <a:extLst>
                    <a:ext uri="{FF2B5EF4-FFF2-40B4-BE49-F238E27FC236}">
                      <a16:creationId xmlns:a16="http://schemas.microsoft.com/office/drawing/2014/main" id="{AB00A91C-4B62-4AE5-BCA1-F3F5C5FD943F}"/>
                    </a:ext>
                  </a:extLst>
                </p:cNvPr>
                <p:cNvSpPr>
                  <a:spLocks/>
                </p:cNvSpPr>
                <p:nvPr/>
              </p:nvSpPr>
              <p:spPr bwMode="auto">
                <a:xfrm>
                  <a:off x="598" y="2158"/>
                  <a:ext cx="287" cy="393"/>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7">
                  <a:extLst>
                    <a:ext uri="{FF2B5EF4-FFF2-40B4-BE49-F238E27FC236}">
                      <a16:creationId xmlns:a16="http://schemas.microsoft.com/office/drawing/2014/main" id="{DA592D00-1B5E-4CE7-9F45-35A2AA723BD3}"/>
                    </a:ext>
                  </a:extLst>
                </p:cNvPr>
                <p:cNvSpPr>
                  <a:spLocks/>
                </p:cNvSpPr>
                <p:nvPr/>
              </p:nvSpPr>
              <p:spPr bwMode="auto">
                <a:xfrm>
                  <a:off x="655" y="1936"/>
                  <a:ext cx="172" cy="172"/>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 name="Group 49">
                <a:extLst>
                  <a:ext uri="{FF2B5EF4-FFF2-40B4-BE49-F238E27FC236}">
                    <a16:creationId xmlns:a16="http://schemas.microsoft.com/office/drawing/2014/main" id="{76C4259E-4896-42B1-B4C3-EAF2628A38E8}"/>
                  </a:ext>
                </a:extLst>
              </p:cNvPr>
              <p:cNvGrpSpPr>
                <a:grpSpLocks noChangeAspect="1"/>
              </p:cNvGrpSpPr>
              <p:nvPr/>
            </p:nvGrpSpPr>
            <p:grpSpPr bwMode="auto">
              <a:xfrm>
                <a:off x="6931210" y="220474"/>
                <a:ext cx="403417" cy="848981"/>
                <a:chOff x="640" y="2056"/>
                <a:chExt cx="201" cy="423"/>
              </a:xfrm>
              <a:solidFill>
                <a:schemeClr val="accent5"/>
              </a:solidFill>
            </p:grpSpPr>
            <p:sp>
              <p:nvSpPr>
                <p:cNvPr id="51" name="Freeform 6">
                  <a:extLst>
                    <a:ext uri="{FF2B5EF4-FFF2-40B4-BE49-F238E27FC236}">
                      <a16:creationId xmlns:a16="http://schemas.microsoft.com/office/drawing/2014/main" id="{EF4D4582-9599-4AFE-8258-701FDCF070FF}"/>
                    </a:ext>
                  </a:extLst>
                </p:cNvPr>
                <p:cNvSpPr>
                  <a:spLocks/>
                </p:cNvSpPr>
                <p:nvPr/>
              </p:nvSpPr>
              <p:spPr bwMode="auto">
                <a:xfrm>
                  <a:off x="640" y="2203"/>
                  <a:ext cx="201" cy="276"/>
                </a:xfrm>
                <a:custGeom>
                  <a:avLst/>
                  <a:gdLst>
                    <a:gd name="T0" fmla="*/ 145 w 572"/>
                    <a:gd name="T1" fmla="*/ 788 h 788"/>
                    <a:gd name="T2" fmla="*/ 130 w 572"/>
                    <a:gd name="T3" fmla="*/ 786 h 788"/>
                    <a:gd name="T4" fmla="*/ 102 w 572"/>
                    <a:gd name="T5" fmla="*/ 780 h 788"/>
                    <a:gd name="T6" fmla="*/ 76 w 572"/>
                    <a:gd name="T7" fmla="*/ 769 h 788"/>
                    <a:gd name="T8" fmla="*/ 52 w 572"/>
                    <a:gd name="T9" fmla="*/ 754 h 788"/>
                    <a:gd name="T10" fmla="*/ 33 w 572"/>
                    <a:gd name="T11" fmla="*/ 734 h 788"/>
                    <a:gd name="T12" fmla="*/ 17 w 572"/>
                    <a:gd name="T13" fmla="*/ 711 h 788"/>
                    <a:gd name="T14" fmla="*/ 6 w 572"/>
                    <a:gd name="T15" fmla="*/ 684 h 788"/>
                    <a:gd name="T16" fmla="*/ 0 w 572"/>
                    <a:gd name="T17" fmla="*/ 655 h 788"/>
                    <a:gd name="T18" fmla="*/ 0 w 572"/>
                    <a:gd name="T19" fmla="*/ 145 h 788"/>
                    <a:gd name="T20" fmla="*/ 0 w 572"/>
                    <a:gd name="T21" fmla="*/ 131 h 788"/>
                    <a:gd name="T22" fmla="*/ 6 w 572"/>
                    <a:gd name="T23" fmla="*/ 102 h 788"/>
                    <a:gd name="T24" fmla="*/ 17 w 572"/>
                    <a:gd name="T25" fmla="*/ 77 h 788"/>
                    <a:gd name="T26" fmla="*/ 33 w 572"/>
                    <a:gd name="T27" fmla="*/ 53 h 788"/>
                    <a:gd name="T28" fmla="*/ 52 w 572"/>
                    <a:gd name="T29" fmla="*/ 34 h 788"/>
                    <a:gd name="T30" fmla="*/ 76 w 572"/>
                    <a:gd name="T31" fmla="*/ 18 h 788"/>
                    <a:gd name="T32" fmla="*/ 102 w 572"/>
                    <a:gd name="T33" fmla="*/ 6 h 788"/>
                    <a:gd name="T34" fmla="*/ 130 w 572"/>
                    <a:gd name="T35" fmla="*/ 2 h 788"/>
                    <a:gd name="T36" fmla="*/ 425 w 572"/>
                    <a:gd name="T37" fmla="*/ 0 h 788"/>
                    <a:gd name="T38" fmla="*/ 441 w 572"/>
                    <a:gd name="T39" fmla="*/ 2 h 788"/>
                    <a:gd name="T40" fmla="*/ 468 w 572"/>
                    <a:gd name="T41" fmla="*/ 6 h 788"/>
                    <a:gd name="T42" fmla="*/ 495 w 572"/>
                    <a:gd name="T43" fmla="*/ 18 h 788"/>
                    <a:gd name="T44" fmla="*/ 518 w 572"/>
                    <a:gd name="T45" fmla="*/ 34 h 788"/>
                    <a:gd name="T46" fmla="*/ 539 w 572"/>
                    <a:gd name="T47" fmla="*/ 53 h 788"/>
                    <a:gd name="T48" fmla="*/ 553 w 572"/>
                    <a:gd name="T49" fmla="*/ 77 h 788"/>
                    <a:gd name="T50" fmla="*/ 564 w 572"/>
                    <a:gd name="T51" fmla="*/ 102 h 788"/>
                    <a:gd name="T52" fmla="*/ 570 w 572"/>
                    <a:gd name="T53" fmla="*/ 131 h 788"/>
                    <a:gd name="T54" fmla="*/ 572 w 572"/>
                    <a:gd name="T55" fmla="*/ 641 h 788"/>
                    <a:gd name="T56" fmla="*/ 570 w 572"/>
                    <a:gd name="T57" fmla="*/ 655 h 788"/>
                    <a:gd name="T58" fmla="*/ 564 w 572"/>
                    <a:gd name="T59" fmla="*/ 684 h 788"/>
                    <a:gd name="T60" fmla="*/ 553 w 572"/>
                    <a:gd name="T61" fmla="*/ 711 h 788"/>
                    <a:gd name="T62" fmla="*/ 539 w 572"/>
                    <a:gd name="T63" fmla="*/ 734 h 788"/>
                    <a:gd name="T64" fmla="*/ 518 w 572"/>
                    <a:gd name="T65" fmla="*/ 754 h 788"/>
                    <a:gd name="T66" fmla="*/ 495 w 572"/>
                    <a:gd name="T67" fmla="*/ 769 h 788"/>
                    <a:gd name="T68" fmla="*/ 468 w 572"/>
                    <a:gd name="T69" fmla="*/ 780 h 788"/>
                    <a:gd name="T70" fmla="*/ 441 w 572"/>
                    <a:gd name="T71" fmla="*/ 786 h 788"/>
                    <a:gd name="T72" fmla="*/ 425 w 572"/>
                    <a:gd name="T7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788">
                      <a:moveTo>
                        <a:pt x="425" y="788"/>
                      </a:moveTo>
                      <a:lnTo>
                        <a:pt x="145" y="788"/>
                      </a:lnTo>
                      <a:lnTo>
                        <a:pt x="145" y="788"/>
                      </a:lnTo>
                      <a:lnTo>
                        <a:pt x="130" y="786"/>
                      </a:lnTo>
                      <a:lnTo>
                        <a:pt x="116" y="785"/>
                      </a:lnTo>
                      <a:lnTo>
                        <a:pt x="102" y="780"/>
                      </a:lnTo>
                      <a:lnTo>
                        <a:pt x="89" y="775"/>
                      </a:lnTo>
                      <a:lnTo>
                        <a:pt x="76" y="769"/>
                      </a:lnTo>
                      <a:lnTo>
                        <a:pt x="63" y="762"/>
                      </a:lnTo>
                      <a:lnTo>
                        <a:pt x="52" y="754"/>
                      </a:lnTo>
                      <a:lnTo>
                        <a:pt x="43" y="745"/>
                      </a:lnTo>
                      <a:lnTo>
                        <a:pt x="33" y="734"/>
                      </a:lnTo>
                      <a:lnTo>
                        <a:pt x="24" y="722"/>
                      </a:lnTo>
                      <a:lnTo>
                        <a:pt x="17" y="711"/>
                      </a:lnTo>
                      <a:lnTo>
                        <a:pt x="11" y="698"/>
                      </a:lnTo>
                      <a:lnTo>
                        <a:pt x="6" y="684"/>
                      </a:lnTo>
                      <a:lnTo>
                        <a:pt x="3" y="671"/>
                      </a:lnTo>
                      <a:lnTo>
                        <a:pt x="0" y="655"/>
                      </a:lnTo>
                      <a:lnTo>
                        <a:pt x="0" y="641"/>
                      </a:lnTo>
                      <a:lnTo>
                        <a:pt x="0" y="145"/>
                      </a:lnTo>
                      <a:lnTo>
                        <a:pt x="0" y="145"/>
                      </a:lnTo>
                      <a:lnTo>
                        <a:pt x="0" y="131"/>
                      </a:lnTo>
                      <a:lnTo>
                        <a:pt x="3" y="116"/>
                      </a:lnTo>
                      <a:lnTo>
                        <a:pt x="6" y="102"/>
                      </a:lnTo>
                      <a:lnTo>
                        <a:pt x="11" y="89"/>
                      </a:lnTo>
                      <a:lnTo>
                        <a:pt x="17" y="77"/>
                      </a:lnTo>
                      <a:lnTo>
                        <a:pt x="24" y="64"/>
                      </a:lnTo>
                      <a:lnTo>
                        <a:pt x="33" y="53"/>
                      </a:lnTo>
                      <a:lnTo>
                        <a:pt x="43" y="43"/>
                      </a:lnTo>
                      <a:lnTo>
                        <a:pt x="52" y="34"/>
                      </a:lnTo>
                      <a:lnTo>
                        <a:pt x="63" y="26"/>
                      </a:lnTo>
                      <a:lnTo>
                        <a:pt x="76" y="18"/>
                      </a:lnTo>
                      <a:lnTo>
                        <a:pt x="89" y="11"/>
                      </a:lnTo>
                      <a:lnTo>
                        <a:pt x="102" y="6"/>
                      </a:lnTo>
                      <a:lnTo>
                        <a:pt x="116" y="3"/>
                      </a:lnTo>
                      <a:lnTo>
                        <a:pt x="130" y="2"/>
                      </a:lnTo>
                      <a:lnTo>
                        <a:pt x="145" y="0"/>
                      </a:lnTo>
                      <a:lnTo>
                        <a:pt x="425" y="0"/>
                      </a:lnTo>
                      <a:lnTo>
                        <a:pt x="425" y="0"/>
                      </a:lnTo>
                      <a:lnTo>
                        <a:pt x="441" y="2"/>
                      </a:lnTo>
                      <a:lnTo>
                        <a:pt x="456" y="3"/>
                      </a:lnTo>
                      <a:lnTo>
                        <a:pt x="468" y="6"/>
                      </a:lnTo>
                      <a:lnTo>
                        <a:pt x="483" y="11"/>
                      </a:lnTo>
                      <a:lnTo>
                        <a:pt x="495" y="18"/>
                      </a:lnTo>
                      <a:lnTo>
                        <a:pt x="507" y="26"/>
                      </a:lnTo>
                      <a:lnTo>
                        <a:pt x="518" y="34"/>
                      </a:lnTo>
                      <a:lnTo>
                        <a:pt x="529" y="43"/>
                      </a:lnTo>
                      <a:lnTo>
                        <a:pt x="539" y="53"/>
                      </a:lnTo>
                      <a:lnTo>
                        <a:pt x="546" y="64"/>
                      </a:lnTo>
                      <a:lnTo>
                        <a:pt x="553" y="77"/>
                      </a:lnTo>
                      <a:lnTo>
                        <a:pt x="559" y="89"/>
                      </a:lnTo>
                      <a:lnTo>
                        <a:pt x="564" y="102"/>
                      </a:lnTo>
                      <a:lnTo>
                        <a:pt x="569" y="116"/>
                      </a:lnTo>
                      <a:lnTo>
                        <a:pt x="570" y="131"/>
                      </a:lnTo>
                      <a:lnTo>
                        <a:pt x="572" y="145"/>
                      </a:lnTo>
                      <a:lnTo>
                        <a:pt x="572" y="641"/>
                      </a:lnTo>
                      <a:lnTo>
                        <a:pt x="572" y="641"/>
                      </a:lnTo>
                      <a:lnTo>
                        <a:pt x="570" y="655"/>
                      </a:lnTo>
                      <a:lnTo>
                        <a:pt x="569" y="671"/>
                      </a:lnTo>
                      <a:lnTo>
                        <a:pt x="564" y="684"/>
                      </a:lnTo>
                      <a:lnTo>
                        <a:pt x="559" y="698"/>
                      </a:lnTo>
                      <a:lnTo>
                        <a:pt x="553" y="711"/>
                      </a:lnTo>
                      <a:lnTo>
                        <a:pt x="546" y="722"/>
                      </a:lnTo>
                      <a:lnTo>
                        <a:pt x="539" y="734"/>
                      </a:lnTo>
                      <a:lnTo>
                        <a:pt x="529" y="745"/>
                      </a:lnTo>
                      <a:lnTo>
                        <a:pt x="518" y="754"/>
                      </a:lnTo>
                      <a:lnTo>
                        <a:pt x="507" y="762"/>
                      </a:lnTo>
                      <a:lnTo>
                        <a:pt x="495" y="769"/>
                      </a:lnTo>
                      <a:lnTo>
                        <a:pt x="483" y="775"/>
                      </a:lnTo>
                      <a:lnTo>
                        <a:pt x="468" y="780"/>
                      </a:lnTo>
                      <a:lnTo>
                        <a:pt x="456" y="785"/>
                      </a:lnTo>
                      <a:lnTo>
                        <a:pt x="441" y="786"/>
                      </a:lnTo>
                      <a:lnTo>
                        <a:pt x="425" y="788"/>
                      </a:lnTo>
                      <a:lnTo>
                        <a:pt x="425" y="7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7">
                  <a:extLst>
                    <a:ext uri="{FF2B5EF4-FFF2-40B4-BE49-F238E27FC236}">
                      <a16:creationId xmlns:a16="http://schemas.microsoft.com/office/drawing/2014/main" id="{D1388A85-AA3A-4FA4-B03D-3C67A079667E}"/>
                    </a:ext>
                  </a:extLst>
                </p:cNvPr>
                <p:cNvSpPr>
                  <a:spLocks/>
                </p:cNvSpPr>
                <p:nvPr/>
              </p:nvSpPr>
              <p:spPr bwMode="auto">
                <a:xfrm>
                  <a:off x="685" y="2056"/>
                  <a:ext cx="119" cy="119"/>
                </a:xfrm>
                <a:custGeom>
                  <a:avLst/>
                  <a:gdLst>
                    <a:gd name="T0" fmla="*/ 0 w 344"/>
                    <a:gd name="T1" fmla="*/ 172 h 344"/>
                    <a:gd name="T2" fmla="*/ 3 w 344"/>
                    <a:gd name="T3" fmla="*/ 138 h 344"/>
                    <a:gd name="T4" fmla="*/ 14 w 344"/>
                    <a:gd name="T5" fmla="*/ 105 h 344"/>
                    <a:gd name="T6" fmla="*/ 30 w 344"/>
                    <a:gd name="T7" fmla="*/ 76 h 344"/>
                    <a:gd name="T8" fmla="*/ 51 w 344"/>
                    <a:gd name="T9" fmla="*/ 51 h 344"/>
                    <a:gd name="T10" fmla="*/ 76 w 344"/>
                    <a:gd name="T11" fmla="*/ 30 h 344"/>
                    <a:gd name="T12" fmla="*/ 105 w 344"/>
                    <a:gd name="T13" fmla="*/ 14 h 344"/>
                    <a:gd name="T14" fmla="*/ 137 w 344"/>
                    <a:gd name="T15" fmla="*/ 5 h 344"/>
                    <a:gd name="T16" fmla="*/ 172 w 344"/>
                    <a:gd name="T17" fmla="*/ 0 h 344"/>
                    <a:gd name="T18" fmla="*/ 190 w 344"/>
                    <a:gd name="T19" fmla="*/ 1 h 344"/>
                    <a:gd name="T20" fmla="*/ 223 w 344"/>
                    <a:gd name="T21" fmla="*/ 8 h 344"/>
                    <a:gd name="T22" fmla="*/ 255 w 344"/>
                    <a:gd name="T23" fmla="*/ 21 h 344"/>
                    <a:gd name="T24" fmla="*/ 282 w 344"/>
                    <a:gd name="T25" fmla="*/ 40 h 344"/>
                    <a:gd name="T26" fmla="*/ 304 w 344"/>
                    <a:gd name="T27" fmla="*/ 64 h 344"/>
                    <a:gd name="T28" fmla="*/ 323 w 344"/>
                    <a:gd name="T29" fmla="*/ 91 h 344"/>
                    <a:gd name="T30" fmla="*/ 336 w 344"/>
                    <a:gd name="T31" fmla="*/ 121 h 344"/>
                    <a:gd name="T32" fmla="*/ 344 w 344"/>
                    <a:gd name="T33" fmla="*/ 154 h 344"/>
                    <a:gd name="T34" fmla="*/ 344 w 344"/>
                    <a:gd name="T35" fmla="*/ 172 h 344"/>
                    <a:gd name="T36" fmla="*/ 341 w 344"/>
                    <a:gd name="T37" fmla="*/ 207 h 344"/>
                    <a:gd name="T38" fmla="*/ 331 w 344"/>
                    <a:gd name="T39" fmla="*/ 239 h 344"/>
                    <a:gd name="T40" fmla="*/ 316 w 344"/>
                    <a:gd name="T41" fmla="*/ 269 h 344"/>
                    <a:gd name="T42" fmla="*/ 295 w 344"/>
                    <a:gd name="T43" fmla="*/ 295 h 344"/>
                    <a:gd name="T44" fmla="*/ 269 w 344"/>
                    <a:gd name="T45" fmla="*/ 315 h 344"/>
                    <a:gd name="T46" fmla="*/ 239 w 344"/>
                    <a:gd name="T47" fmla="*/ 331 h 344"/>
                    <a:gd name="T48" fmla="*/ 207 w 344"/>
                    <a:gd name="T49" fmla="*/ 341 h 344"/>
                    <a:gd name="T50" fmla="*/ 172 w 344"/>
                    <a:gd name="T51" fmla="*/ 344 h 344"/>
                    <a:gd name="T52" fmla="*/ 154 w 344"/>
                    <a:gd name="T53" fmla="*/ 344 h 344"/>
                    <a:gd name="T54" fmla="*/ 121 w 344"/>
                    <a:gd name="T55" fmla="*/ 338 h 344"/>
                    <a:gd name="T56" fmla="*/ 91 w 344"/>
                    <a:gd name="T57" fmla="*/ 323 h 344"/>
                    <a:gd name="T58" fmla="*/ 64 w 344"/>
                    <a:gd name="T59" fmla="*/ 306 h 344"/>
                    <a:gd name="T60" fmla="*/ 40 w 344"/>
                    <a:gd name="T61" fmla="*/ 282 h 344"/>
                    <a:gd name="T62" fmla="*/ 21 w 344"/>
                    <a:gd name="T63" fmla="*/ 255 h 344"/>
                    <a:gd name="T64" fmla="*/ 8 w 344"/>
                    <a:gd name="T65" fmla="*/ 225 h 344"/>
                    <a:gd name="T66" fmla="*/ 1 w 344"/>
                    <a:gd name="T67" fmla="*/ 190 h 344"/>
                    <a:gd name="T68" fmla="*/ 0 w 344"/>
                    <a:gd name="T69"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0" y="172"/>
                      </a:moveTo>
                      <a:lnTo>
                        <a:pt x="0" y="172"/>
                      </a:lnTo>
                      <a:lnTo>
                        <a:pt x="1" y="154"/>
                      </a:lnTo>
                      <a:lnTo>
                        <a:pt x="3" y="138"/>
                      </a:lnTo>
                      <a:lnTo>
                        <a:pt x="8" y="121"/>
                      </a:lnTo>
                      <a:lnTo>
                        <a:pt x="14" y="105"/>
                      </a:lnTo>
                      <a:lnTo>
                        <a:pt x="21" y="91"/>
                      </a:lnTo>
                      <a:lnTo>
                        <a:pt x="30" y="76"/>
                      </a:lnTo>
                      <a:lnTo>
                        <a:pt x="40" y="64"/>
                      </a:lnTo>
                      <a:lnTo>
                        <a:pt x="51" y="51"/>
                      </a:lnTo>
                      <a:lnTo>
                        <a:pt x="64" y="40"/>
                      </a:lnTo>
                      <a:lnTo>
                        <a:pt x="76" y="30"/>
                      </a:lnTo>
                      <a:lnTo>
                        <a:pt x="91" y="21"/>
                      </a:lnTo>
                      <a:lnTo>
                        <a:pt x="105" y="14"/>
                      </a:lnTo>
                      <a:lnTo>
                        <a:pt x="121" y="8"/>
                      </a:lnTo>
                      <a:lnTo>
                        <a:pt x="137" y="5"/>
                      </a:lnTo>
                      <a:lnTo>
                        <a:pt x="154" y="1"/>
                      </a:lnTo>
                      <a:lnTo>
                        <a:pt x="172" y="0"/>
                      </a:lnTo>
                      <a:lnTo>
                        <a:pt x="172" y="0"/>
                      </a:lnTo>
                      <a:lnTo>
                        <a:pt x="190" y="1"/>
                      </a:lnTo>
                      <a:lnTo>
                        <a:pt x="207" y="5"/>
                      </a:lnTo>
                      <a:lnTo>
                        <a:pt x="223" y="8"/>
                      </a:lnTo>
                      <a:lnTo>
                        <a:pt x="239" y="14"/>
                      </a:lnTo>
                      <a:lnTo>
                        <a:pt x="255" y="21"/>
                      </a:lnTo>
                      <a:lnTo>
                        <a:pt x="269" y="30"/>
                      </a:lnTo>
                      <a:lnTo>
                        <a:pt x="282" y="40"/>
                      </a:lnTo>
                      <a:lnTo>
                        <a:pt x="295" y="51"/>
                      </a:lnTo>
                      <a:lnTo>
                        <a:pt x="304" y="64"/>
                      </a:lnTo>
                      <a:lnTo>
                        <a:pt x="316" y="76"/>
                      </a:lnTo>
                      <a:lnTo>
                        <a:pt x="323" y="91"/>
                      </a:lnTo>
                      <a:lnTo>
                        <a:pt x="331" y="105"/>
                      </a:lnTo>
                      <a:lnTo>
                        <a:pt x="336" y="121"/>
                      </a:lnTo>
                      <a:lnTo>
                        <a:pt x="341" y="138"/>
                      </a:lnTo>
                      <a:lnTo>
                        <a:pt x="344" y="154"/>
                      </a:lnTo>
                      <a:lnTo>
                        <a:pt x="344" y="172"/>
                      </a:lnTo>
                      <a:lnTo>
                        <a:pt x="344" y="172"/>
                      </a:lnTo>
                      <a:lnTo>
                        <a:pt x="344" y="190"/>
                      </a:lnTo>
                      <a:lnTo>
                        <a:pt x="341" y="207"/>
                      </a:lnTo>
                      <a:lnTo>
                        <a:pt x="336" y="225"/>
                      </a:lnTo>
                      <a:lnTo>
                        <a:pt x="331" y="239"/>
                      </a:lnTo>
                      <a:lnTo>
                        <a:pt x="323" y="255"/>
                      </a:lnTo>
                      <a:lnTo>
                        <a:pt x="316" y="269"/>
                      </a:lnTo>
                      <a:lnTo>
                        <a:pt x="304" y="282"/>
                      </a:lnTo>
                      <a:lnTo>
                        <a:pt x="295" y="295"/>
                      </a:lnTo>
                      <a:lnTo>
                        <a:pt x="282" y="306"/>
                      </a:lnTo>
                      <a:lnTo>
                        <a:pt x="269" y="315"/>
                      </a:lnTo>
                      <a:lnTo>
                        <a:pt x="255" y="323"/>
                      </a:lnTo>
                      <a:lnTo>
                        <a:pt x="239" y="331"/>
                      </a:lnTo>
                      <a:lnTo>
                        <a:pt x="223" y="338"/>
                      </a:lnTo>
                      <a:lnTo>
                        <a:pt x="207" y="341"/>
                      </a:lnTo>
                      <a:lnTo>
                        <a:pt x="190" y="344"/>
                      </a:lnTo>
                      <a:lnTo>
                        <a:pt x="172" y="344"/>
                      </a:lnTo>
                      <a:lnTo>
                        <a:pt x="172" y="344"/>
                      </a:lnTo>
                      <a:lnTo>
                        <a:pt x="154" y="344"/>
                      </a:lnTo>
                      <a:lnTo>
                        <a:pt x="137" y="341"/>
                      </a:lnTo>
                      <a:lnTo>
                        <a:pt x="121" y="338"/>
                      </a:lnTo>
                      <a:lnTo>
                        <a:pt x="105" y="331"/>
                      </a:lnTo>
                      <a:lnTo>
                        <a:pt x="91" y="323"/>
                      </a:lnTo>
                      <a:lnTo>
                        <a:pt x="76" y="315"/>
                      </a:lnTo>
                      <a:lnTo>
                        <a:pt x="64" y="306"/>
                      </a:lnTo>
                      <a:lnTo>
                        <a:pt x="51" y="295"/>
                      </a:lnTo>
                      <a:lnTo>
                        <a:pt x="40" y="282"/>
                      </a:lnTo>
                      <a:lnTo>
                        <a:pt x="30" y="269"/>
                      </a:lnTo>
                      <a:lnTo>
                        <a:pt x="21" y="255"/>
                      </a:lnTo>
                      <a:lnTo>
                        <a:pt x="14" y="239"/>
                      </a:lnTo>
                      <a:lnTo>
                        <a:pt x="8" y="225"/>
                      </a:lnTo>
                      <a:lnTo>
                        <a:pt x="3" y="207"/>
                      </a:lnTo>
                      <a:lnTo>
                        <a:pt x="1" y="190"/>
                      </a:lnTo>
                      <a:lnTo>
                        <a:pt x="0" y="172"/>
                      </a:lnTo>
                      <a:lnTo>
                        <a:pt x="0"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2" name="Picture 1" descr="Graphical user interface, logo&#10;&#10;Description automatically generated">
            <a:extLst>
              <a:ext uri="{FF2B5EF4-FFF2-40B4-BE49-F238E27FC236}">
                <a16:creationId xmlns:a16="http://schemas.microsoft.com/office/drawing/2014/main" id="{3B10CCC4-26E4-4931-889A-F9DF56646F82}"/>
              </a:ext>
            </a:extLst>
          </p:cNvPr>
          <p:cNvPicPr>
            <a:picLocks noChangeAspect="1"/>
          </p:cNvPicPr>
          <p:nvPr userDrawn="1"/>
        </p:nvPicPr>
        <p:blipFill>
          <a:blip r:embed="rId3"/>
          <a:stretch>
            <a:fillRect/>
          </a:stretch>
        </p:blipFill>
        <p:spPr>
          <a:xfrm>
            <a:off x="9395236" y="5143500"/>
            <a:ext cx="2329947" cy="964598"/>
          </a:xfrm>
          <a:prstGeom prst="rect">
            <a:avLst/>
          </a:prstGeom>
        </p:spPr>
      </p:pic>
    </p:spTree>
    <p:custDataLst>
      <p:tags r:id="rId1"/>
    </p:custDataLst>
    <p:extLst>
      <p:ext uri="{BB962C8B-B14F-4D97-AF65-F5344CB8AC3E}">
        <p14:creationId xmlns:p14="http://schemas.microsoft.com/office/powerpoint/2010/main" val="2122942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Half_Page_Text_2 column">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a:t>Click to edit Master title style</a:t>
            </a:r>
          </a:p>
        </p:txBody>
      </p:sp>
      <p:sp>
        <p:nvSpPr>
          <p:cNvPr id="6" name="Text Placeholder 5"/>
          <p:cNvSpPr>
            <a:spLocks noGrp="1"/>
          </p:cNvSpPr>
          <p:nvPr>
            <p:ph type="body" sz="quarter" idx="10"/>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000"/>
            </a:lvl1pPr>
            <a:lvl2pPr marL="228600" indent="-114300">
              <a:lnSpc>
                <a:spcPct val="100000"/>
              </a:lnSpc>
              <a:buClr>
                <a:schemeClr val="tx1"/>
              </a:buClr>
              <a:buSzPct val="60000"/>
              <a:defRPr sz="20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6"/>
          <p:cNvSpPr>
            <a:spLocks noGrp="1"/>
          </p:cNvSpPr>
          <p:nvPr>
            <p:ph type="body" sz="quarter" idx="11"/>
          </p:nvPr>
        </p:nvSpPr>
        <p:spPr>
          <a:xfrm>
            <a:off x="437766" y="1659842"/>
            <a:ext cx="3808797" cy="2931208"/>
          </a:xfrm>
          <a:prstGeom prst="rect">
            <a:avLst/>
          </a:prstGeom>
        </p:spPr>
        <p:txBody>
          <a:bodyPr/>
          <a:lstStyle>
            <a:lvl1pPr marL="114300" indent="-114300">
              <a:buClr>
                <a:schemeClr val="tx2"/>
              </a:buClr>
              <a:buSzPct val="60000"/>
              <a:defRPr lang="en-US" sz="2000" kern="1200" dirty="0" smtClean="0">
                <a:solidFill>
                  <a:schemeClr val="bg1"/>
                </a:solidFill>
                <a:latin typeface="+mn-lt"/>
                <a:ea typeface="ＭＳ Ｐゴシック" charset="0"/>
                <a:cs typeface="CiscoSans"/>
              </a:defRPr>
            </a:lvl1pPr>
            <a:lvl2pPr marL="228600" indent="-114300">
              <a:buClr>
                <a:schemeClr val="tx2"/>
              </a:buClr>
              <a:buSzPct val="60000"/>
              <a:defRPr sz="2000">
                <a:solidFill>
                  <a:schemeClr val="bg1"/>
                </a:solidFill>
              </a:defRPr>
            </a:lvl2pPr>
            <a:lvl3pPr marL="342900" indent="-114300">
              <a:buClr>
                <a:schemeClr val="tx2"/>
              </a:buClr>
              <a:buSzPct val="60000"/>
              <a:defRPr sz="1800">
                <a:solidFill>
                  <a:schemeClr val="bg1"/>
                </a:solidFill>
              </a:defRPr>
            </a:lvl3pPr>
            <a:lvl4pPr marL="457200" indent="-123825">
              <a:buClr>
                <a:schemeClr val="tx2"/>
              </a:buClr>
              <a:buSzPct val="60000"/>
              <a:defRPr sz="1600">
                <a:solidFill>
                  <a:schemeClr val="bg1"/>
                </a:solidFill>
              </a:defRPr>
            </a:lvl4pPr>
            <a:lvl5pPr marL="574675" indent="-117475">
              <a:buClr>
                <a:schemeClr val="tx2"/>
              </a:buClr>
              <a:buSzPct val="60000"/>
              <a:defRPr sz="16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Rectangle 4">
            <a:extLst>
              <a:ext uri="{FF2B5EF4-FFF2-40B4-BE49-F238E27FC236}">
                <a16:creationId xmlns:a16="http://schemas.microsoft.com/office/drawing/2014/main" id="{5029EB07-CA71-40C4-B7FB-1B4D4B3E5C25}"/>
              </a:ext>
            </a:extLst>
          </p:cNvPr>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 2021 Cisco and/or its affiliates. All rights reserved.   Cisco Confidential</a:t>
            </a:r>
          </a:p>
        </p:txBody>
      </p:sp>
    </p:spTree>
    <p:custDataLst>
      <p:tags r:id="rId1"/>
    </p:custDataLst>
    <p:extLst>
      <p:ext uri="{BB962C8B-B14F-4D97-AF65-F5344CB8AC3E}">
        <p14:creationId xmlns:p14="http://schemas.microsoft.com/office/powerpoint/2010/main" val="27705512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2675">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Half_Page_Picture_Caption">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a:t>Click to edit Master title style</a:t>
            </a:r>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r>
              <a:rPr lang="en-GB"/>
              <a:t>Click icon to add picture</a:t>
            </a:r>
            <a:endParaRPr lang="en-US"/>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400"/>
            </a:lvl1pPr>
          </a:lstStyle>
          <a:p>
            <a:pPr lvl="0"/>
            <a:r>
              <a:rPr lang="en-GB"/>
              <a:t>Click to edit Master text styles</a:t>
            </a:r>
          </a:p>
        </p:txBody>
      </p:sp>
      <p:sp>
        <p:nvSpPr>
          <p:cNvPr id="2" name="Rectangle 4">
            <a:extLst>
              <a:ext uri="{FF2B5EF4-FFF2-40B4-BE49-F238E27FC236}">
                <a16:creationId xmlns:a16="http://schemas.microsoft.com/office/drawing/2014/main" id="{60FC6094-D87E-4210-97DD-292B1FAC183E}"/>
              </a:ext>
            </a:extLst>
          </p:cNvPr>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3339482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userDrawn="1">
          <p15:clr>
            <a:srgbClr val="FBAE40"/>
          </p15:clr>
        </p15:guide>
        <p15:guide id="2" pos="264" userDrawn="1">
          <p15:clr>
            <a:srgbClr val="FBAE40"/>
          </p15:clr>
        </p15:guide>
        <p15:guide id="3" orient="horz" pos="2193" userDrawn="1">
          <p15:clr>
            <a:srgbClr val="FBAE40"/>
          </p15:clr>
        </p15:guide>
        <p15:guide id="4" pos="2675" userDrawn="1">
          <p15:clr>
            <a:srgbClr val="FBAE40"/>
          </p15:clr>
        </p15:guide>
        <p15:guide id="7" pos="3206"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Half_Page_Pictur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2"/>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a:t>Click to edit Master title style</a:t>
            </a:r>
          </a:p>
        </p:txBody>
      </p:sp>
      <p:sp>
        <p:nvSpPr>
          <p:cNvPr id="7" name="Picture Placeholder 6"/>
          <p:cNvSpPr>
            <a:spLocks noGrp="1"/>
          </p:cNvSpPr>
          <p:nvPr>
            <p:ph type="pic" sz="quarter" idx="10"/>
          </p:nvPr>
        </p:nvSpPr>
        <p:spPr>
          <a:xfrm>
            <a:off x="5089525" y="531813"/>
            <a:ext cx="3559175" cy="4059236"/>
          </a:xfrm>
          <a:prstGeom prst="rect">
            <a:avLst/>
          </a:prstGeom>
        </p:spPr>
        <p:txBody>
          <a:bodyPr anchor="ctr" anchorCtr="0"/>
          <a:lstStyle>
            <a:lvl1pPr marL="0" indent="0" algn="ctr">
              <a:buNone/>
              <a:defRPr/>
            </a:lvl1pPr>
          </a:lstStyle>
          <a:p>
            <a:r>
              <a:rPr lang="en-GB"/>
              <a:t>Click icon to add picture</a:t>
            </a:r>
            <a:endParaRPr lang="en-US"/>
          </a:p>
        </p:txBody>
      </p:sp>
      <p:sp>
        <p:nvSpPr>
          <p:cNvPr id="2" name="Rectangle 4">
            <a:extLst>
              <a:ext uri="{FF2B5EF4-FFF2-40B4-BE49-F238E27FC236}">
                <a16:creationId xmlns:a16="http://schemas.microsoft.com/office/drawing/2014/main" id="{FEEE4735-E567-42CD-8B82-88BC65DBA545}"/>
              </a:ext>
            </a:extLst>
          </p:cNvPr>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1642764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Half_Page_Headline Only">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bg1"/>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a:t>Click to edit Master title style</a:t>
            </a:r>
          </a:p>
        </p:txBody>
      </p:sp>
      <p:sp>
        <p:nvSpPr>
          <p:cNvPr id="2" name="Rectangle 4">
            <a:extLst>
              <a:ext uri="{FF2B5EF4-FFF2-40B4-BE49-F238E27FC236}">
                <a16:creationId xmlns:a16="http://schemas.microsoft.com/office/drawing/2014/main" id="{B2EF8700-3A61-40B9-A19A-2776686415C0}"/>
              </a:ext>
            </a:extLst>
          </p:cNvPr>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1884465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Half_Page_Picture_Full">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7624"/>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a:t>Click to edit Master title style</a:t>
            </a:r>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r>
              <a:rPr lang="en-GB"/>
              <a:t>Click icon to add picture</a:t>
            </a:r>
            <a:endParaRPr lang="en-US"/>
          </a:p>
        </p:txBody>
      </p:sp>
      <p:sp>
        <p:nvSpPr>
          <p:cNvPr id="2" name="Rectangle 4">
            <a:extLst>
              <a:ext uri="{FF2B5EF4-FFF2-40B4-BE49-F238E27FC236}">
                <a16:creationId xmlns:a16="http://schemas.microsoft.com/office/drawing/2014/main" id="{E528C4E9-F577-4330-95EA-E202678644C8}"/>
              </a:ext>
            </a:extLst>
          </p:cNvPr>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153818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Half_Page_Char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a:t>Click to edit Master title style</a:t>
            </a:r>
          </a:p>
        </p:txBody>
      </p:sp>
      <p:sp>
        <p:nvSpPr>
          <p:cNvPr id="6" name="Chart Placeholder 5"/>
          <p:cNvSpPr>
            <a:spLocks noGrp="1"/>
          </p:cNvSpPr>
          <p:nvPr>
            <p:ph type="chart" sz="quarter" idx="10"/>
          </p:nvPr>
        </p:nvSpPr>
        <p:spPr>
          <a:xfrm>
            <a:off x="5089525" y="503238"/>
            <a:ext cx="3559175" cy="4087812"/>
          </a:xfrm>
          <a:prstGeom prst="rect">
            <a:avLst/>
          </a:prstGeom>
        </p:spPr>
        <p:txBody>
          <a:bodyPr anchor="ctr" anchorCtr="0"/>
          <a:lstStyle>
            <a:lvl1pPr marL="0" indent="0" algn="ctr">
              <a:buNone/>
              <a:defRPr/>
            </a:lvl1pPr>
          </a:lstStyle>
          <a:p>
            <a:r>
              <a:rPr lang="en-GB"/>
              <a:t>Click icon to add chart</a:t>
            </a:r>
            <a:endParaRPr lang="en-US"/>
          </a:p>
        </p:txBody>
      </p:sp>
      <p:sp>
        <p:nvSpPr>
          <p:cNvPr id="2" name="Rectangle 4">
            <a:extLst>
              <a:ext uri="{FF2B5EF4-FFF2-40B4-BE49-F238E27FC236}">
                <a16:creationId xmlns:a16="http://schemas.microsoft.com/office/drawing/2014/main" id="{27D0756B-5AD5-40FD-AB20-3BA29F827A8E}"/>
              </a:ext>
            </a:extLst>
          </p:cNvPr>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13018367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2196" userDrawn="1">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Half_Page_Tabl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a:t>Click to edit Master title style</a:t>
            </a:r>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r>
              <a:rPr lang="en-GB"/>
              <a:t>Click icon to add table</a:t>
            </a:r>
            <a:endParaRPr lang="en-US"/>
          </a:p>
        </p:txBody>
      </p:sp>
      <p:sp>
        <p:nvSpPr>
          <p:cNvPr id="2" name="Rectangle 4">
            <a:extLst>
              <a:ext uri="{FF2B5EF4-FFF2-40B4-BE49-F238E27FC236}">
                <a16:creationId xmlns:a16="http://schemas.microsoft.com/office/drawing/2014/main" id="{A89A3A13-C585-456D-AC6A-3E94A157ECB3}"/>
              </a:ext>
            </a:extLst>
          </p:cNvPr>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1991378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6"/>
          <p:cNvSpPr>
            <a:spLocks noChangeAspect="1" noEditPoints="1"/>
          </p:cNvSpPr>
          <p:nvPr userDrawn="1"/>
        </p:nvSpPr>
        <p:spPr bwMode="auto">
          <a:xfrm>
            <a:off x="3762994" y="2129076"/>
            <a:ext cx="1618012" cy="859571"/>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33" name="Group 32">
            <a:extLst>
              <a:ext uri="{FF2B5EF4-FFF2-40B4-BE49-F238E27FC236}">
                <a16:creationId xmlns:a16="http://schemas.microsoft.com/office/drawing/2014/main" id="{31B25DEE-7A65-F448-B8A5-41CFA0FFE2BA}"/>
              </a:ext>
            </a:extLst>
          </p:cNvPr>
          <p:cNvGrpSpPr/>
          <p:nvPr userDrawn="1"/>
        </p:nvGrpSpPr>
        <p:grpSpPr>
          <a:xfrm>
            <a:off x="3910289" y="744717"/>
            <a:ext cx="1323422" cy="1327974"/>
            <a:chOff x="7722900" y="3039755"/>
            <a:chExt cx="1323422" cy="1327974"/>
          </a:xfrm>
        </p:grpSpPr>
        <p:sp>
          <p:nvSpPr>
            <p:cNvPr id="34" name="Freeform 43">
              <a:extLst>
                <a:ext uri="{FF2B5EF4-FFF2-40B4-BE49-F238E27FC236}">
                  <a16:creationId xmlns:a16="http://schemas.microsoft.com/office/drawing/2014/main" id="{7BEEB21C-3597-1444-A620-0B4AD821FE65}"/>
                </a:ext>
              </a:extLst>
            </p:cNvPr>
            <p:cNvSpPr>
              <a:spLocks/>
            </p:cNvSpPr>
            <p:nvPr/>
          </p:nvSpPr>
          <p:spPr bwMode="auto">
            <a:xfrm>
              <a:off x="7722900" y="3039755"/>
              <a:ext cx="1323422" cy="1324678"/>
            </a:xfrm>
            <a:custGeom>
              <a:avLst/>
              <a:gdLst>
                <a:gd name="T0" fmla="*/ 597 w 1193"/>
                <a:gd name="T1" fmla="*/ 0 h 1193"/>
                <a:gd name="T2" fmla="*/ 0 w 1193"/>
                <a:gd name="T3" fmla="*/ 596 h 1193"/>
                <a:gd name="T4" fmla="*/ 584 w 1193"/>
                <a:gd name="T5" fmla="*/ 1192 h 1193"/>
                <a:gd name="T6" fmla="*/ 597 w 1193"/>
                <a:gd name="T7" fmla="*/ 1193 h 1193"/>
                <a:gd name="T8" fmla="*/ 1192 w 1193"/>
                <a:gd name="T9" fmla="*/ 631 h 1193"/>
                <a:gd name="T10" fmla="*/ 1193 w 1193"/>
                <a:gd name="T11" fmla="*/ 596 h 1193"/>
                <a:gd name="T12" fmla="*/ 597 w 1193"/>
                <a:gd name="T13" fmla="*/ 0 h 1193"/>
              </a:gdLst>
              <a:ahLst/>
              <a:cxnLst>
                <a:cxn ang="0">
                  <a:pos x="T0" y="T1"/>
                </a:cxn>
                <a:cxn ang="0">
                  <a:pos x="T2" y="T3"/>
                </a:cxn>
                <a:cxn ang="0">
                  <a:pos x="T4" y="T5"/>
                </a:cxn>
                <a:cxn ang="0">
                  <a:pos x="T6" y="T7"/>
                </a:cxn>
                <a:cxn ang="0">
                  <a:pos x="T8" y="T9"/>
                </a:cxn>
                <a:cxn ang="0">
                  <a:pos x="T10" y="T11"/>
                </a:cxn>
                <a:cxn ang="0">
                  <a:pos x="T12" y="T13"/>
                </a:cxn>
              </a:cxnLst>
              <a:rect l="0" t="0" r="r" b="b"/>
              <a:pathLst>
                <a:path w="1193" h="1193">
                  <a:moveTo>
                    <a:pt x="597" y="0"/>
                  </a:moveTo>
                  <a:cubicBezTo>
                    <a:pt x="267" y="0"/>
                    <a:pt x="0" y="267"/>
                    <a:pt x="0" y="596"/>
                  </a:cubicBezTo>
                  <a:cubicBezTo>
                    <a:pt x="0" y="921"/>
                    <a:pt x="261" y="1185"/>
                    <a:pt x="584" y="1192"/>
                  </a:cubicBezTo>
                  <a:cubicBezTo>
                    <a:pt x="588" y="1192"/>
                    <a:pt x="593" y="1193"/>
                    <a:pt x="597" y="1193"/>
                  </a:cubicBezTo>
                  <a:cubicBezTo>
                    <a:pt x="915" y="1193"/>
                    <a:pt x="1174" y="944"/>
                    <a:pt x="1192" y="631"/>
                  </a:cubicBezTo>
                  <a:cubicBezTo>
                    <a:pt x="1193" y="619"/>
                    <a:pt x="1193" y="608"/>
                    <a:pt x="1193" y="596"/>
                  </a:cubicBezTo>
                  <a:cubicBezTo>
                    <a:pt x="1193" y="267"/>
                    <a:pt x="926" y="0"/>
                    <a:pt x="597" y="0"/>
                  </a:cubicBezTo>
                  <a:close/>
                </a:path>
              </a:pathLst>
            </a:custGeom>
            <a:solidFill>
              <a:srgbClr val="025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5" name="Group 20">
              <a:extLst>
                <a:ext uri="{FF2B5EF4-FFF2-40B4-BE49-F238E27FC236}">
                  <a16:creationId xmlns:a16="http://schemas.microsoft.com/office/drawing/2014/main" id="{11D368D0-4D8D-3B41-8698-DB0A8C317CD1}"/>
                </a:ext>
              </a:extLst>
            </p:cNvPr>
            <p:cNvGrpSpPr>
              <a:grpSpLocks noChangeAspect="1"/>
            </p:cNvGrpSpPr>
            <p:nvPr/>
          </p:nvGrpSpPr>
          <p:grpSpPr bwMode="auto">
            <a:xfrm>
              <a:off x="7997861" y="3670898"/>
              <a:ext cx="708364" cy="696831"/>
              <a:chOff x="2674" y="1089"/>
              <a:chExt cx="430" cy="423"/>
            </a:xfrm>
            <a:solidFill>
              <a:schemeClr val="accent5"/>
            </a:solidFill>
          </p:grpSpPr>
          <p:sp>
            <p:nvSpPr>
              <p:cNvPr id="38" name="Freeform 22">
                <a:extLst>
                  <a:ext uri="{FF2B5EF4-FFF2-40B4-BE49-F238E27FC236}">
                    <a16:creationId xmlns:a16="http://schemas.microsoft.com/office/drawing/2014/main" id="{44D0235F-2BE8-8444-9278-0E00424961B4}"/>
                  </a:ext>
                </a:extLst>
              </p:cNvPr>
              <p:cNvSpPr>
                <a:spLocks/>
              </p:cNvSpPr>
              <p:nvPr/>
            </p:nvSpPr>
            <p:spPr bwMode="auto">
              <a:xfrm>
                <a:off x="2674" y="1306"/>
                <a:ext cx="269" cy="206"/>
              </a:xfrm>
              <a:custGeom>
                <a:avLst/>
                <a:gdLst>
                  <a:gd name="T0" fmla="*/ 11 w 539"/>
                  <a:gd name="T1" fmla="*/ 266 h 413"/>
                  <a:gd name="T2" fmla="*/ 54 w 539"/>
                  <a:gd name="T3" fmla="*/ 295 h 413"/>
                  <a:gd name="T4" fmla="*/ 58 w 539"/>
                  <a:gd name="T5" fmla="*/ 297 h 413"/>
                  <a:gd name="T6" fmla="*/ 66 w 539"/>
                  <a:gd name="T7" fmla="*/ 301 h 413"/>
                  <a:gd name="T8" fmla="*/ 85 w 539"/>
                  <a:gd name="T9" fmla="*/ 313 h 413"/>
                  <a:gd name="T10" fmla="*/ 101 w 539"/>
                  <a:gd name="T11" fmla="*/ 321 h 413"/>
                  <a:gd name="T12" fmla="*/ 157 w 539"/>
                  <a:gd name="T13" fmla="*/ 348 h 413"/>
                  <a:gd name="T14" fmla="*/ 212 w 539"/>
                  <a:gd name="T15" fmla="*/ 368 h 413"/>
                  <a:gd name="T16" fmla="*/ 318 w 539"/>
                  <a:gd name="T17" fmla="*/ 397 h 413"/>
                  <a:gd name="T18" fmla="*/ 356 w 539"/>
                  <a:gd name="T19" fmla="*/ 403 h 413"/>
                  <a:gd name="T20" fmla="*/ 436 w 539"/>
                  <a:gd name="T21" fmla="*/ 411 h 413"/>
                  <a:gd name="T22" fmla="*/ 477 w 539"/>
                  <a:gd name="T23" fmla="*/ 413 h 413"/>
                  <a:gd name="T24" fmla="*/ 539 w 539"/>
                  <a:gd name="T25" fmla="*/ 410 h 413"/>
                  <a:gd name="T26" fmla="*/ 539 w 539"/>
                  <a:gd name="T27" fmla="*/ 273 h 413"/>
                  <a:gd name="T28" fmla="*/ 539 w 539"/>
                  <a:gd name="T29" fmla="*/ 134 h 413"/>
                  <a:gd name="T30" fmla="*/ 539 w 539"/>
                  <a:gd name="T31" fmla="*/ 134 h 413"/>
                  <a:gd name="T32" fmla="*/ 539 w 539"/>
                  <a:gd name="T33" fmla="*/ 120 h 413"/>
                  <a:gd name="T34" fmla="*/ 533 w 539"/>
                  <a:gd name="T35" fmla="*/ 93 h 413"/>
                  <a:gd name="T36" fmla="*/ 526 w 539"/>
                  <a:gd name="T37" fmla="*/ 78 h 413"/>
                  <a:gd name="T38" fmla="*/ 499 w 539"/>
                  <a:gd name="T39" fmla="*/ 40 h 413"/>
                  <a:gd name="T40" fmla="*/ 499 w 539"/>
                  <a:gd name="T41" fmla="*/ 40 h 413"/>
                  <a:gd name="T42" fmla="*/ 491 w 539"/>
                  <a:gd name="T43" fmla="*/ 32 h 413"/>
                  <a:gd name="T44" fmla="*/ 482 w 539"/>
                  <a:gd name="T45" fmla="*/ 24 h 413"/>
                  <a:gd name="T46" fmla="*/ 442 w 539"/>
                  <a:gd name="T47" fmla="*/ 6 h 413"/>
                  <a:gd name="T48" fmla="*/ 418 w 539"/>
                  <a:gd name="T49" fmla="*/ 0 h 413"/>
                  <a:gd name="T50" fmla="*/ 416 w 539"/>
                  <a:gd name="T51" fmla="*/ 0 h 413"/>
                  <a:gd name="T52" fmla="*/ 125 w 539"/>
                  <a:gd name="T53" fmla="*/ 0 h 413"/>
                  <a:gd name="T54" fmla="*/ 125 w 539"/>
                  <a:gd name="T55" fmla="*/ 0 h 413"/>
                  <a:gd name="T56" fmla="*/ 117 w 539"/>
                  <a:gd name="T57" fmla="*/ 2 h 413"/>
                  <a:gd name="T58" fmla="*/ 113 w 539"/>
                  <a:gd name="T59" fmla="*/ 2 h 413"/>
                  <a:gd name="T60" fmla="*/ 107 w 539"/>
                  <a:gd name="T61" fmla="*/ 3 h 413"/>
                  <a:gd name="T62" fmla="*/ 105 w 539"/>
                  <a:gd name="T63" fmla="*/ 3 h 413"/>
                  <a:gd name="T64" fmla="*/ 98 w 539"/>
                  <a:gd name="T65" fmla="*/ 5 h 413"/>
                  <a:gd name="T66" fmla="*/ 96 w 539"/>
                  <a:gd name="T67" fmla="*/ 6 h 413"/>
                  <a:gd name="T68" fmla="*/ 90 w 539"/>
                  <a:gd name="T69" fmla="*/ 8 h 413"/>
                  <a:gd name="T70" fmla="*/ 86 w 539"/>
                  <a:gd name="T71" fmla="*/ 10 h 413"/>
                  <a:gd name="T72" fmla="*/ 80 w 539"/>
                  <a:gd name="T73" fmla="*/ 13 h 413"/>
                  <a:gd name="T74" fmla="*/ 80 w 539"/>
                  <a:gd name="T75" fmla="*/ 13 h 413"/>
                  <a:gd name="T76" fmla="*/ 72 w 539"/>
                  <a:gd name="T77" fmla="*/ 16 h 413"/>
                  <a:gd name="T78" fmla="*/ 70 w 539"/>
                  <a:gd name="T79" fmla="*/ 18 h 413"/>
                  <a:gd name="T80" fmla="*/ 64 w 539"/>
                  <a:gd name="T81" fmla="*/ 21 h 413"/>
                  <a:gd name="T82" fmla="*/ 62 w 539"/>
                  <a:gd name="T83" fmla="*/ 22 h 413"/>
                  <a:gd name="T84" fmla="*/ 56 w 539"/>
                  <a:gd name="T85" fmla="*/ 27 h 413"/>
                  <a:gd name="T86" fmla="*/ 56 w 539"/>
                  <a:gd name="T87" fmla="*/ 27 h 413"/>
                  <a:gd name="T88" fmla="*/ 46 w 539"/>
                  <a:gd name="T89" fmla="*/ 35 h 413"/>
                  <a:gd name="T90" fmla="*/ 26 w 539"/>
                  <a:gd name="T91" fmla="*/ 57 h 413"/>
                  <a:gd name="T92" fmla="*/ 24 w 539"/>
                  <a:gd name="T93" fmla="*/ 61 h 413"/>
                  <a:gd name="T94" fmla="*/ 24 w 539"/>
                  <a:gd name="T95" fmla="*/ 61 h 413"/>
                  <a:gd name="T96" fmla="*/ 18 w 539"/>
                  <a:gd name="T97" fmla="*/ 72 h 413"/>
                  <a:gd name="T98" fmla="*/ 18 w 539"/>
                  <a:gd name="T99" fmla="*/ 72 h 413"/>
                  <a:gd name="T100" fmla="*/ 11 w 539"/>
                  <a:gd name="T101" fmla="*/ 83 h 413"/>
                  <a:gd name="T102" fmla="*/ 7 w 539"/>
                  <a:gd name="T103" fmla="*/ 102 h 413"/>
                  <a:gd name="T104" fmla="*/ 0 w 539"/>
                  <a:gd name="T105" fmla="*/ 137 h 413"/>
                  <a:gd name="T106" fmla="*/ 0 w 539"/>
                  <a:gd name="T107" fmla="*/ 258 h 413"/>
                  <a:gd name="T108" fmla="*/ 5 w 539"/>
                  <a:gd name="T109" fmla="*/ 262 h 413"/>
                  <a:gd name="T110" fmla="*/ 11 w 539"/>
                  <a:gd name="T111" fmla="*/ 266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39" h="413">
                    <a:moveTo>
                      <a:pt x="11" y="266"/>
                    </a:moveTo>
                    <a:lnTo>
                      <a:pt x="11" y="266"/>
                    </a:lnTo>
                    <a:lnTo>
                      <a:pt x="54" y="295"/>
                    </a:lnTo>
                    <a:lnTo>
                      <a:pt x="54" y="295"/>
                    </a:lnTo>
                    <a:lnTo>
                      <a:pt x="58" y="297"/>
                    </a:lnTo>
                    <a:lnTo>
                      <a:pt x="58" y="297"/>
                    </a:lnTo>
                    <a:lnTo>
                      <a:pt x="66" y="301"/>
                    </a:lnTo>
                    <a:lnTo>
                      <a:pt x="66" y="301"/>
                    </a:lnTo>
                    <a:lnTo>
                      <a:pt x="85" y="313"/>
                    </a:lnTo>
                    <a:lnTo>
                      <a:pt x="85" y="313"/>
                    </a:lnTo>
                    <a:lnTo>
                      <a:pt x="101" y="321"/>
                    </a:lnTo>
                    <a:lnTo>
                      <a:pt x="101" y="321"/>
                    </a:lnTo>
                    <a:lnTo>
                      <a:pt x="129" y="335"/>
                    </a:lnTo>
                    <a:lnTo>
                      <a:pt x="157" y="348"/>
                    </a:lnTo>
                    <a:lnTo>
                      <a:pt x="185" y="359"/>
                    </a:lnTo>
                    <a:lnTo>
                      <a:pt x="212" y="368"/>
                    </a:lnTo>
                    <a:lnTo>
                      <a:pt x="267" y="384"/>
                    </a:lnTo>
                    <a:lnTo>
                      <a:pt x="318" y="397"/>
                    </a:lnTo>
                    <a:lnTo>
                      <a:pt x="318" y="397"/>
                    </a:lnTo>
                    <a:lnTo>
                      <a:pt x="356" y="403"/>
                    </a:lnTo>
                    <a:lnTo>
                      <a:pt x="396" y="408"/>
                    </a:lnTo>
                    <a:lnTo>
                      <a:pt x="436" y="411"/>
                    </a:lnTo>
                    <a:lnTo>
                      <a:pt x="477" y="413"/>
                    </a:lnTo>
                    <a:lnTo>
                      <a:pt x="477" y="413"/>
                    </a:lnTo>
                    <a:lnTo>
                      <a:pt x="509" y="413"/>
                    </a:lnTo>
                    <a:lnTo>
                      <a:pt x="539" y="410"/>
                    </a:lnTo>
                    <a:lnTo>
                      <a:pt x="539" y="410"/>
                    </a:lnTo>
                    <a:lnTo>
                      <a:pt x="539" y="273"/>
                    </a:lnTo>
                    <a:lnTo>
                      <a:pt x="539" y="185"/>
                    </a:lnTo>
                    <a:lnTo>
                      <a:pt x="539" y="134"/>
                    </a:lnTo>
                    <a:lnTo>
                      <a:pt x="539" y="134"/>
                    </a:lnTo>
                    <a:lnTo>
                      <a:pt x="539" y="134"/>
                    </a:lnTo>
                    <a:lnTo>
                      <a:pt x="539" y="134"/>
                    </a:lnTo>
                    <a:lnTo>
                      <a:pt x="539" y="120"/>
                    </a:lnTo>
                    <a:lnTo>
                      <a:pt x="536" y="105"/>
                    </a:lnTo>
                    <a:lnTo>
                      <a:pt x="533" y="93"/>
                    </a:lnTo>
                    <a:lnTo>
                      <a:pt x="526" y="78"/>
                    </a:lnTo>
                    <a:lnTo>
                      <a:pt x="526" y="78"/>
                    </a:lnTo>
                    <a:lnTo>
                      <a:pt x="515" y="61"/>
                    </a:lnTo>
                    <a:lnTo>
                      <a:pt x="499" y="40"/>
                    </a:lnTo>
                    <a:lnTo>
                      <a:pt x="499" y="40"/>
                    </a:lnTo>
                    <a:lnTo>
                      <a:pt x="499" y="40"/>
                    </a:lnTo>
                    <a:lnTo>
                      <a:pt x="499" y="40"/>
                    </a:lnTo>
                    <a:lnTo>
                      <a:pt x="491" y="32"/>
                    </a:lnTo>
                    <a:lnTo>
                      <a:pt x="482" y="24"/>
                    </a:lnTo>
                    <a:lnTo>
                      <a:pt x="482" y="24"/>
                    </a:lnTo>
                    <a:lnTo>
                      <a:pt x="463" y="14"/>
                    </a:lnTo>
                    <a:lnTo>
                      <a:pt x="442" y="6"/>
                    </a:lnTo>
                    <a:lnTo>
                      <a:pt x="428" y="2"/>
                    </a:lnTo>
                    <a:lnTo>
                      <a:pt x="418" y="0"/>
                    </a:lnTo>
                    <a:lnTo>
                      <a:pt x="418" y="0"/>
                    </a:lnTo>
                    <a:lnTo>
                      <a:pt x="416" y="0"/>
                    </a:lnTo>
                    <a:lnTo>
                      <a:pt x="416" y="0"/>
                    </a:lnTo>
                    <a:lnTo>
                      <a:pt x="125" y="0"/>
                    </a:lnTo>
                    <a:lnTo>
                      <a:pt x="125" y="0"/>
                    </a:lnTo>
                    <a:lnTo>
                      <a:pt x="125" y="0"/>
                    </a:lnTo>
                    <a:lnTo>
                      <a:pt x="125" y="0"/>
                    </a:lnTo>
                    <a:lnTo>
                      <a:pt x="117" y="2"/>
                    </a:lnTo>
                    <a:lnTo>
                      <a:pt x="117" y="2"/>
                    </a:lnTo>
                    <a:lnTo>
                      <a:pt x="113" y="2"/>
                    </a:lnTo>
                    <a:lnTo>
                      <a:pt x="113" y="2"/>
                    </a:lnTo>
                    <a:lnTo>
                      <a:pt x="107" y="3"/>
                    </a:lnTo>
                    <a:lnTo>
                      <a:pt x="107" y="3"/>
                    </a:lnTo>
                    <a:lnTo>
                      <a:pt x="105" y="3"/>
                    </a:lnTo>
                    <a:lnTo>
                      <a:pt x="105" y="3"/>
                    </a:lnTo>
                    <a:lnTo>
                      <a:pt x="98" y="5"/>
                    </a:lnTo>
                    <a:lnTo>
                      <a:pt x="98" y="5"/>
                    </a:lnTo>
                    <a:lnTo>
                      <a:pt x="96" y="6"/>
                    </a:lnTo>
                    <a:lnTo>
                      <a:pt x="96" y="6"/>
                    </a:lnTo>
                    <a:lnTo>
                      <a:pt x="90" y="8"/>
                    </a:lnTo>
                    <a:lnTo>
                      <a:pt x="90" y="8"/>
                    </a:lnTo>
                    <a:lnTo>
                      <a:pt x="86" y="10"/>
                    </a:lnTo>
                    <a:lnTo>
                      <a:pt x="86" y="10"/>
                    </a:lnTo>
                    <a:lnTo>
                      <a:pt x="80" y="13"/>
                    </a:lnTo>
                    <a:lnTo>
                      <a:pt x="80" y="13"/>
                    </a:lnTo>
                    <a:lnTo>
                      <a:pt x="80" y="13"/>
                    </a:lnTo>
                    <a:lnTo>
                      <a:pt x="80" y="13"/>
                    </a:lnTo>
                    <a:lnTo>
                      <a:pt x="72" y="16"/>
                    </a:lnTo>
                    <a:lnTo>
                      <a:pt x="72" y="16"/>
                    </a:lnTo>
                    <a:lnTo>
                      <a:pt x="70" y="18"/>
                    </a:lnTo>
                    <a:lnTo>
                      <a:pt x="70" y="18"/>
                    </a:lnTo>
                    <a:lnTo>
                      <a:pt x="64" y="21"/>
                    </a:lnTo>
                    <a:lnTo>
                      <a:pt x="64" y="21"/>
                    </a:lnTo>
                    <a:lnTo>
                      <a:pt x="62" y="22"/>
                    </a:lnTo>
                    <a:lnTo>
                      <a:pt x="62" y="22"/>
                    </a:lnTo>
                    <a:lnTo>
                      <a:pt x="56" y="27"/>
                    </a:lnTo>
                    <a:lnTo>
                      <a:pt x="56" y="27"/>
                    </a:lnTo>
                    <a:lnTo>
                      <a:pt x="56" y="27"/>
                    </a:lnTo>
                    <a:lnTo>
                      <a:pt x="56" y="27"/>
                    </a:lnTo>
                    <a:lnTo>
                      <a:pt x="46" y="35"/>
                    </a:lnTo>
                    <a:lnTo>
                      <a:pt x="37" y="45"/>
                    </a:lnTo>
                    <a:lnTo>
                      <a:pt x="26" y="57"/>
                    </a:lnTo>
                    <a:lnTo>
                      <a:pt x="26" y="57"/>
                    </a:lnTo>
                    <a:lnTo>
                      <a:pt x="24" y="61"/>
                    </a:lnTo>
                    <a:lnTo>
                      <a:pt x="24" y="61"/>
                    </a:lnTo>
                    <a:lnTo>
                      <a:pt x="24" y="61"/>
                    </a:lnTo>
                    <a:lnTo>
                      <a:pt x="24" y="61"/>
                    </a:lnTo>
                    <a:lnTo>
                      <a:pt x="18" y="72"/>
                    </a:lnTo>
                    <a:lnTo>
                      <a:pt x="18" y="72"/>
                    </a:lnTo>
                    <a:lnTo>
                      <a:pt x="18" y="72"/>
                    </a:lnTo>
                    <a:lnTo>
                      <a:pt x="18" y="72"/>
                    </a:lnTo>
                    <a:lnTo>
                      <a:pt x="11" y="83"/>
                    </a:lnTo>
                    <a:lnTo>
                      <a:pt x="11" y="83"/>
                    </a:lnTo>
                    <a:lnTo>
                      <a:pt x="7" y="102"/>
                    </a:lnTo>
                    <a:lnTo>
                      <a:pt x="3" y="120"/>
                    </a:lnTo>
                    <a:lnTo>
                      <a:pt x="0" y="137"/>
                    </a:lnTo>
                    <a:lnTo>
                      <a:pt x="0" y="258"/>
                    </a:lnTo>
                    <a:lnTo>
                      <a:pt x="0" y="258"/>
                    </a:lnTo>
                    <a:lnTo>
                      <a:pt x="5" y="262"/>
                    </a:lnTo>
                    <a:lnTo>
                      <a:pt x="5" y="262"/>
                    </a:lnTo>
                    <a:lnTo>
                      <a:pt x="11" y="266"/>
                    </a:lnTo>
                    <a:lnTo>
                      <a:pt x="11" y="2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p>
            </p:txBody>
          </p:sp>
          <p:sp>
            <p:nvSpPr>
              <p:cNvPr id="39" name="Freeform 23">
                <a:extLst>
                  <a:ext uri="{FF2B5EF4-FFF2-40B4-BE49-F238E27FC236}">
                    <a16:creationId xmlns:a16="http://schemas.microsoft.com/office/drawing/2014/main" id="{A1CBCF0C-B6BD-BF4D-8430-D8AA0797CA56}"/>
                  </a:ext>
                </a:extLst>
              </p:cNvPr>
              <p:cNvSpPr>
                <a:spLocks/>
              </p:cNvSpPr>
              <p:nvPr/>
            </p:nvSpPr>
            <p:spPr bwMode="auto">
              <a:xfrm rot="20881782">
                <a:off x="2854" y="1118"/>
                <a:ext cx="250" cy="252"/>
              </a:xfrm>
              <a:custGeom>
                <a:avLst/>
                <a:gdLst>
                  <a:gd name="T0" fmla="*/ 66 w 501"/>
                  <a:gd name="T1" fmla="*/ 395 h 505"/>
                  <a:gd name="T2" fmla="*/ 66 w 501"/>
                  <a:gd name="T3" fmla="*/ 395 h 505"/>
                  <a:gd name="T4" fmla="*/ 75 w 501"/>
                  <a:gd name="T5" fmla="*/ 403 h 505"/>
                  <a:gd name="T6" fmla="*/ 83 w 501"/>
                  <a:gd name="T7" fmla="*/ 411 h 505"/>
                  <a:gd name="T8" fmla="*/ 83 w 501"/>
                  <a:gd name="T9" fmla="*/ 411 h 505"/>
                  <a:gd name="T10" fmla="*/ 83 w 501"/>
                  <a:gd name="T11" fmla="*/ 411 h 505"/>
                  <a:gd name="T12" fmla="*/ 83 w 501"/>
                  <a:gd name="T13" fmla="*/ 411 h 505"/>
                  <a:gd name="T14" fmla="*/ 83 w 501"/>
                  <a:gd name="T15" fmla="*/ 411 h 505"/>
                  <a:gd name="T16" fmla="*/ 83 w 501"/>
                  <a:gd name="T17" fmla="*/ 411 h 505"/>
                  <a:gd name="T18" fmla="*/ 91 w 501"/>
                  <a:gd name="T19" fmla="*/ 419 h 505"/>
                  <a:gd name="T20" fmla="*/ 99 w 501"/>
                  <a:gd name="T21" fmla="*/ 428 h 505"/>
                  <a:gd name="T22" fmla="*/ 106 w 501"/>
                  <a:gd name="T23" fmla="*/ 440 h 505"/>
                  <a:gd name="T24" fmla="*/ 110 w 501"/>
                  <a:gd name="T25" fmla="*/ 449 h 505"/>
                  <a:gd name="T26" fmla="*/ 110 w 501"/>
                  <a:gd name="T27" fmla="*/ 449 h 505"/>
                  <a:gd name="T28" fmla="*/ 118 w 501"/>
                  <a:gd name="T29" fmla="*/ 465 h 505"/>
                  <a:gd name="T30" fmla="*/ 122 w 501"/>
                  <a:gd name="T31" fmla="*/ 479 h 505"/>
                  <a:gd name="T32" fmla="*/ 123 w 501"/>
                  <a:gd name="T33" fmla="*/ 492 h 505"/>
                  <a:gd name="T34" fmla="*/ 123 w 501"/>
                  <a:gd name="T35" fmla="*/ 505 h 505"/>
                  <a:gd name="T36" fmla="*/ 123 w 501"/>
                  <a:gd name="T37" fmla="*/ 505 h 505"/>
                  <a:gd name="T38" fmla="*/ 123 w 501"/>
                  <a:gd name="T39" fmla="*/ 505 h 505"/>
                  <a:gd name="T40" fmla="*/ 315 w 501"/>
                  <a:gd name="T41" fmla="*/ 314 h 505"/>
                  <a:gd name="T42" fmla="*/ 315 w 501"/>
                  <a:gd name="T43" fmla="*/ 314 h 505"/>
                  <a:gd name="T44" fmla="*/ 326 w 501"/>
                  <a:gd name="T45" fmla="*/ 302 h 505"/>
                  <a:gd name="T46" fmla="*/ 334 w 501"/>
                  <a:gd name="T47" fmla="*/ 288 h 505"/>
                  <a:gd name="T48" fmla="*/ 338 w 501"/>
                  <a:gd name="T49" fmla="*/ 274 h 505"/>
                  <a:gd name="T50" fmla="*/ 342 w 501"/>
                  <a:gd name="T51" fmla="*/ 259 h 505"/>
                  <a:gd name="T52" fmla="*/ 342 w 501"/>
                  <a:gd name="T53" fmla="*/ 243 h 505"/>
                  <a:gd name="T54" fmla="*/ 340 w 501"/>
                  <a:gd name="T55" fmla="*/ 229 h 505"/>
                  <a:gd name="T56" fmla="*/ 335 w 501"/>
                  <a:gd name="T57" fmla="*/ 215 h 505"/>
                  <a:gd name="T58" fmla="*/ 327 w 501"/>
                  <a:gd name="T59" fmla="*/ 200 h 505"/>
                  <a:gd name="T60" fmla="*/ 495 w 501"/>
                  <a:gd name="T61" fmla="*/ 33 h 505"/>
                  <a:gd name="T62" fmla="*/ 495 w 501"/>
                  <a:gd name="T63" fmla="*/ 33 h 505"/>
                  <a:gd name="T64" fmla="*/ 499 w 501"/>
                  <a:gd name="T65" fmla="*/ 27 h 505"/>
                  <a:gd name="T66" fmla="*/ 501 w 501"/>
                  <a:gd name="T67" fmla="*/ 19 h 505"/>
                  <a:gd name="T68" fmla="*/ 499 w 501"/>
                  <a:gd name="T69" fmla="*/ 12 h 505"/>
                  <a:gd name="T70" fmla="*/ 495 w 501"/>
                  <a:gd name="T71" fmla="*/ 4 h 505"/>
                  <a:gd name="T72" fmla="*/ 495 w 501"/>
                  <a:gd name="T73" fmla="*/ 4 h 505"/>
                  <a:gd name="T74" fmla="*/ 488 w 501"/>
                  <a:gd name="T75" fmla="*/ 1 h 505"/>
                  <a:gd name="T76" fmla="*/ 480 w 501"/>
                  <a:gd name="T77" fmla="*/ 0 h 505"/>
                  <a:gd name="T78" fmla="*/ 472 w 501"/>
                  <a:gd name="T79" fmla="*/ 1 h 505"/>
                  <a:gd name="T80" fmla="*/ 466 w 501"/>
                  <a:gd name="T81" fmla="*/ 4 h 505"/>
                  <a:gd name="T82" fmla="*/ 299 w 501"/>
                  <a:gd name="T83" fmla="*/ 172 h 505"/>
                  <a:gd name="T84" fmla="*/ 299 w 501"/>
                  <a:gd name="T85" fmla="*/ 172 h 505"/>
                  <a:gd name="T86" fmla="*/ 286 w 501"/>
                  <a:gd name="T87" fmla="*/ 165 h 505"/>
                  <a:gd name="T88" fmla="*/ 271 w 501"/>
                  <a:gd name="T89" fmla="*/ 161 h 505"/>
                  <a:gd name="T90" fmla="*/ 256 w 501"/>
                  <a:gd name="T91" fmla="*/ 159 h 505"/>
                  <a:gd name="T92" fmla="*/ 241 w 501"/>
                  <a:gd name="T93" fmla="*/ 159 h 505"/>
                  <a:gd name="T94" fmla="*/ 227 w 501"/>
                  <a:gd name="T95" fmla="*/ 162 h 505"/>
                  <a:gd name="T96" fmla="*/ 212 w 501"/>
                  <a:gd name="T97" fmla="*/ 167 h 505"/>
                  <a:gd name="T98" fmla="*/ 198 w 501"/>
                  <a:gd name="T99" fmla="*/ 175 h 505"/>
                  <a:gd name="T100" fmla="*/ 185 w 501"/>
                  <a:gd name="T101" fmla="*/ 184 h 505"/>
                  <a:gd name="T102" fmla="*/ 0 w 501"/>
                  <a:gd name="T103" fmla="*/ 371 h 505"/>
                  <a:gd name="T104" fmla="*/ 0 w 501"/>
                  <a:gd name="T105" fmla="*/ 371 h 505"/>
                  <a:gd name="T106" fmla="*/ 2 w 501"/>
                  <a:gd name="T107" fmla="*/ 371 h 505"/>
                  <a:gd name="T108" fmla="*/ 2 w 501"/>
                  <a:gd name="T109" fmla="*/ 371 h 505"/>
                  <a:gd name="T110" fmla="*/ 20 w 501"/>
                  <a:gd name="T111" fmla="*/ 374 h 505"/>
                  <a:gd name="T112" fmla="*/ 35 w 501"/>
                  <a:gd name="T113" fmla="*/ 379 h 505"/>
                  <a:gd name="T114" fmla="*/ 51 w 501"/>
                  <a:gd name="T115" fmla="*/ 387 h 505"/>
                  <a:gd name="T116" fmla="*/ 66 w 501"/>
                  <a:gd name="T117" fmla="*/ 395 h 505"/>
                  <a:gd name="T118" fmla="*/ 66 w 501"/>
                  <a:gd name="T119" fmla="*/ 39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1" h="505">
                    <a:moveTo>
                      <a:pt x="66" y="395"/>
                    </a:moveTo>
                    <a:lnTo>
                      <a:pt x="66" y="395"/>
                    </a:lnTo>
                    <a:lnTo>
                      <a:pt x="75" y="403"/>
                    </a:lnTo>
                    <a:lnTo>
                      <a:pt x="83" y="411"/>
                    </a:lnTo>
                    <a:lnTo>
                      <a:pt x="83" y="411"/>
                    </a:lnTo>
                    <a:lnTo>
                      <a:pt x="83" y="411"/>
                    </a:lnTo>
                    <a:lnTo>
                      <a:pt x="83" y="411"/>
                    </a:lnTo>
                    <a:lnTo>
                      <a:pt x="83" y="411"/>
                    </a:lnTo>
                    <a:lnTo>
                      <a:pt x="83" y="411"/>
                    </a:lnTo>
                    <a:lnTo>
                      <a:pt x="91" y="419"/>
                    </a:lnTo>
                    <a:lnTo>
                      <a:pt x="99" y="428"/>
                    </a:lnTo>
                    <a:lnTo>
                      <a:pt x="106" y="440"/>
                    </a:lnTo>
                    <a:lnTo>
                      <a:pt x="110" y="449"/>
                    </a:lnTo>
                    <a:lnTo>
                      <a:pt x="110" y="449"/>
                    </a:lnTo>
                    <a:lnTo>
                      <a:pt x="118" y="465"/>
                    </a:lnTo>
                    <a:lnTo>
                      <a:pt x="122" y="479"/>
                    </a:lnTo>
                    <a:lnTo>
                      <a:pt x="123" y="492"/>
                    </a:lnTo>
                    <a:lnTo>
                      <a:pt x="123" y="505"/>
                    </a:lnTo>
                    <a:lnTo>
                      <a:pt x="123" y="505"/>
                    </a:lnTo>
                    <a:lnTo>
                      <a:pt x="123" y="505"/>
                    </a:lnTo>
                    <a:lnTo>
                      <a:pt x="315" y="314"/>
                    </a:lnTo>
                    <a:lnTo>
                      <a:pt x="315" y="314"/>
                    </a:lnTo>
                    <a:lnTo>
                      <a:pt x="326" y="302"/>
                    </a:lnTo>
                    <a:lnTo>
                      <a:pt x="334" y="288"/>
                    </a:lnTo>
                    <a:lnTo>
                      <a:pt x="338" y="274"/>
                    </a:lnTo>
                    <a:lnTo>
                      <a:pt x="342" y="259"/>
                    </a:lnTo>
                    <a:lnTo>
                      <a:pt x="342" y="243"/>
                    </a:lnTo>
                    <a:lnTo>
                      <a:pt x="340" y="229"/>
                    </a:lnTo>
                    <a:lnTo>
                      <a:pt x="335" y="215"/>
                    </a:lnTo>
                    <a:lnTo>
                      <a:pt x="327" y="200"/>
                    </a:lnTo>
                    <a:lnTo>
                      <a:pt x="495" y="33"/>
                    </a:lnTo>
                    <a:lnTo>
                      <a:pt x="495" y="33"/>
                    </a:lnTo>
                    <a:lnTo>
                      <a:pt x="499" y="27"/>
                    </a:lnTo>
                    <a:lnTo>
                      <a:pt x="501" y="19"/>
                    </a:lnTo>
                    <a:lnTo>
                      <a:pt x="499" y="12"/>
                    </a:lnTo>
                    <a:lnTo>
                      <a:pt x="495" y="4"/>
                    </a:lnTo>
                    <a:lnTo>
                      <a:pt x="495" y="4"/>
                    </a:lnTo>
                    <a:lnTo>
                      <a:pt x="488" y="1"/>
                    </a:lnTo>
                    <a:lnTo>
                      <a:pt x="480" y="0"/>
                    </a:lnTo>
                    <a:lnTo>
                      <a:pt x="472" y="1"/>
                    </a:lnTo>
                    <a:lnTo>
                      <a:pt x="466" y="4"/>
                    </a:lnTo>
                    <a:lnTo>
                      <a:pt x="299" y="172"/>
                    </a:lnTo>
                    <a:lnTo>
                      <a:pt x="299" y="172"/>
                    </a:lnTo>
                    <a:lnTo>
                      <a:pt x="286" y="165"/>
                    </a:lnTo>
                    <a:lnTo>
                      <a:pt x="271" y="161"/>
                    </a:lnTo>
                    <a:lnTo>
                      <a:pt x="256" y="159"/>
                    </a:lnTo>
                    <a:lnTo>
                      <a:pt x="241" y="159"/>
                    </a:lnTo>
                    <a:lnTo>
                      <a:pt x="227" y="162"/>
                    </a:lnTo>
                    <a:lnTo>
                      <a:pt x="212" y="167"/>
                    </a:lnTo>
                    <a:lnTo>
                      <a:pt x="198" y="175"/>
                    </a:lnTo>
                    <a:lnTo>
                      <a:pt x="185" y="184"/>
                    </a:lnTo>
                    <a:lnTo>
                      <a:pt x="0" y="371"/>
                    </a:lnTo>
                    <a:lnTo>
                      <a:pt x="0" y="371"/>
                    </a:lnTo>
                    <a:lnTo>
                      <a:pt x="2" y="371"/>
                    </a:lnTo>
                    <a:lnTo>
                      <a:pt x="2" y="371"/>
                    </a:lnTo>
                    <a:lnTo>
                      <a:pt x="20" y="374"/>
                    </a:lnTo>
                    <a:lnTo>
                      <a:pt x="35" y="379"/>
                    </a:lnTo>
                    <a:lnTo>
                      <a:pt x="51" y="387"/>
                    </a:lnTo>
                    <a:lnTo>
                      <a:pt x="66" y="395"/>
                    </a:lnTo>
                    <a:lnTo>
                      <a:pt x="66" y="39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p>
            </p:txBody>
          </p:sp>
          <p:sp>
            <p:nvSpPr>
              <p:cNvPr id="40" name="Freeform 26">
                <a:extLst>
                  <a:ext uri="{FF2B5EF4-FFF2-40B4-BE49-F238E27FC236}">
                    <a16:creationId xmlns:a16="http://schemas.microsoft.com/office/drawing/2014/main" id="{D6B18F28-192B-C24D-A93E-7B87A4DA0960}"/>
                  </a:ext>
                </a:extLst>
              </p:cNvPr>
              <p:cNvSpPr>
                <a:spLocks/>
              </p:cNvSpPr>
              <p:nvPr/>
            </p:nvSpPr>
            <p:spPr bwMode="auto">
              <a:xfrm>
                <a:off x="2726" y="1089"/>
                <a:ext cx="165" cy="164"/>
              </a:xfrm>
              <a:custGeom>
                <a:avLst/>
                <a:gdLst>
                  <a:gd name="T0" fmla="*/ 0 w 331"/>
                  <a:gd name="T1" fmla="*/ 164 h 329"/>
                  <a:gd name="T2" fmla="*/ 4 w 331"/>
                  <a:gd name="T3" fmla="*/ 131 h 329"/>
                  <a:gd name="T4" fmla="*/ 13 w 331"/>
                  <a:gd name="T5" fmla="*/ 101 h 329"/>
                  <a:gd name="T6" fmla="*/ 29 w 331"/>
                  <a:gd name="T7" fmla="*/ 72 h 329"/>
                  <a:gd name="T8" fmla="*/ 50 w 331"/>
                  <a:gd name="T9" fmla="*/ 48 h 329"/>
                  <a:gd name="T10" fmla="*/ 74 w 331"/>
                  <a:gd name="T11" fmla="*/ 27 h 329"/>
                  <a:gd name="T12" fmla="*/ 101 w 331"/>
                  <a:gd name="T13" fmla="*/ 13 h 329"/>
                  <a:gd name="T14" fmla="*/ 133 w 331"/>
                  <a:gd name="T15" fmla="*/ 3 h 329"/>
                  <a:gd name="T16" fmla="*/ 165 w 331"/>
                  <a:gd name="T17" fmla="*/ 0 h 329"/>
                  <a:gd name="T18" fmla="*/ 182 w 331"/>
                  <a:gd name="T19" fmla="*/ 0 h 329"/>
                  <a:gd name="T20" fmla="*/ 214 w 331"/>
                  <a:gd name="T21" fmla="*/ 6 h 329"/>
                  <a:gd name="T22" fmla="*/ 244 w 331"/>
                  <a:gd name="T23" fmla="*/ 19 h 329"/>
                  <a:gd name="T24" fmla="*/ 270 w 331"/>
                  <a:gd name="T25" fmla="*/ 37 h 329"/>
                  <a:gd name="T26" fmla="*/ 292 w 331"/>
                  <a:gd name="T27" fmla="*/ 59 h 329"/>
                  <a:gd name="T28" fmla="*/ 310 w 331"/>
                  <a:gd name="T29" fmla="*/ 86 h 329"/>
                  <a:gd name="T30" fmla="*/ 323 w 331"/>
                  <a:gd name="T31" fmla="*/ 115 h 329"/>
                  <a:gd name="T32" fmla="*/ 329 w 331"/>
                  <a:gd name="T33" fmla="*/ 147 h 329"/>
                  <a:gd name="T34" fmla="*/ 331 w 331"/>
                  <a:gd name="T35" fmla="*/ 164 h 329"/>
                  <a:gd name="T36" fmla="*/ 326 w 331"/>
                  <a:gd name="T37" fmla="*/ 198 h 329"/>
                  <a:gd name="T38" fmla="*/ 316 w 331"/>
                  <a:gd name="T39" fmla="*/ 228 h 329"/>
                  <a:gd name="T40" fmla="*/ 302 w 331"/>
                  <a:gd name="T41" fmla="*/ 257 h 329"/>
                  <a:gd name="T42" fmla="*/ 281 w 331"/>
                  <a:gd name="T43" fmla="*/ 281 h 329"/>
                  <a:gd name="T44" fmla="*/ 257 w 331"/>
                  <a:gd name="T45" fmla="*/ 301 h 329"/>
                  <a:gd name="T46" fmla="*/ 230 w 331"/>
                  <a:gd name="T47" fmla="*/ 316 h 329"/>
                  <a:gd name="T48" fmla="*/ 198 w 331"/>
                  <a:gd name="T49" fmla="*/ 325 h 329"/>
                  <a:gd name="T50" fmla="*/ 165 w 331"/>
                  <a:gd name="T51" fmla="*/ 329 h 329"/>
                  <a:gd name="T52" fmla="*/ 149 w 331"/>
                  <a:gd name="T53" fmla="*/ 329 h 329"/>
                  <a:gd name="T54" fmla="*/ 117 w 331"/>
                  <a:gd name="T55" fmla="*/ 321 h 329"/>
                  <a:gd name="T56" fmla="*/ 87 w 331"/>
                  <a:gd name="T57" fmla="*/ 309 h 329"/>
                  <a:gd name="T58" fmla="*/ 61 w 331"/>
                  <a:gd name="T59" fmla="*/ 292 h 329"/>
                  <a:gd name="T60" fmla="*/ 39 w 331"/>
                  <a:gd name="T61" fmla="*/ 270 h 329"/>
                  <a:gd name="T62" fmla="*/ 21 w 331"/>
                  <a:gd name="T63" fmla="*/ 242 h 329"/>
                  <a:gd name="T64" fmla="*/ 8 w 331"/>
                  <a:gd name="T65" fmla="*/ 214 h 329"/>
                  <a:gd name="T66" fmla="*/ 2 w 331"/>
                  <a:gd name="T67" fmla="*/ 182 h 329"/>
                  <a:gd name="T68" fmla="*/ 0 w 331"/>
                  <a:gd name="T69" fmla="*/ 16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1" h="329">
                    <a:moveTo>
                      <a:pt x="0" y="164"/>
                    </a:moveTo>
                    <a:lnTo>
                      <a:pt x="0" y="164"/>
                    </a:lnTo>
                    <a:lnTo>
                      <a:pt x="2" y="147"/>
                    </a:lnTo>
                    <a:lnTo>
                      <a:pt x="4" y="131"/>
                    </a:lnTo>
                    <a:lnTo>
                      <a:pt x="8" y="115"/>
                    </a:lnTo>
                    <a:lnTo>
                      <a:pt x="13" y="101"/>
                    </a:lnTo>
                    <a:lnTo>
                      <a:pt x="21" y="86"/>
                    </a:lnTo>
                    <a:lnTo>
                      <a:pt x="29" y="72"/>
                    </a:lnTo>
                    <a:lnTo>
                      <a:pt x="39" y="59"/>
                    </a:lnTo>
                    <a:lnTo>
                      <a:pt x="50" y="48"/>
                    </a:lnTo>
                    <a:lnTo>
                      <a:pt x="61" y="37"/>
                    </a:lnTo>
                    <a:lnTo>
                      <a:pt x="74" y="27"/>
                    </a:lnTo>
                    <a:lnTo>
                      <a:pt x="87" y="19"/>
                    </a:lnTo>
                    <a:lnTo>
                      <a:pt x="101" y="13"/>
                    </a:lnTo>
                    <a:lnTo>
                      <a:pt x="117" y="6"/>
                    </a:lnTo>
                    <a:lnTo>
                      <a:pt x="133" y="3"/>
                    </a:lnTo>
                    <a:lnTo>
                      <a:pt x="149" y="0"/>
                    </a:lnTo>
                    <a:lnTo>
                      <a:pt x="165" y="0"/>
                    </a:lnTo>
                    <a:lnTo>
                      <a:pt x="165" y="0"/>
                    </a:lnTo>
                    <a:lnTo>
                      <a:pt x="182" y="0"/>
                    </a:lnTo>
                    <a:lnTo>
                      <a:pt x="198" y="3"/>
                    </a:lnTo>
                    <a:lnTo>
                      <a:pt x="214" y="6"/>
                    </a:lnTo>
                    <a:lnTo>
                      <a:pt x="230" y="13"/>
                    </a:lnTo>
                    <a:lnTo>
                      <a:pt x="244" y="19"/>
                    </a:lnTo>
                    <a:lnTo>
                      <a:pt x="257" y="27"/>
                    </a:lnTo>
                    <a:lnTo>
                      <a:pt x="270" y="37"/>
                    </a:lnTo>
                    <a:lnTo>
                      <a:pt x="281" y="48"/>
                    </a:lnTo>
                    <a:lnTo>
                      <a:pt x="292" y="59"/>
                    </a:lnTo>
                    <a:lnTo>
                      <a:pt x="302" y="72"/>
                    </a:lnTo>
                    <a:lnTo>
                      <a:pt x="310" y="86"/>
                    </a:lnTo>
                    <a:lnTo>
                      <a:pt x="316" y="101"/>
                    </a:lnTo>
                    <a:lnTo>
                      <a:pt x="323" y="115"/>
                    </a:lnTo>
                    <a:lnTo>
                      <a:pt x="326" y="131"/>
                    </a:lnTo>
                    <a:lnTo>
                      <a:pt x="329" y="147"/>
                    </a:lnTo>
                    <a:lnTo>
                      <a:pt x="331" y="164"/>
                    </a:lnTo>
                    <a:lnTo>
                      <a:pt x="331" y="164"/>
                    </a:lnTo>
                    <a:lnTo>
                      <a:pt x="329" y="182"/>
                    </a:lnTo>
                    <a:lnTo>
                      <a:pt x="326" y="198"/>
                    </a:lnTo>
                    <a:lnTo>
                      <a:pt x="323" y="214"/>
                    </a:lnTo>
                    <a:lnTo>
                      <a:pt x="316" y="228"/>
                    </a:lnTo>
                    <a:lnTo>
                      <a:pt x="310" y="242"/>
                    </a:lnTo>
                    <a:lnTo>
                      <a:pt x="302" y="257"/>
                    </a:lnTo>
                    <a:lnTo>
                      <a:pt x="292" y="270"/>
                    </a:lnTo>
                    <a:lnTo>
                      <a:pt x="281" y="281"/>
                    </a:lnTo>
                    <a:lnTo>
                      <a:pt x="270" y="292"/>
                    </a:lnTo>
                    <a:lnTo>
                      <a:pt x="257" y="301"/>
                    </a:lnTo>
                    <a:lnTo>
                      <a:pt x="244" y="309"/>
                    </a:lnTo>
                    <a:lnTo>
                      <a:pt x="230" y="316"/>
                    </a:lnTo>
                    <a:lnTo>
                      <a:pt x="214" y="321"/>
                    </a:lnTo>
                    <a:lnTo>
                      <a:pt x="198" y="325"/>
                    </a:lnTo>
                    <a:lnTo>
                      <a:pt x="182" y="329"/>
                    </a:lnTo>
                    <a:lnTo>
                      <a:pt x="165" y="329"/>
                    </a:lnTo>
                    <a:lnTo>
                      <a:pt x="165" y="329"/>
                    </a:lnTo>
                    <a:lnTo>
                      <a:pt x="149" y="329"/>
                    </a:lnTo>
                    <a:lnTo>
                      <a:pt x="133" y="325"/>
                    </a:lnTo>
                    <a:lnTo>
                      <a:pt x="117" y="321"/>
                    </a:lnTo>
                    <a:lnTo>
                      <a:pt x="101" y="316"/>
                    </a:lnTo>
                    <a:lnTo>
                      <a:pt x="87" y="309"/>
                    </a:lnTo>
                    <a:lnTo>
                      <a:pt x="74" y="301"/>
                    </a:lnTo>
                    <a:lnTo>
                      <a:pt x="61" y="292"/>
                    </a:lnTo>
                    <a:lnTo>
                      <a:pt x="50" y="281"/>
                    </a:lnTo>
                    <a:lnTo>
                      <a:pt x="39" y="270"/>
                    </a:lnTo>
                    <a:lnTo>
                      <a:pt x="29" y="257"/>
                    </a:lnTo>
                    <a:lnTo>
                      <a:pt x="21" y="242"/>
                    </a:lnTo>
                    <a:lnTo>
                      <a:pt x="13" y="228"/>
                    </a:lnTo>
                    <a:lnTo>
                      <a:pt x="8" y="214"/>
                    </a:lnTo>
                    <a:lnTo>
                      <a:pt x="4" y="198"/>
                    </a:lnTo>
                    <a:lnTo>
                      <a:pt x="2" y="182"/>
                    </a:lnTo>
                    <a:lnTo>
                      <a:pt x="0" y="164"/>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25000"/>
              </a:p>
            </p:txBody>
          </p:sp>
          <p:sp>
            <p:nvSpPr>
              <p:cNvPr id="41" name="Freeform 27">
                <a:extLst>
                  <a:ext uri="{FF2B5EF4-FFF2-40B4-BE49-F238E27FC236}">
                    <a16:creationId xmlns:a16="http://schemas.microsoft.com/office/drawing/2014/main" id="{52E7D0BC-AA80-1D41-B407-6B2697B1A6D4}"/>
                  </a:ext>
                </a:extLst>
              </p:cNvPr>
              <p:cNvSpPr>
                <a:spLocks/>
              </p:cNvSpPr>
              <p:nvPr/>
            </p:nvSpPr>
            <p:spPr bwMode="auto">
              <a:xfrm>
                <a:off x="2825" y="1304"/>
                <a:ext cx="119" cy="121"/>
              </a:xfrm>
              <a:custGeom>
                <a:avLst/>
                <a:gdLst>
                  <a:gd name="T0" fmla="*/ 113 w 238"/>
                  <a:gd name="T1" fmla="*/ 0 h 242"/>
                  <a:gd name="T2" fmla="*/ 23 w 238"/>
                  <a:gd name="T3" fmla="*/ 89 h 242"/>
                  <a:gd name="T4" fmla="*/ 23 w 238"/>
                  <a:gd name="T5" fmla="*/ 89 h 242"/>
                  <a:gd name="T6" fmla="*/ 19 w 238"/>
                  <a:gd name="T7" fmla="*/ 94 h 242"/>
                  <a:gd name="T8" fmla="*/ 11 w 238"/>
                  <a:gd name="T9" fmla="*/ 107 h 242"/>
                  <a:gd name="T10" fmla="*/ 7 w 238"/>
                  <a:gd name="T11" fmla="*/ 115 h 242"/>
                  <a:gd name="T12" fmla="*/ 3 w 238"/>
                  <a:gd name="T13" fmla="*/ 126 h 242"/>
                  <a:gd name="T14" fmla="*/ 0 w 238"/>
                  <a:gd name="T15" fmla="*/ 137 h 242"/>
                  <a:gd name="T16" fmla="*/ 0 w 238"/>
                  <a:gd name="T17" fmla="*/ 150 h 242"/>
                  <a:gd name="T18" fmla="*/ 0 w 238"/>
                  <a:gd name="T19" fmla="*/ 150 h 242"/>
                  <a:gd name="T20" fmla="*/ 0 w 238"/>
                  <a:gd name="T21" fmla="*/ 163 h 242"/>
                  <a:gd name="T22" fmla="*/ 2 w 238"/>
                  <a:gd name="T23" fmla="*/ 175 h 242"/>
                  <a:gd name="T24" fmla="*/ 5 w 238"/>
                  <a:gd name="T25" fmla="*/ 185 h 242"/>
                  <a:gd name="T26" fmla="*/ 10 w 238"/>
                  <a:gd name="T27" fmla="*/ 193 h 242"/>
                  <a:gd name="T28" fmla="*/ 16 w 238"/>
                  <a:gd name="T29" fmla="*/ 204 h 242"/>
                  <a:gd name="T30" fmla="*/ 19 w 238"/>
                  <a:gd name="T31" fmla="*/ 207 h 242"/>
                  <a:gd name="T32" fmla="*/ 19 w 238"/>
                  <a:gd name="T33" fmla="*/ 207 h 242"/>
                  <a:gd name="T34" fmla="*/ 21 w 238"/>
                  <a:gd name="T35" fmla="*/ 212 h 242"/>
                  <a:gd name="T36" fmla="*/ 32 w 238"/>
                  <a:gd name="T37" fmla="*/ 222 h 242"/>
                  <a:gd name="T38" fmla="*/ 38 w 238"/>
                  <a:gd name="T39" fmla="*/ 226 h 242"/>
                  <a:gd name="T40" fmla="*/ 48 w 238"/>
                  <a:gd name="T41" fmla="*/ 231 h 242"/>
                  <a:gd name="T42" fmla="*/ 59 w 238"/>
                  <a:gd name="T43" fmla="*/ 238 h 242"/>
                  <a:gd name="T44" fmla="*/ 72 w 238"/>
                  <a:gd name="T45" fmla="*/ 241 h 242"/>
                  <a:gd name="T46" fmla="*/ 72 w 238"/>
                  <a:gd name="T47" fmla="*/ 241 h 242"/>
                  <a:gd name="T48" fmla="*/ 83 w 238"/>
                  <a:gd name="T49" fmla="*/ 242 h 242"/>
                  <a:gd name="T50" fmla="*/ 93 w 238"/>
                  <a:gd name="T51" fmla="*/ 242 h 242"/>
                  <a:gd name="T52" fmla="*/ 102 w 238"/>
                  <a:gd name="T53" fmla="*/ 242 h 242"/>
                  <a:gd name="T54" fmla="*/ 110 w 238"/>
                  <a:gd name="T55" fmla="*/ 241 h 242"/>
                  <a:gd name="T56" fmla="*/ 121 w 238"/>
                  <a:gd name="T57" fmla="*/ 238 h 242"/>
                  <a:gd name="T58" fmla="*/ 126 w 238"/>
                  <a:gd name="T59" fmla="*/ 236 h 242"/>
                  <a:gd name="T60" fmla="*/ 126 w 238"/>
                  <a:gd name="T61" fmla="*/ 236 h 242"/>
                  <a:gd name="T62" fmla="*/ 136 w 238"/>
                  <a:gd name="T63" fmla="*/ 230 h 242"/>
                  <a:gd name="T64" fmla="*/ 145 w 238"/>
                  <a:gd name="T65" fmla="*/ 223 h 242"/>
                  <a:gd name="T66" fmla="*/ 155 w 238"/>
                  <a:gd name="T67" fmla="*/ 215 h 242"/>
                  <a:gd name="T68" fmla="*/ 155 w 238"/>
                  <a:gd name="T69" fmla="*/ 215 h 242"/>
                  <a:gd name="T70" fmla="*/ 236 w 238"/>
                  <a:gd name="T71" fmla="*/ 134 h 242"/>
                  <a:gd name="T72" fmla="*/ 236 w 238"/>
                  <a:gd name="T73" fmla="*/ 134 h 242"/>
                  <a:gd name="T74" fmla="*/ 238 w 238"/>
                  <a:gd name="T75" fmla="*/ 129 h 242"/>
                  <a:gd name="T76" fmla="*/ 236 w 238"/>
                  <a:gd name="T77" fmla="*/ 116 h 242"/>
                  <a:gd name="T78" fmla="*/ 235 w 238"/>
                  <a:gd name="T79" fmla="*/ 107 h 242"/>
                  <a:gd name="T80" fmla="*/ 231 w 238"/>
                  <a:gd name="T81" fmla="*/ 96 h 242"/>
                  <a:gd name="T82" fmla="*/ 227 w 238"/>
                  <a:gd name="T83" fmla="*/ 83 h 242"/>
                  <a:gd name="T84" fmla="*/ 220 w 238"/>
                  <a:gd name="T85" fmla="*/ 70 h 242"/>
                  <a:gd name="T86" fmla="*/ 220 w 238"/>
                  <a:gd name="T87" fmla="*/ 70 h 242"/>
                  <a:gd name="T88" fmla="*/ 206 w 238"/>
                  <a:gd name="T89" fmla="*/ 51 h 242"/>
                  <a:gd name="T90" fmla="*/ 195 w 238"/>
                  <a:gd name="T91" fmla="*/ 37 h 242"/>
                  <a:gd name="T92" fmla="*/ 185 w 238"/>
                  <a:gd name="T93" fmla="*/ 29 h 242"/>
                  <a:gd name="T94" fmla="*/ 182 w 238"/>
                  <a:gd name="T95" fmla="*/ 27 h 242"/>
                  <a:gd name="T96" fmla="*/ 182 w 238"/>
                  <a:gd name="T97" fmla="*/ 27 h 242"/>
                  <a:gd name="T98" fmla="*/ 169 w 238"/>
                  <a:gd name="T99" fmla="*/ 19 h 242"/>
                  <a:gd name="T100" fmla="*/ 158 w 238"/>
                  <a:gd name="T101" fmla="*/ 11 h 242"/>
                  <a:gd name="T102" fmla="*/ 144 w 238"/>
                  <a:gd name="T103" fmla="*/ 6 h 242"/>
                  <a:gd name="T104" fmla="*/ 144 w 238"/>
                  <a:gd name="T105" fmla="*/ 6 h 242"/>
                  <a:gd name="T106" fmla="*/ 121 w 238"/>
                  <a:gd name="T107" fmla="*/ 2 h 242"/>
                  <a:gd name="T108" fmla="*/ 113 w 238"/>
                  <a:gd name="T109" fmla="*/ 0 h 242"/>
                  <a:gd name="T110" fmla="*/ 113 w 238"/>
                  <a:gd name="T11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8" h="242">
                    <a:moveTo>
                      <a:pt x="113" y="0"/>
                    </a:moveTo>
                    <a:lnTo>
                      <a:pt x="23" y="89"/>
                    </a:lnTo>
                    <a:lnTo>
                      <a:pt x="23" y="89"/>
                    </a:lnTo>
                    <a:lnTo>
                      <a:pt x="19" y="94"/>
                    </a:lnTo>
                    <a:lnTo>
                      <a:pt x="11" y="107"/>
                    </a:lnTo>
                    <a:lnTo>
                      <a:pt x="7" y="115"/>
                    </a:lnTo>
                    <a:lnTo>
                      <a:pt x="3" y="126"/>
                    </a:lnTo>
                    <a:lnTo>
                      <a:pt x="0" y="137"/>
                    </a:lnTo>
                    <a:lnTo>
                      <a:pt x="0" y="150"/>
                    </a:lnTo>
                    <a:lnTo>
                      <a:pt x="0" y="150"/>
                    </a:lnTo>
                    <a:lnTo>
                      <a:pt x="0" y="163"/>
                    </a:lnTo>
                    <a:lnTo>
                      <a:pt x="2" y="175"/>
                    </a:lnTo>
                    <a:lnTo>
                      <a:pt x="5" y="185"/>
                    </a:lnTo>
                    <a:lnTo>
                      <a:pt x="10" y="193"/>
                    </a:lnTo>
                    <a:lnTo>
                      <a:pt x="16" y="204"/>
                    </a:lnTo>
                    <a:lnTo>
                      <a:pt x="19" y="207"/>
                    </a:lnTo>
                    <a:lnTo>
                      <a:pt x="19" y="207"/>
                    </a:lnTo>
                    <a:lnTo>
                      <a:pt x="21" y="212"/>
                    </a:lnTo>
                    <a:lnTo>
                      <a:pt x="32" y="222"/>
                    </a:lnTo>
                    <a:lnTo>
                      <a:pt x="38" y="226"/>
                    </a:lnTo>
                    <a:lnTo>
                      <a:pt x="48" y="231"/>
                    </a:lnTo>
                    <a:lnTo>
                      <a:pt x="59" y="238"/>
                    </a:lnTo>
                    <a:lnTo>
                      <a:pt x="72" y="241"/>
                    </a:lnTo>
                    <a:lnTo>
                      <a:pt x="72" y="241"/>
                    </a:lnTo>
                    <a:lnTo>
                      <a:pt x="83" y="242"/>
                    </a:lnTo>
                    <a:lnTo>
                      <a:pt x="93" y="242"/>
                    </a:lnTo>
                    <a:lnTo>
                      <a:pt x="102" y="242"/>
                    </a:lnTo>
                    <a:lnTo>
                      <a:pt x="110" y="241"/>
                    </a:lnTo>
                    <a:lnTo>
                      <a:pt x="121" y="238"/>
                    </a:lnTo>
                    <a:lnTo>
                      <a:pt x="126" y="236"/>
                    </a:lnTo>
                    <a:lnTo>
                      <a:pt x="126" y="236"/>
                    </a:lnTo>
                    <a:lnTo>
                      <a:pt x="136" y="230"/>
                    </a:lnTo>
                    <a:lnTo>
                      <a:pt x="145" y="223"/>
                    </a:lnTo>
                    <a:lnTo>
                      <a:pt x="155" y="215"/>
                    </a:lnTo>
                    <a:lnTo>
                      <a:pt x="155" y="215"/>
                    </a:lnTo>
                    <a:lnTo>
                      <a:pt x="236" y="134"/>
                    </a:lnTo>
                    <a:lnTo>
                      <a:pt x="236" y="134"/>
                    </a:lnTo>
                    <a:lnTo>
                      <a:pt x="238" y="129"/>
                    </a:lnTo>
                    <a:lnTo>
                      <a:pt x="236" y="116"/>
                    </a:lnTo>
                    <a:lnTo>
                      <a:pt x="235" y="107"/>
                    </a:lnTo>
                    <a:lnTo>
                      <a:pt x="231" y="96"/>
                    </a:lnTo>
                    <a:lnTo>
                      <a:pt x="227" y="83"/>
                    </a:lnTo>
                    <a:lnTo>
                      <a:pt x="220" y="70"/>
                    </a:lnTo>
                    <a:lnTo>
                      <a:pt x="220" y="70"/>
                    </a:lnTo>
                    <a:lnTo>
                      <a:pt x="206" y="51"/>
                    </a:lnTo>
                    <a:lnTo>
                      <a:pt x="195" y="37"/>
                    </a:lnTo>
                    <a:lnTo>
                      <a:pt x="185" y="29"/>
                    </a:lnTo>
                    <a:lnTo>
                      <a:pt x="182" y="27"/>
                    </a:lnTo>
                    <a:lnTo>
                      <a:pt x="182" y="27"/>
                    </a:lnTo>
                    <a:lnTo>
                      <a:pt x="169" y="19"/>
                    </a:lnTo>
                    <a:lnTo>
                      <a:pt x="158" y="11"/>
                    </a:lnTo>
                    <a:lnTo>
                      <a:pt x="144" y="6"/>
                    </a:lnTo>
                    <a:lnTo>
                      <a:pt x="144" y="6"/>
                    </a:lnTo>
                    <a:lnTo>
                      <a:pt x="121" y="2"/>
                    </a:lnTo>
                    <a:lnTo>
                      <a:pt x="113" y="0"/>
                    </a:lnTo>
                    <a:lnTo>
                      <a:pt x="113" y="0"/>
                    </a:lnTo>
                    <a:close/>
                  </a:path>
                </a:pathLst>
              </a:custGeom>
              <a:solidFill>
                <a:schemeClr val="accent2">
                  <a:lumMod val="75000"/>
                </a:schemeClr>
              </a:solidFill>
              <a:ln w="9525">
                <a:solidFill>
                  <a:schemeClr val="accent2">
                    <a:lumMod val="75000"/>
                  </a:schemeClr>
                </a:solidFill>
                <a:round/>
                <a:headEnd/>
                <a:tailEnd/>
              </a:ln>
            </p:spPr>
            <p:txBody>
              <a:bodyPr vert="horz" wrap="square" lIns="91440" tIns="45720" rIns="91440" bIns="45720" numCol="1" anchor="t" anchorCtr="0" compatLnSpc="1">
                <a:prstTxWarp prst="textNoShape">
                  <a:avLst/>
                </a:prstTxWarp>
              </a:bodyPr>
              <a:lstStyle/>
              <a:p>
                <a:endParaRPr lang="en-US" baseline="-25000"/>
              </a:p>
            </p:txBody>
          </p:sp>
        </p:grpSp>
        <p:sp>
          <p:nvSpPr>
            <p:cNvPr id="36" name="Freeform 594">
              <a:extLst>
                <a:ext uri="{FF2B5EF4-FFF2-40B4-BE49-F238E27FC236}">
                  <a16:creationId xmlns:a16="http://schemas.microsoft.com/office/drawing/2014/main" id="{2D43364D-5EBA-7B42-A23F-64E18A92C6A0}"/>
                </a:ext>
              </a:extLst>
            </p:cNvPr>
            <p:cNvSpPr>
              <a:spLocks noChangeAspect="1" noEditPoints="1"/>
            </p:cNvSpPr>
            <p:nvPr/>
          </p:nvSpPr>
          <p:spPr bwMode="auto">
            <a:xfrm>
              <a:off x="8415581" y="3194141"/>
              <a:ext cx="459695" cy="458073"/>
            </a:xfrm>
            <a:custGeom>
              <a:avLst/>
              <a:gdLst>
                <a:gd name="T0" fmla="*/ 120 w 240"/>
                <a:gd name="T1" fmla="*/ 0 h 239"/>
                <a:gd name="T2" fmla="*/ 0 w 240"/>
                <a:gd name="T3" fmla="*/ 119 h 239"/>
                <a:gd name="T4" fmla="*/ 120 w 240"/>
                <a:gd name="T5" fmla="*/ 239 h 239"/>
                <a:gd name="T6" fmla="*/ 240 w 240"/>
                <a:gd name="T7" fmla="*/ 119 h 239"/>
                <a:gd name="T8" fmla="*/ 211 w 240"/>
                <a:gd name="T9" fmla="*/ 59 h 239"/>
                <a:gd name="T10" fmla="*/ 185 w 240"/>
                <a:gd name="T11" fmla="*/ 114 h 239"/>
                <a:gd name="T12" fmla="*/ 211 w 240"/>
                <a:gd name="T13" fmla="*/ 59 h 239"/>
                <a:gd name="T14" fmla="*/ 177 w 240"/>
                <a:gd name="T15" fmla="*/ 60 h 239"/>
                <a:gd name="T16" fmla="*/ 203 w 240"/>
                <a:gd name="T17" fmla="*/ 49 h 239"/>
                <a:gd name="T18" fmla="*/ 163 w 240"/>
                <a:gd name="T19" fmla="*/ 63 h 239"/>
                <a:gd name="T20" fmla="*/ 127 w 240"/>
                <a:gd name="T21" fmla="*/ 13 h 239"/>
                <a:gd name="T22" fmla="*/ 167 w 240"/>
                <a:gd name="T23" fmla="*/ 74 h 239"/>
                <a:gd name="T24" fmla="*/ 127 w 240"/>
                <a:gd name="T25" fmla="*/ 114 h 239"/>
                <a:gd name="T26" fmla="*/ 127 w 240"/>
                <a:gd name="T27" fmla="*/ 127 h 239"/>
                <a:gd name="T28" fmla="*/ 167 w 240"/>
                <a:gd name="T29" fmla="*/ 166 h 239"/>
                <a:gd name="T30" fmla="*/ 127 w 240"/>
                <a:gd name="T31" fmla="*/ 127 h 239"/>
                <a:gd name="T32" fmla="*/ 63 w 240"/>
                <a:gd name="T33" fmla="*/ 60 h 239"/>
                <a:gd name="T34" fmla="*/ 84 w 240"/>
                <a:gd name="T35" fmla="*/ 18 h 239"/>
                <a:gd name="T36" fmla="*/ 60 w 240"/>
                <a:gd name="T37" fmla="*/ 71 h 239"/>
                <a:gd name="T38" fmla="*/ 11 w 240"/>
                <a:gd name="T39" fmla="*/ 114 h 239"/>
                <a:gd name="T40" fmla="*/ 30 w 240"/>
                <a:gd name="T41" fmla="*/ 181 h 239"/>
                <a:gd name="T42" fmla="*/ 55 w 240"/>
                <a:gd name="T43" fmla="*/ 127 h 239"/>
                <a:gd name="T44" fmla="*/ 30 w 240"/>
                <a:gd name="T45" fmla="*/ 181 h 239"/>
                <a:gd name="T46" fmla="*/ 63 w 240"/>
                <a:gd name="T47" fmla="*/ 179 h 239"/>
                <a:gd name="T48" fmla="*/ 37 w 240"/>
                <a:gd name="T49" fmla="*/ 190 h 239"/>
                <a:gd name="T50" fmla="*/ 77 w 240"/>
                <a:gd name="T51" fmla="*/ 176 h 239"/>
                <a:gd name="T52" fmla="*/ 113 w 240"/>
                <a:gd name="T53" fmla="*/ 226 h 239"/>
                <a:gd name="T54" fmla="*/ 73 w 240"/>
                <a:gd name="T55" fmla="*/ 166 h 239"/>
                <a:gd name="T56" fmla="*/ 113 w 240"/>
                <a:gd name="T57" fmla="*/ 127 h 239"/>
                <a:gd name="T58" fmla="*/ 113 w 240"/>
                <a:gd name="T59" fmla="*/ 114 h 239"/>
                <a:gd name="T60" fmla="*/ 73 w 240"/>
                <a:gd name="T61" fmla="*/ 74 h 239"/>
                <a:gd name="T62" fmla="*/ 113 w 240"/>
                <a:gd name="T63" fmla="*/ 114 h 239"/>
                <a:gd name="T64" fmla="*/ 77 w 240"/>
                <a:gd name="T65" fmla="*/ 63 h 239"/>
                <a:gd name="T66" fmla="*/ 113 w 240"/>
                <a:gd name="T67" fmla="*/ 67 h 239"/>
                <a:gd name="T68" fmla="*/ 127 w 240"/>
                <a:gd name="T69" fmla="*/ 172 h 239"/>
                <a:gd name="T70" fmla="*/ 127 w 240"/>
                <a:gd name="T71" fmla="*/ 226 h 239"/>
                <a:gd name="T72" fmla="*/ 177 w 240"/>
                <a:gd name="T73" fmla="*/ 179 h 239"/>
                <a:gd name="T74" fmla="*/ 156 w 240"/>
                <a:gd name="T75" fmla="*/ 221 h 239"/>
                <a:gd name="T76" fmla="*/ 180 w 240"/>
                <a:gd name="T77" fmla="*/ 170 h 239"/>
                <a:gd name="T78" fmla="*/ 229 w 240"/>
                <a:gd name="T79" fmla="*/ 127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0" h="239">
                  <a:moveTo>
                    <a:pt x="121" y="0"/>
                  </a:moveTo>
                  <a:cubicBezTo>
                    <a:pt x="120" y="0"/>
                    <a:pt x="120" y="0"/>
                    <a:pt x="120" y="0"/>
                  </a:cubicBezTo>
                  <a:cubicBezTo>
                    <a:pt x="120" y="0"/>
                    <a:pt x="120" y="0"/>
                    <a:pt x="120" y="0"/>
                  </a:cubicBezTo>
                  <a:cubicBezTo>
                    <a:pt x="54" y="0"/>
                    <a:pt x="0" y="54"/>
                    <a:pt x="0" y="119"/>
                  </a:cubicBezTo>
                  <a:cubicBezTo>
                    <a:pt x="0" y="185"/>
                    <a:pt x="54" y="239"/>
                    <a:pt x="120" y="239"/>
                  </a:cubicBezTo>
                  <a:cubicBezTo>
                    <a:pt x="120" y="239"/>
                    <a:pt x="120" y="239"/>
                    <a:pt x="120" y="239"/>
                  </a:cubicBezTo>
                  <a:cubicBezTo>
                    <a:pt x="121" y="239"/>
                    <a:pt x="121" y="239"/>
                    <a:pt x="121" y="239"/>
                  </a:cubicBezTo>
                  <a:cubicBezTo>
                    <a:pt x="186" y="239"/>
                    <a:pt x="240" y="185"/>
                    <a:pt x="240" y="119"/>
                  </a:cubicBezTo>
                  <a:cubicBezTo>
                    <a:pt x="240" y="54"/>
                    <a:pt x="186" y="0"/>
                    <a:pt x="121" y="0"/>
                  </a:cubicBezTo>
                  <a:close/>
                  <a:moveTo>
                    <a:pt x="211" y="59"/>
                  </a:moveTo>
                  <a:cubicBezTo>
                    <a:pt x="221" y="74"/>
                    <a:pt x="228" y="95"/>
                    <a:pt x="229" y="114"/>
                  </a:cubicBezTo>
                  <a:cubicBezTo>
                    <a:pt x="185" y="114"/>
                    <a:pt x="185" y="114"/>
                    <a:pt x="185" y="114"/>
                  </a:cubicBezTo>
                  <a:cubicBezTo>
                    <a:pt x="185" y="102"/>
                    <a:pt x="183" y="84"/>
                    <a:pt x="180" y="71"/>
                  </a:cubicBezTo>
                  <a:cubicBezTo>
                    <a:pt x="191" y="68"/>
                    <a:pt x="202" y="64"/>
                    <a:pt x="211" y="59"/>
                  </a:cubicBezTo>
                  <a:close/>
                  <a:moveTo>
                    <a:pt x="203" y="49"/>
                  </a:moveTo>
                  <a:cubicBezTo>
                    <a:pt x="195" y="53"/>
                    <a:pt x="186" y="57"/>
                    <a:pt x="177" y="60"/>
                  </a:cubicBezTo>
                  <a:cubicBezTo>
                    <a:pt x="172" y="42"/>
                    <a:pt x="164" y="28"/>
                    <a:pt x="156" y="18"/>
                  </a:cubicBezTo>
                  <a:cubicBezTo>
                    <a:pt x="174" y="24"/>
                    <a:pt x="190" y="35"/>
                    <a:pt x="203" y="49"/>
                  </a:cubicBezTo>
                  <a:close/>
                  <a:moveTo>
                    <a:pt x="127" y="13"/>
                  </a:moveTo>
                  <a:cubicBezTo>
                    <a:pt x="140" y="17"/>
                    <a:pt x="155" y="36"/>
                    <a:pt x="163" y="63"/>
                  </a:cubicBezTo>
                  <a:cubicBezTo>
                    <a:pt x="152" y="65"/>
                    <a:pt x="138" y="66"/>
                    <a:pt x="127" y="67"/>
                  </a:cubicBezTo>
                  <a:lnTo>
                    <a:pt x="127" y="13"/>
                  </a:lnTo>
                  <a:close/>
                  <a:moveTo>
                    <a:pt x="127" y="79"/>
                  </a:moveTo>
                  <a:cubicBezTo>
                    <a:pt x="139" y="79"/>
                    <a:pt x="155" y="77"/>
                    <a:pt x="167" y="74"/>
                  </a:cubicBezTo>
                  <a:cubicBezTo>
                    <a:pt x="170" y="86"/>
                    <a:pt x="172" y="103"/>
                    <a:pt x="172" y="114"/>
                  </a:cubicBezTo>
                  <a:cubicBezTo>
                    <a:pt x="127" y="114"/>
                    <a:pt x="127" y="114"/>
                    <a:pt x="127" y="114"/>
                  </a:cubicBezTo>
                  <a:lnTo>
                    <a:pt x="127" y="79"/>
                  </a:lnTo>
                  <a:close/>
                  <a:moveTo>
                    <a:pt x="127" y="127"/>
                  </a:moveTo>
                  <a:cubicBezTo>
                    <a:pt x="172" y="127"/>
                    <a:pt x="172" y="127"/>
                    <a:pt x="172" y="127"/>
                  </a:cubicBezTo>
                  <a:cubicBezTo>
                    <a:pt x="172" y="137"/>
                    <a:pt x="170" y="154"/>
                    <a:pt x="167" y="166"/>
                  </a:cubicBezTo>
                  <a:cubicBezTo>
                    <a:pt x="155" y="163"/>
                    <a:pt x="139" y="160"/>
                    <a:pt x="127" y="160"/>
                  </a:cubicBezTo>
                  <a:lnTo>
                    <a:pt x="127" y="127"/>
                  </a:lnTo>
                  <a:close/>
                  <a:moveTo>
                    <a:pt x="84" y="18"/>
                  </a:moveTo>
                  <a:cubicBezTo>
                    <a:pt x="76" y="28"/>
                    <a:pt x="68" y="42"/>
                    <a:pt x="63" y="60"/>
                  </a:cubicBezTo>
                  <a:cubicBezTo>
                    <a:pt x="54" y="57"/>
                    <a:pt x="45" y="53"/>
                    <a:pt x="37" y="49"/>
                  </a:cubicBezTo>
                  <a:cubicBezTo>
                    <a:pt x="50" y="35"/>
                    <a:pt x="66" y="24"/>
                    <a:pt x="84" y="18"/>
                  </a:cubicBezTo>
                  <a:close/>
                  <a:moveTo>
                    <a:pt x="30" y="59"/>
                  </a:moveTo>
                  <a:cubicBezTo>
                    <a:pt x="38" y="64"/>
                    <a:pt x="49" y="68"/>
                    <a:pt x="60" y="71"/>
                  </a:cubicBezTo>
                  <a:cubicBezTo>
                    <a:pt x="57" y="84"/>
                    <a:pt x="55" y="102"/>
                    <a:pt x="55" y="114"/>
                  </a:cubicBezTo>
                  <a:cubicBezTo>
                    <a:pt x="11" y="114"/>
                    <a:pt x="11" y="114"/>
                    <a:pt x="11" y="114"/>
                  </a:cubicBezTo>
                  <a:cubicBezTo>
                    <a:pt x="12" y="95"/>
                    <a:pt x="19" y="74"/>
                    <a:pt x="30" y="59"/>
                  </a:cubicBezTo>
                  <a:close/>
                  <a:moveTo>
                    <a:pt x="30" y="181"/>
                  </a:moveTo>
                  <a:cubicBezTo>
                    <a:pt x="19" y="166"/>
                    <a:pt x="12" y="146"/>
                    <a:pt x="11" y="127"/>
                  </a:cubicBezTo>
                  <a:cubicBezTo>
                    <a:pt x="55" y="127"/>
                    <a:pt x="55" y="127"/>
                    <a:pt x="55" y="127"/>
                  </a:cubicBezTo>
                  <a:cubicBezTo>
                    <a:pt x="55" y="137"/>
                    <a:pt x="57" y="157"/>
                    <a:pt x="60" y="170"/>
                  </a:cubicBezTo>
                  <a:cubicBezTo>
                    <a:pt x="49" y="173"/>
                    <a:pt x="38" y="176"/>
                    <a:pt x="30" y="181"/>
                  </a:cubicBezTo>
                  <a:close/>
                  <a:moveTo>
                    <a:pt x="37" y="190"/>
                  </a:moveTo>
                  <a:cubicBezTo>
                    <a:pt x="45" y="185"/>
                    <a:pt x="54" y="182"/>
                    <a:pt x="63" y="179"/>
                  </a:cubicBezTo>
                  <a:cubicBezTo>
                    <a:pt x="68" y="196"/>
                    <a:pt x="76" y="211"/>
                    <a:pt x="84" y="221"/>
                  </a:cubicBezTo>
                  <a:cubicBezTo>
                    <a:pt x="66" y="215"/>
                    <a:pt x="50" y="204"/>
                    <a:pt x="37" y="190"/>
                  </a:cubicBezTo>
                  <a:close/>
                  <a:moveTo>
                    <a:pt x="113" y="226"/>
                  </a:moveTo>
                  <a:cubicBezTo>
                    <a:pt x="100" y="221"/>
                    <a:pt x="85" y="203"/>
                    <a:pt x="77" y="176"/>
                  </a:cubicBezTo>
                  <a:cubicBezTo>
                    <a:pt x="88" y="174"/>
                    <a:pt x="102" y="172"/>
                    <a:pt x="113" y="172"/>
                  </a:cubicBezTo>
                  <a:lnTo>
                    <a:pt x="113" y="226"/>
                  </a:lnTo>
                  <a:close/>
                  <a:moveTo>
                    <a:pt x="113" y="160"/>
                  </a:moveTo>
                  <a:cubicBezTo>
                    <a:pt x="101" y="160"/>
                    <a:pt x="85" y="163"/>
                    <a:pt x="73" y="166"/>
                  </a:cubicBezTo>
                  <a:cubicBezTo>
                    <a:pt x="70" y="154"/>
                    <a:pt x="68" y="137"/>
                    <a:pt x="68" y="127"/>
                  </a:cubicBezTo>
                  <a:cubicBezTo>
                    <a:pt x="113" y="127"/>
                    <a:pt x="113" y="127"/>
                    <a:pt x="113" y="127"/>
                  </a:cubicBezTo>
                  <a:lnTo>
                    <a:pt x="113" y="160"/>
                  </a:lnTo>
                  <a:close/>
                  <a:moveTo>
                    <a:pt x="113" y="114"/>
                  </a:moveTo>
                  <a:cubicBezTo>
                    <a:pt x="68" y="114"/>
                    <a:pt x="68" y="114"/>
                    <a:pt x="68" y="114"/>
                  </a:cubicBezTo>
                  <a:cubicBezTo>
                    <a:pt x="68" y="103"/>
                    <a:pt x="70" y="86"/>
                    <a:pt x="73" y="74"/>
                  </a:cubicBezTo>
                  <a:cubicBezTo>
                    <a:pt x="85" y="77"/>
                    <a:pt x="101" y="79"/>
                    <a:pt x="113" y="79"/>
                  </a:cubicBezTo>
                  <a:lnTo>
                    <a:pt x="113" y="114"/>
                  </a:lnTo>
                  <a:close/>
                  <a:moveTo>
                    <a:pt x="113" y="67"/>
                  </a:moveTo>
                  <a:cubicBezTo>
                    <a:pt x="102" y="66"/>
                    <a:pt x="88" y="65"/>
                    <a:pt x="77" y="63"/>
                  </a:cubicBezTo>
                  <a:cubicBezTo>
                    <a:pt x="85" y="36"/>
                    <a:pt x="100" y="17"/>
                    <a:pt x="113" y="13"/>
                  </a:cubicBezTo>
                  <a:lnTo>
                    <a:pt x="113" y="67"/>
                  </a:lnTo>
                  <a:close/>
                  <a:moveTo>
                    <a:pt x="127" y="226"/>
                  </a:moveTo>
                  <a:cubicBezTo>
                    <a:pt x="127" y="172"/>
                    <a:pt x="127" y="172"/>
                    <a:pt x="127" y="172"/>
                  </a:cubicBezTo>
                  <a:cubicBezTo>
                    <a:pt x="138" y="172"/>
                    <a:pt x="152" y="174"/>
                    <a:pt x="163" y="176"/>
                  </a:cubicBezTo>
                  <a:cubicBezTo>
                    <a:pt x="155" y="203"/>
                    <a:pt x="140" y="221"/>
                    <a:pt x="127" y="226"/>
                  </a:cubicBezTo>
                  <a:close/>
                  <a:moveTo>
                    <a:pt x="156" y="221"/>
                  </a:moveTo>
                  <a:cubicBezTo>
                    <a:pt x="164" y="211"/>
                    <a:pt x="172" y="196"/>
                    <a:pt x="177" y="179"/>
                  </a:cubicBezTo>
                  <a:cubicBezTo>
                    <a:pt x="186" y="182"/>
                    <a:pt x="195" y="185"/>
                    <a:pt x="203" y="190"/>
                  </a:cubicBezTo>
                  <a:cubicBezTo>
                    <a:pt x="190" y="204"/>
                    <a:pt x="174" y="215"/>
                    <a:pt x="156" y="221"/>
                  </a:cubicBezTo>
                  <a:close/>
                  <a:moveTo>
                    <a:pt x="211" y="181"/>
                  </a:moveTo>
                  <a:cubicBezTo>
                    <a:pt x="202" y="176"/>
                    <a:pt x="191" y="173"/>
                    <a:pt x="180" y="170"/>
                  </a:cubicBezTo>
                  <a:cubicBezTo>
                    <a:pt x="183" y="157"/>
                    <a:pt x="185" y="137"/>
                    <a:pt x="185" y="127"/>
                  </a:cubicBezTo>
                  <a:cubicBezTo>
                    <a:pt x="229" y="127"/>
                    <a:pt x="229" y="127"/>
                    <a:pt x="229" y="127"/>
                  </a:cubicBezTo>
                  <a:cubicBezTo>
                    <a:pt x="228" y="146"/>
                    <a:pt x="221" y="166"/>
                    <a:pt x="211" y="18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TextBox 36">
              <a:extLst>
                <a:ext uri="{FF2B5EF4-FFF2-40B4-BE49-F238E27FC236}">
                  <a16:creationId xmlns:a16="http://schemas.microsoft.com/office/drawing/2014/main" id="{F952123F-7534-1B48-9427-4171C2E62036}"/>
                </a:ext>
              </a:extLst>
            </p:cNvPr>
            <p:cNvSpPr txBox="1"/>
            <p:nvPr/>
          </p:nvSpPr>
          <p:spPr>
            <a:xfrm>
              <a:off x="7938824" y="3240864"/>
              <a:ext cx="492443" cy="400110"/>
            </a:xfrm>
            <a:prstGeom prst="rect">
              <a:avLst/>
            </a:prstGeom>
            <a:noFill/>
          </p:spPr>
          <p:txBody>
            <a:bodyPr wrap="none" rtlCol="0">
              <a:spAutoFit/>
            </a:bodyPr>
            <a:lstStyle/>
            <a:p>
              <a:r>
                <a:rPr lang="en-US" sz="2000" b="1">
                  <a:latin typeface="+mn-lt"/>
                </a:rPr>
                <a:t>VT</a:t>
              </a:r>
            </a:p>
          </p:txBody>
        </p:sp>
      </p:grpSp>
      <p:pic>
        <p:nvPicPr>
          <p:cNvPr id="14" name="Picture 13" descr="A picture containing graphical user interface&#10;&#10;Description automatically generated">
            <a:extLst>
              <a:ext uri="{FF2B5EF4-FFF2-40B4-BE49-F238E27FC236}">
                <a16:creationId xmlns:a16="http://schemas.microsoft.com/office/drawing/2014/main" id="{53CD4ABB-B2D9-4338-8AE8-039DD40306A3}"/>
              </a:ext>
            </a:extLst>
          </p:cNvPr>
          <p:cNvPicPr>
            <a:picLocks noChangeAspect="1"/>
          </p:cNvPicPr>
          <p:nvPr userDrawn="1"/>
        </p:nvPicPr>
        <p:blipFill>
          <a:blip r:embed="rId2"/>
          <a:stretch>
            <a:fillRect/>
          </a:stretch>
        </p:blipFill>
        <p:spPr>
          <a:xfrm>
            <a:off x="6783419" y="4622242"/>
            <a:ext cx="2289243" cy="422030"/>
          </a:xfrm>
          <a:prstGeom prst="rect">
            <a:avLst/>
          </a:prstGeom>
        </p:spPr>
      </p:pic>
    </p:spTree>
    <p:extLst>
      <p:ext uri="{BB962C8B-B14F-4D97-AF65-F5344CB8AC3E}">
        <p14:creationId xmlns:p14="http://schemas.microsoft.com/office/powerpoint/2010/main" val="958759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6" name="Title Placeholder 5"/>
          <p:cNvSpPr>
            <a:spLocks noGrp="1"/>
          </p:cNvSpPr>
          <p:nvPr>
            <p:ph type="title" hasCustomPrompt="1"/>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tx1"/>
                </a:solidFill>
              </a:defRPr>
            </a:lvl1pPr>
          </a:lstStyle>
          <a:p>
            <a:pPr lvl="0"/>
            <a:r>
              <a:rPr lang="en-US" dirty="0"/>
              <a:t>Title Goes Here (28pt)</a:t>
            </a:r>
            <a:endParaRPr lang="en-GB" dirty="0"/>
          </a:p>
        </p:txBody>
      </p:sp>
      <p:sp>
        <p:nvSpPr>
          <p:cNvPr id="4" name="Text Placeholder 3">
            <a:extLst>
              <a:ext uri="{FF2B5EF4-FFF2-40B4-BE49-F238E27FC236}">
                <a16:creationId xmlns:a16="http://schemas.microsoft.com/office/drawing/2014/main" id="{A59B4883-8EE6-6F46-8A73-39D2C0EA07B3}"/>
              </a:ext>
            </a:extLst>
          </p:cNvPr>
          <p:cNvSpPr>
            <a:spLocks noGrp="1"/>
          </p:cNvSpPr>
          <p:nvPr>
            <p:ph type="body" sz="quarter" idx="12" hasCustomPrompt="1"/>
          </p:nvPr>
        </p:nvSpPr>
        <p:spPr>
          <a:xfrm>
            <a:off x="437766" y="1204180"/>
            <a:ext cx="8351838" cy="3328416"/>
          </a:xfrm>
          <a:prstGeom prst="rect">
            <a:avLst/>
          </a:prstGeom>
        </p:spPr>
        <p:txBody>
          <a:bodyPr/>
          <a:lstStyle>
            <a:lvl1pPr>
              <a:defRPr/>
            </a:lvl1pPr>
          </a:lstStyle>
          <a:p>
            <a:pPr lvl="0"/>
            <a:r>
              <a:rPr lang="en-US" dirty="0"/>
              <a:t>First level (use “Indent More” or “Indent Less” to format sub-bullets)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2970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a:t>Section Title Goes Here</a:t>
            </a:r>
            <a:endParaRPr lang="en-US"/>
          </a:p>
        </p:txBody>
      </p:sp>
      <p:pic>
        <p:nvPicPr>
          <p:cNvPr id="5" name="Picture 4" descr="A picture containing graphical user interface&#10;&#10;Description automatically generated">
            <a:extLst>
              <a:ext uri="{FF2B5EF4-FFF2-40B4-BE49-F238E27FC236}">
                <a16:creationId xmlns:a16="http://schemas.microsoft.com/office/drawing/2014/main" id="{C04B6B50-38B3-4B58-BC03-3E5EB901F9FC}"/>
              </a:ext>
            </a:extLst>
          </p:cNvPr>
          <p:cNvPicPr>
            <a:picLocks noChangeAspect="1"/>
          </p:cNvPicPr>
          <p:nvPr userDrawn="1"/>
        </p:nvPicPr>
        <p:blipFill>
          <a:blip r:embed="rId3"/>
          <a:stretch>
            <a:fillRect/>
          </a:stretch>
        </p:blipFill>
        <p:spPr>
          <a:xfrm>
            <a:off x="6783419" y="4622242"/>
            <a:ext cx="2289243" cy="422030"/>
          </a:xfrm>
          <a:prstGeom prst="rect">
            <a:avLst/>
          </a:prstGeom>
        </p:spPr>
      </p:pic>
    </p:spTree>
    <p:custDataLst>
      <p:tags r:id="rId1"/>
    </p:custDataLst>
    <p:extLst>
      <p:ext uri="{BB962C8B-B14F-4D97-AF65-F5344CB8AC3E}">
        <p14:creationId xmlns:p14="http://schemas.microsoft.com/office/powerpoint/2010/main" val="3712191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gue_White">
    <p:bg>
      <p:bgPr>
        <a:solidFill>
          <a:schemeClr val="bg2">
            <a:lumMod val="75000"/>
          </a:schemeClr>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tx2"/>
                </a:solidFill>
                <a:latin typeface="+mj-lt"/>
                <a:ea typeface="CiscoSansTT Thin" charset="0"/>
                <a:cs typeface="CiscoSansTT Thin" charset="0"/>
              </a:defRPr>
            </a:lvl1pPr>
          </a:lstStyle>
          <a:p>
            <a:r>
              <a:rPr lang="en-GB"/>
              <a:t>Section Title Goes Here</a:t>
            </a:r>
            <a:endParaRPr lang="en-US"/>
          </a:p>
        </p:txBody>
      </p:sp>
      <p:pic>
        <p:nvPicPr>
          <p:cNvPr id="5" name="Picture 4" descr="A picture containing graphical user interface&#10;&#10;Description automatically generated">
            <a:extLst>
              <a:ext uri="{FF2B5EF4-FFF2-40B4-BE49-F238E27FC236}">
                <a16:creationId xmlns:a16="http://schemas.microsoft.com/office/drawing/2014/main" id="{88AC0C10-2CB9-471D-9A9A-952D90F548D6}"/>
              </a:ext>
            </a:extLst>
          </p:cNvPr>
          <p:cNvPicPr>
            <a:picLocks noChangeAspect="1"/>
          </p:cNvPicPr>
          <p:nvPr userDrawn="1"/>
        </p:nvPicPr>
        <p:blipFill>
          <a:blip r:embed="rId3"/>
          <a:stretch>
            <a:fillRect/>
          </a:stretch>
        </p:blipFill>
        <p:spPr>
          <a:xfrm>
            <a:off x="6783419" y="4622242"/>
            <a:ext cx="2289243" cy="422030"/>
          </a:xfrm>
          <a:prstGeom prst="rect">
            <a:avLst/>
          </a:prstGeom>
        </p:spPr>
      </p:pic>
    </p:spTree>
    <p:custDataLst>
      <p:tags r:id="rId1"/>
    </p:custDataLst>
    <p:extLst>
      <p:ext uri="{BB962C8B-B14F-4D97-AF65-F5344CB8AC3E}">
        <p14:creationId xmlns:p14="http://schemas.microsoft.com/office/powerpoint/2010/main" val="391677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75000"/>
                </a:schemeClr>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GB"/>
              <a:t>Click to edit Master title style</a:t>
            </a:r>
            <a:endParaRPr lang="en-US"/>
          </a:p>
        </p:txBody>
      </p:sp>
      <p:pic>
        <p:nvPicPr>
          <p:cNvPr id="7" name="Picture 6" descr="A picture containing graphical user interface&#10;&#10;Description automatically generated">
            <a:extLst>
              <a:ext uri="{FF2B5EF4-FFF2-40B4-BE49-F238E27FC236}">
                <a16:creationId xmlns:a16="http://schemas.microsoft.com/office/drawing/2014/main" id="{032669D6-C7B9-4810-91A4-521AD9E00A92}"/>
              </a:ext>
            </a:extLst>
          </p:cNvPr>
          <p:cNvPicPr>
            <a:picLocks noChangeAspect="1"/>
          </p:cNvPicPr>
          <p:nvPr userDrawn="1"/>
        </p:nvPicPr>
        <p:blipFill>
          <a:blip r:embed="rId3"/>
          <a:stretch>
            <a:fillRect/>
          </a:stretch>
        </p:blipFill>
        <p:spPr>
          <a:xfrm>
            <a:off x="6783419" y="4622242"/>
            <a:ext cx="2289243" cy="422030"/>
          </a:xfrm>
          <a:prstGeom prst="rect">
            <a:avLst/>
          </a:prstGeom>
        </p:spPr>
      </p:pic>
    </p:spTree>
    <p:custDataLst>
      <p:tags r:id="rId1"/>
    </p:custDataLst>
    <p:extLst>
      <p:ext uri="{BB962C8B-B14F-4D97-AF65-F5344CB8AC3E}">
        <p14:creationId xmlns:p14="http://schemas.microsoft.com/office/powerpoint/2010/main" val="1099897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GB"/>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tx2"/>
                </a:solidFill>
                <a:latin typeface="+mj-lt"/>
                <a:cs typeface="CiscoSans Thin"/>
              </a:defRPr>
            </a:lvl1pPr>
          </a:lstStyle>
          <a:p>
            <a:r>
              <a:rPr lang="en-GB"/>
              <a:t>Click to edit Master title style</a:t>
            </a:r>
            <a:endParaRPr lang="en-US"/>
          </a:p>
        </p:txBody>
      </p:sp>
      <p:pic>
        <p:nvPicPr>
          <p:cNvPr id="7" name="Picture 6" descr="A picture containing graphical user interface&#10;&#10;Description automatically generated">
            <a:extLst>
              <a:ext uri="{FF2B5EF4-FFF2-40B4-BE49-F238E27FC236}">
                <a16:creationId xmlns:a16="http://schemas.microsoft.com/office/drawing/2014/main" id="{7278F92F-F564-41EB-8383-9A7C7D6D3387}"/>
              </a:ext>
            </a:extLst>
          </p:cNvPr>
          <p:cNvPicPr>
            <a:picLocks noChangeAspect="1"/>
          </p:cNvPicPr>
          <p:nvPr userDrawn="1"/>
        </p:nvPicPr>
        <p:blipFill>
          <a:blip r:embed="rId3"/>
          <a:stretch>
            <a:fillRect/>
          </a:stretch>
        </p:blipFill>
        <p:spPr>
          <a:xfrm>
            <a:off x="6783419" y="4622242"/>
            <a:ext cx="2289243" cy="422030"/>
          </a:xfrm>
          <a:prstGeom prst="rect">
            <a:avLst/>
          </a:prstGeom>
        </p:spPr>
      </p:pic>
    </p:spTree>
    <p:custDataLst>
      <p:tags r:id="rId1"/>
    </p:custDataLst>
    <p:extLst>
      <p:ext uri="{BB962C8B-B14F-4D97-AF65-F5344CB8AC3E}">
        <p14:creationId xmlns:p14="http://schemas.microsoft.com/office/powerpoint/2010/main" val="1619484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Full Bleed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a:solidFill>
            <a:schemeClr val="bg2"/>
          </a:solidFill>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GB" noProof="0"/>
              <a:t>Click icon to add picture</a:t>
            </a:r>
            <a:endParaRPr lang="en-US" noProof="0"/>
          </a:p>
        </p:txBody>
      </p:sp>
      <p:sp>
        <p:nvSpPr>
          <p:cNvPr id="6" name="Text Placeholder 2"/>
          <p:cNvSpPr>
            <a:spLocks noGrp="1"/>
          </p:cNvSpPr>
          <p:nvPr>
            <p:ph type="body" sz="quarter" idx="11"/>
          </p:nvPr>
        </p:nvSpPr>
        <p:spPr bwMode="auto">
          <a:xfrm>
            <a:off x="500063" y="3895662"/>
            <a:ext cx="8139112" cy="556563"/>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bg1"/>
                </a:solidFill>
              </a:defRPr>
            </a:lvl1pPr>
          </a:lstStyle>
          <a:p>
            <a:pPr lvl="0"/>
            <a:r>
              <a:rPr lang="en-GB"/>
              <a:t>Click to edit Master text styles</a:t>
            </a:r>
          </a:p>
        </p:txBody>
      </p:sp>
      <p:pic>
        <p:nvPicPr>
          <p:cNvPr id="5" name="Picture 4" descr="A picture containing graphical user interface&#10;&#10;Description automatically generated">
            <a:extLst>
              <a:ext uri="{FF2B5EF4-FFF2-40B4-BE49-F238E27FC236}">
                <a16:creationId xmlns:a16="http://schemas.microsoft.com/office/drawing/2014/main" id="{5368CA58-9174-429E-83D8-33B3FBCE8CFA}"/>
              </a:ext>
            </a:extLst>
          </p:cNvPr>
          <p:cNvPicPr>
            <a:picLocks noChangeAspect="1"/>
          </p:cNvPicPr>
          <p:nvPr userDrawn="1"/>
        </p:nvPicPr>
        <p:blipFill>
          <a:blip r:embed="rId3"/>
          <a:stretch>
            <a:fillRect/>
          </a:stretch>
        </p:blipFill>
        <p:spPr>
          <a:xfrm>
            <a:off x="6783419" y="4622242"/>
            <a:ext cx="2289243" cy="422030"/>
          </a:xfrm>
          <a:prstGeom prst="rect">
            <a:avLst/>
          </a:prstGeom>
        </p:spPr>
      </p:pic>
    </p:spTree>
    <p:custDataLst>
      <p:tags r:id="rId1"/>
    </p:custDataLst>
    <p:extLst>
      <p:ext uri="{BB962C8B-B14F-4D97-AF65-F5344CB8AC3E}">
        <p14:creationId xmlns:p14="http://schemas.microsoft.com/office/powerpoint/2010/main" val="2630564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9144000" cy="2843212"/>
          </a:xfrm>
          <a:prstGeom prst="rect">
            <a:avLst/>
          </a:prstGeom>
          <a:solidFill>
            <a:schemeClr val="bg2"/>
          </a:solidFill>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GB" noProof="0"/>
              <a:t>Click icon to add picture</a:t>
            </a:r>
            <a:endParaRPr lang="en-US" noProof="0"/>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tx2"/>
                </a:solidFill>
                <a:latin typeface="+mj-lt"/>
              </a:defRPr>
            </a:lvl1pPr>
          </a:lstStyle>
          <a:p>
            <a:pPr lvl="0"/>
            <a:r>
              <a:rPr lang="en-GB"/>
              <a:t>Click to edit Master text styles</a:t>
            </a:r>
          </a:p>
        </p:txBody>
      </p:sp>
    </p:spTree>
    <p:custDataLst>
      <p:tags r:id="rId1"/>
    </p:custDataLst>
    <p:extLst>
      <p:ext uri="{BB962C8B-B14F-4D97-AF65-F5344CB8AC3E}">
        <p14:creationId xmlns:p14="http://schemas.microsoft.com/office/powerpoint/2010/main" val="1315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Full bleed phot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a:solidFill>
            <a:schemeClr val="bg2"/>
          </a:solidFill>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GB" noProof="0"/>
              <a:t>Click icon to add picture</a:t>
            </a:r>
            <a:endParaRPr lang="en-US" noProof="0"/>
          </a:p>
        </p:txBody>
      </p:sp>
      <p:pic>
        <p:nvPicPr>
          <p:cNvPr id="5" name="Picture 4" descr="A picture containing graphical user interface&#10;&#10;Description automatically generated">
            <a:extLst>
              <a:ext uri="{FF2B5EF4-FFF2-40B4-BE49-F238E27FC236}">
                <a16:creationId xmlns:a16="http://schemas.microsoft.com/office/drawing/2014/main" id="{03250A60-1B08-4177-9165-15F947B89234}"/>
              </a:ext>
            </a:extLst>
          </p:cNvPr>
          <p:cNvPicPr>
            <a:picLocks noChangeAspect="1"/>
          </p:cNvPicPr>
          <p:nvPr userDrawn="1"/>
        </p:nvPicPr>
        <p:blipFill>
          <a:blip r:embed="rId3"/>
          <a:stretch>
            <a:fillRect/>
          </a:stretch>
        </p:blipFill>
        <p:spPr>
          <a:xfrm>
            <a:off x="6783419" y="4622242"/>
            <a:ext cx="2289243" cy="422030"/>
          </a:xfrm>
          <a:prstGeom prst="rect">
            <a:avLst/>
          </a:prstGeom>
        </p:spPr>
      </p:pic>
    </p:spTree>
    <p:custDataLst>
      <p:tags r:id="rId1"/>
    </p:custDataLst>
    <p:extLst>
      <p:ext uri="{BB962C8B-B14F-4D97-AF65-F5344CB8AC3E}">
        <p14:creationId xmlns:p14="http://schemas.microsoft.com/office/powerpoint/2010/main" val="2230052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a:t>Title Goes Here</a:t>
            </a:r>
          </a:p>
        </p:txBody>
      </p:sp>
      <p:sp>
        <p:nvSpPr>
          <p:cNvPr id="13" name="Rectangle 4"/>
          <p:cNvSpPr>
            <a:spLocks noChangeArrowheads="1"/>
          </p:cNvSpPr>
          <p:nvPr userDrawn="1"/>
        </p:nvSpPr>
        <p:spPr bwMode="ltGray">
          <a:xfrm>
            <a:off x="477679" y="4741653"/>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tx1">
                    <a:lumMod val="65000"/>
                  </a:schemeClr>
                </a:solidFill>
                <a:latin typeface="+mn-lt"/>
                <a:ea typeface="+mn-ea"/>
                <a:cs typeface="CiscoSans Thin"/>
              </a:rPr>
              <a:t>© 2022 Cisco and/or its affiliates. All rights reserved.   Cisco Confidential</a:t>
            </a:r>
          </a:p>
        </p:txBody>
      </p:sp>
      <p:pic>
        <p:nvPicPr>
          <p:cNvPr id="6" name="Picture 5" descr="A picture containing graphical user interface&#10;&#10;Description automatically generated">
            <a:extLst>
              <a:ext uri="{FF2B5EF4-FFF2-40B4-BE49-F238E27FC236}">
                <a16:creationId xmlns:a16="http://schemas.microsoft.com/office/drawing/2014/main" id="{A274E087-0AB0-4FFC-B0F4-1108D026187A}"/>
              </a:ext>
            </a:extLst>
          </p:cNvPr>
          <p:cNvPicPr>
            <a:picLocks noChangeAspect="1"/>
          </p:cNvPicPr>
          <p:nvPr userDrawn="1"/>
        </p:nvPicPr>
        <p:blipFill>
          <a:blip r:embed="rId31"/>
          <a:stretch>
            <a:fillRect/>
          </a:stretch>
        </p:blipFill>
        <p:spPr>
          <a:xfrm>
            <a:off x="6783419" y="4622242"/>
            <a:ext cx="2289243" cy="422030"/>
          </a:xfrm>
          <a:prstGeom prst="rect">
            <a:avLst/>
          </a:prstGeom>
        </p:spPr>
      </p:pic>
    </p:spTree>
    <p:custDataLst>
      <p:tags r:id="rId30"/>
    </p:custDataLst>
  </p:cSld>
  <p:clrMap bg1="lt1" tx1="dk1" bg2="lt2" tx2="dk2" accent1="accent1" accent2="accent2" accent3="accent3" accent4="accent4" accent5="accent5" accent6="accent6" hlink="hlink" folHlink="folHlink"/>
  <p:sldLayoutIdLst>
    <p:sldLayoutId id="2147484015" r:id="rId1"/>
    <p:sldLayoutId id="2147483874" r:id="rId2"/>
    <p:sldLayoutId id="2147483876" r:id="rId3"/>
    <p:sldLayoutId id="2147484013" r:id="rId4"/>
    <p:sldLayoutId id="2147483982" r:id="rId5"/>
    <p:sldLayoutId id="2147484014" r:id="rId6"/>
    <p:sldLayoutId id="2147483978" r:id="rId7"/>
    <p:sldLayoutId id="2147483979" r:id="rId8"/>
    <p:sldLayoutId id="2147483980" r:id="rId9"/>
    <p:sldLayoutId id="2147483981" r:id="rId10"/>
    <p:sldLayoutId id="2147483879" r:id="rId11"/>
    <p:sldLayoutId id="2147483976" r:id="rId12"/>
    <p:sldLayoutId id="2147483885" r:id="rId13"/>
    <p:sldLayoutId id="2147484011" r:id="rId14"/>
    <p:sldLayoutId id="2147483985" r:id="rId15"/>
    <p:sldLayoutId id="2147483986" r:id="rId16"/>
    <p:sldLayoutId id="2147484012" r:id="rId17"/>
    <p:sldLayoutId id="2147483969" r:id="rId18"/>
    <p:sldLayoutId id="2147483968" r:id="rId19"/>
    <p:sldLayoutId id="2147483973" r:id="rId20"/>
    <p:sldLayoutId id="2147483967" r:id="rId21"/>
    <p:sldLayoutId id="2147483970" r:id="rId22"/>
    <p:sldLayoutId id="2147483987" r:id="rId23"/>
    <p:sldLayoutId id="2147483983" r:id="rId24"/>
    <p:sldLayoutId id="2147483971" r:id="rId25"/>
    <p:sldLayoutId id="2147483972" r:id="rId26"/>
    <p:sldLayoutId id="2147483897" r:id="rId27"/>
    <p:sldLayoutId id="2147484016" r:id="rId28"/>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684213" rtl="0" eaLnBrk="1" fontAlgn="base" hangingPunct="1">
        <a:lnSpc>
          <a:spcPct val="80000"/>
        </a:lnSpc>
        <a:spcBef>
          <a:spcPct val="0"/>
        </a:spcBef>
        <a:spcAft>
          <a:spcPct val="0"/>
        </a:spcAft>
        <a:defRPr lang="en-US" sz="2800" b="0" i="0" u="none" kern="1200" dirty="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userDrawn="1">
          <p15:clr>
            <a:srgbClr val="F26B43"/>
          </p15:clr>
        </p15:guide>
        <p15:guide id="2" pos="336" userDrawn="1">
          <p15:clr>
            <a:srgbClr val="F26B43"/>
          </p15:clr>
        </p15:guide>
        <p15:guide id="3" pos="5448" userDrawn="1">
          <p15:clr>
            <a:srgbClr val="F26B43"/>
          </p15:clr>
        </p15:guide>
        <p15:guide id="4" orient="horz" pos="757" userDrawn="1">
          <p15:clr>
            <a:srgbClr val="F26B43"/>
          </p15:clr>
        </p15:guide>
        <p15:guide id="5" orient="horz" pos="335" userDrawn="1">
          <p15:clr>
            <a:srgbClr val="F26B43"/>
          </p15:clr>
        </p15:guide>
        <p15:guide id="6" pos="2876" userDrawn="1">
          <p15:clr>
            <a:srgbClr val="F26B43"/>
          </p15:clr>
        </p15:guide>
        <p15:guide id="7" orient="horz" pos="10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tiff"/><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3A857EC-B898-604E-A775-3FE307BF7391}"/>
              </a:ext>
            </a:extLst>
          </p:cNvPr>
          <p:cNvSpPr>
            <a:spLocks noGrp="1"/>
          </p:cNvSpPr>
          <p:nvPr>
            <p:ph type="subTitle" idx="1"/>
          </p:nvPr>
        </p:nvSpPr>
        <p:spPr/>
        <p:txBody>
          <a:bodyPr/>
          <a:lstStyle/>
          <a:p>
            <a:r>
              <a:rPr lang="en-BE" dirty="0"/>
              <a:t>Jeroen Wittock</a:t>
            </a:r>
          </a:p>
        </p:txBody>
      </p:sp>
      <p:sp>
        <p:nvSpPr>
          <p:cNvPr id="3" name="Text Placeholder 2">
            <a:extLst>
              <a:ext uri="{FF2B5EF4-FFF2-40B4-BE49-F238E27FC236}">
                <a16:creationId xmlns:a16="http://schemas.microsoft.com/office/drawing/2014/main" id="{7DBF02E5-6AFF-7140-95DE-F489AFF0BE71}"/>
              </a:ext>
            </a:extLst>
          </p:cNvPr>
          <p:cNvSpPr>
            <a:spLocks noGrp="1"/>
          </p:cNvSpPr>
          <p:nvPr>
            <p:ph type="body" sz="quarter" idx="11"/>
          </p:nvPr>
        </p:nvSpPr>
        <p:spPr/>
        <p:txBody>
          <a:bodyPr/>
          <a:lstStyle/>
          <a:p>
            <a:r>
              <a:rPr lang="en-BE" dirty="0"/>
              <a:t>TME</a:t>
            </a:r>
          </a:p>
        </p:txBody>
      </p:sp>
      <p:sp>
        <p:nvSpPr>
          <p:cNvPr id="4" name="Text Placeholder 3">
            <a:extLst>
              <a:ext uri="{FF2B5EF4-FFF2-40B4-BE49-F238E27FC236}">
                <a16:creationId xmlns:a16="http://schemas.microsoft.com/office/drawing/2014/main" id="{E0AF0A7E-88E7-9542-8664-1FB91BEC4570}"/>
              </a:ext>
            </a:extLst>
          </p:cNvPr>
          <p:cNvSpPr>
            <a:spLocks noGrp="1"/>
          </p:cNvSpPr>
          <p:nvPr>
            <p:ph type="body" sz="quarter" idx="12"/>
          </p:nvPr>
        </p:nvSpPr>
        <p:spPr/>
        <p:txBody>
          <a:bodyPr/>
          <a:lstStyle/>
          <a:p>
            <a:r>
              <a:rPr lang="en-BE" dirty="0"/>
              <a:t>March 15 2022</a:t>
            </a:r>
          </a:p>
        </p:txBody>
      </p:sp>
      <p:sp>
        <p:nvSpPr>
          <p:cNvPr id="5" name="Text Placeholder 4">
            <a:extLst>
              <a:ext uri="{FF2B5EF4-FFF2-40B4-BE49-F238E27FC236}">
                <a16:creationId xmlns:a16="http://schemas.microsoft.com/office/drawing/2014/main" id="{7B4E3A86-42D9-3B4E-95E4-E675C41225A5}"/>
              </a:ext>
            </a:extLst>
          </p:cNvPr>
          <p:cNvSpPr>
            <a:spLocks noGrp="1"/>
          </p:cNvSpPr>
          <p:nvPr>
            <p:ph type="body" sz="quarter" idx="13"/>
          </p:nvPr>
        </p:nvSpPr>
        <p:spPr/>
        <p:txBody>
          <a:bodyPr/>
          <a:lstStyle/>
          <a:p>
            <a:endParaRPr lang="en-BE"/>
          </a:p>
        </p:txBody>
      </p:sp>
      <p:sp>
        <p:nvSpPr>
          <p:cNvPr id="6" name="Title 5"/>
          <p:cNvSpPr>
            <a:spLocks noGrp="1"/>
          </p:cNvSpPr>
          <p:nvPr>
            <p:ph type="ctrTitle"/>
          </p:nvPr>
        </p:nvSpPr>
        <p:spPr/>
        <p:txBody>
          <a:bodyPr/>
          <a:lstStyle/>
          <a:p>
            <a:r>
              <a:rPr lang="en-US" dirty="0"/>
              <a:t>Intersight Workload Engine IWE</a:t>
            </a:r>
          </a:p>
        </p:txBody>
      </p:sp>
    </p:spTree>
    <p:extLst>
      <p:ext uri="{BB962C8B-B14F-4D97-AF65-F5344CB8AC3E}">
        <p14:creationId xmlns:p14="http://schemas.microsoft.com/office/powerpoint/2010/main" val="1941633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EA8E-FC2F-1743-BA36-4EA519CE617D}"/>
              </a:ext>
            </a:extLst>
          </p:cNvPr>
          <p:cNvSpPr>
            <a:spLocks noGrp="1"/>
          </p:cNvSpPr>
          <p:nvPr>
            <p:ph type="title"/>
          </p:nvPr>
        </p:nvSpPr>
        <p:spPr/>
        <p:txBody>
          <a:bodyPr/>
          <a:lstStyle/>
          <a:p>
            <a:r>
              <a:rPr lang="en-BE" dirty="0"/>
              <a:t>3 Steps to Cloud Native</a:t>
            </a:r>
          </a:p>
        </p:txBody>
      </p:sp>
      <p:sp>
        <p:nvSpPr>
          <p:cNvPr id="3" name="TextBox 2">
            <a:extLst>
              <a:ext uri="{FF2B5EF4-FFF2-40B4-BE49-F238E27FC236}">
                <a16:creationId xmlns:a16="http://schemas.microsoft.com/office/drawing/2014/main" id="{CD9759EC-B391-0B45-9E6F-CE2E8D09F236}"/>
              </a:ext>
            </a:extLst>
          </p:cNvPr>
          <p:cNvSpPr txBox="1"/>
          <p:nvPr/>
        </p:nvSpPr>
        <p:spPr>
          <a:xfrm>
            <a:off x="669047" y="1325880"/>
            <a:ext cx="3902953" cy="369332"/>
          </a:xfrm>
          <a:prstGeom prst="rect">
            <a:avLst/>
          </a:prstGeom>
          <a:noFill/>
        </p:spPr>
        <p:txBody>
          <a:bodyPr wrap="square" rtlCol="0">
            <a:spAutoFit/>
          </a:bodyPr>
          <a:lstStyle/>
          <a:p>
            <a:r>
              <a:rPr lang="en-BE" dirty="0">
                <a:latin typeface="+mn-lt"/>
              </a:rPr>
              <a:t>Step 3: Create &amp; Deploy IKS Profile</a:t>
            </a:r>
          </a:p>
        </p:txBody>
      </p:sp>
      <p:sp>
        <p:nvSpPr>
          <p:cNvPr id="22" name="Rounded Rectangle 21">
            <a:extLst>
              <a:ext uri="{FF2B5EF4-FFF2-40B4-BE49-F238E27FC236}">
                <a16:creationId xmlns:a16="http://schemas.microsoft.com/office/drawing/2014/main" id="{05ACE4E2-4CBF-2846-9BF9-CCDC3F322B4E}"/>
              </a:ext>
            </a:extLst>
          </p:cNvPr>
          <p:cNvSpPr/>
          <p:nvPr/>
        </p:nvSpPr>
        <p:spPr>
          <a:xfrm>
            <a:off x="2671620" y="2249615"/>
            <a:ext cx="827851" cy="624298"/>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100" dirty="0">
                <a:solidFill>
                  <a:schemeClr val="accent2"/>
                </a:solidFill>
              </a:rPr>
              <a:t>IKS Node (VM)</a:t>
            </a:r>
          </a:p>
        </p:txBody>
      </p:sp>
      <p:sp>
        <p:nvSpPr>
          <p:cNvPr id="23" name="Rounded Rectangle 22">
            <a:extLst>
              <a:ext uri="{FF2B5EF4-FFF2-40B4-BE49-F238E27FC236}">
                <a16:creationId xmlns:a16="http://schemas.microsoft.com/office/drawing/2014/main" id="{CCB3CBC9-877B-E447-87F4-AFF624F4A63A}"/>
              </a:ext>
            </a:extLst>
          </p:cNvPr>
          <p:cNvSpPr/>
          <p:nvPr/>
        </p:nvSpPr>
        <p:spPr>
          <a:xfrm>
            <a:off x="672966" y="2166045"/>
            <a:ext cx="1300212" cy="1773440"/>
          </a:xfrm>
          <a:prstGeom prst="roundRect">
            <a:avLst>
              <a:gd name="adj" fmla="val 4902"/>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4" name="TextBox 23">
            <a:extLst>
              <a:ext uri="{FF2B5EF4-FFF2-40B4-BE49-F238E27FC236}">
                <a16:creationId xmlns:a16="http://schemas.microsoft.com/office/drawing/2014/main" id="{61978DA6-8D65-8943-90A4-DB0D79E5BB36}"/>
              </a:ext>
            </a:extLst>
          </p:cNvPr>
          <p:cNvSpPr txBox="1"/>
          <p:nvPr/>
        </p:nvSpPr>
        <p:spPr>
          <a:xfrm>
            <a:off x="669047" y="2145295"/>
            <a:ext cx="1300212" cy="307777"/>
          </a:xfrm>
          <a:prstGeom prst="rect">
            <a:avLst/>
          </a:prstGeom>
          <a:noFill/>
        </p:spPr>
        <p:txBody>
          <a:bodyPr wrap="square" rtlCol="0">
            <a:spAutoFit/>
          </a:bodyPr>
          <a:lstStyle/>
          <a:p>
            <a:pPr algn="ctr"/>
            <a:r>
              <a:rPr lang="en-BE" sz="1400" dirty="0">
                <a:solidFill>
                  <a:schemeClr val="accent1"/>
                </a:solidFill>
                <a:latin typeface="+mn-lt"/>
              </a:rPr>
              <a:t>Intersight</a:t>
            </a:r>
          </a:p>
        </p:txBody>
      </p:sp>
      <p:sp>
        <p:nvSpPr>
          <p:cNvPr id="25" name="Rounded Rectangle 24">
            <a:extLst>
              <a:ext uri="{FF2B5EF4-FFF2-40B4-BE49-F238E27FC236}">
                <a16:creationId xmlns:a16="http://schemas.microsoft.com/office/drawing/2014/main" id="{545A0564-4352-7146-A363-ACD819853AEA}"/>
              </a:ext>
            </a:extLst>
          </p:cNvPr>
          <p:cNvSpPr/>
          <p:nvPr/>
        </p:nvSpPr>
        <p:spPr>
          <a:xfrm>
            <a:off x="763023" y="3532658"/>
            <a:ext cx="1112265" cy="30734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050" dirty="0">
                <a:solidFill>
                  <a:schemeClr val="accent5"/>
                </a:solidFill>
              </a:rPr>
              <a:t>Server Management</a:t>
            </a:r>
          </a:p>
        </p:txBody>
      </p:sp>
      <p:sp>
        <p:nvSpPr>
          <p:cNvPr id="27" name="Rounded Rectangle 26">
            <a:extLst>
              <a:ext uri="{FF2B5EF4-FFF2-40B4-BE49-F238E27FC236}">
                <a16:creationId xmlns:a16="http://schemas.microsoft.com/office/drawing/2014/main" id="{547AF64B-EBE7-974C-A4BC-92FE6D1520AF}"/>
              </a:ext>
            </a:extLst>
          </p:cNvPr>
          <p:cNvSpPr/>
          <p:nvPr/>
        </p:nvSpPr>
        <p:spPr>
          <a:xfrm>
            <a:off x="2671621" y="3015566"/>
            <a:ext cx="5326500" cy="310063"/>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IWE : Operating System,</a:t>
            </a:r>
            <a:r>
              <a:rPr lang="en-BE" sz="1100" dirty="0">
                <a:solidFill>
                  <a:schemeClr val="accent5"/>
                </a:solidFill>
              </a:rPr>
              <a:t> Hypervisor</a:t>
            </a:r>
            <a:r>
              <a:rPr lang="en-US" sz="1100" dirty="0">
                <a:solidFill>
                  <a:schemeClr val="accent5"/>
                </a:solidFill>
              </a:rPr>
              <a:t>, </a:t>
            </a:r>
            <a:r>
              <a:rPr lang="en-BE" sz="1100" dirty="0">
                <a:solidFill>
                  <a:schemeClr val="accent5"/>
                </a:solidFill>
              </a:rPr>
              <a:t>Clustering</a:t>
            </a:r>
            <a:r>
              <a:rPr lang="en-US" sz="1100" dirty="0">
                <a:solidFill>
                  <a:schemeClr val="accent5"/>
                </a:solidFill>
              </a:rPr>
              <a:t>            </a:t>
            </a:r>
            <a:endParaRPr lang="en-BE" sz="1100" dirty="0">
              <a:solidFill>
                <a:schemeClr val="accent5"/>
              </a:solidFill>
            </a:endParaRPr>
          </a:p>
        </p:txBody>
      </p:sp>
      <p:cxnSp>
        <p:nvCxnSpPr>
          <p:cNvPr id="32" name="Straight Arrow Connector 31">
            <a:extLst>
              <a:ext uri="{FF2B5EF4-FFF2-40B4-BE49-F238E27FC236}">
                <a16:creationId xmlns:a16="http://schemas.microsoft.com/office/drawing/2014/main" id="{5C367024-010A-4543-B977-EEDA90974198}"/>
              </a:ext>
            </a:extLst>
          </p:cNvPr>
          <p:cNvCxnSpPr>
            <a:cxnSpLocks/>
          </p:cNvCxnSpPr>
          <p:nvPr/>
        </p:nvCxnSpPr>
        <p:spPr>
          <a:xfrm>
            <a:off x="1875288" y="3686332"/>
            <a:ext cx="803206" cy="0"/>
          </a:xfrm>
          <a:prstGeom prst="straightConnector1">
            <a:avLst/>
          </a:prstGeom>
          <a:ln w="349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C166215E-4B14-1D4A-97C7-29B16E79A52A}"/>
              </a:ext>
            </a:extLst>
          </p:cNvPr>
          <p:cNvSpPr/>
          <p:nvPr/>
        </p:nvSpPr>
        <p:spPr>
          <a:xfrm>
            <a:off x="6010544" y="3056232"/>
            <a:ext cx="1918162" cy="238522"/>
          </a:xfrm>
          <a:prstGeom prst="roundRect">
            <a:avLst/>
          </a:prstGeom>
          <a:no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5">
                    <a:lumMod val="50000"/>
                  </a:schemeClr>
                </a:solidFill>
              </a:rPr>
              <a:t>Hyperflex Data Platform</a:t>
            </a:r>
            <a:endParaRPr lang="en-BE" sz="1100" dirty="0">
              <a:solidFill>
                <a:schemeClr val="accent5">
                  <a:lumMod val="50000"/>
                </a:schemeClr>
              </a:solidFill>
            </a:endParaRPr>
          </a:p>
        </p:txBody>
      </p:sp>
      <p:sp>
        <p:nvSpPr>
          <p:cNvPr id="34" name="Rounded Rectangle 33">
            <a:extLst>
              <a:ext uri="{FF2B5EF4-FFF2-40B4-BE49-F238E27FC236}">
                <a16:creationId xmlns:a16="http://schemas.microsoft.com/office/drawing/2014/main" id="{7D6B98D9-EAC6-BA43-8A9D-2CE364B755ED}"/>
              </a:ext>
            </a:extLst>
          </p:cNvPr>
          <p:cNvSpPr/>
          <p:nvPr/>
        </p:nvSpPr>
        <p:spPr>
          <a:xfrm>
            <a:off x="763021" y="3018281"/>
            <a:ext cx="1112265" cy="30734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5"/>
                </a:solidFill>
              </a:rPr>
              <a:t>IWE</a:t>
            </a:r>
            <a:endParaRPr lang="en-BE" sz="1100" dirty="0">
              <a:solidFill>
                <a:schemeClr val="accent5"/>
              </a:solidFill>
            </a:endParaRPr>
          </a:p>
        </p:txBody>
      </p:sp>
      <p:sp>
        <p:nvSpPr>
          <p:cNvPr id="35" name="Rounded Rectangle 34">
            <a:extLst>
              <a:ext uri="{FF2B5EF4-FFF2-40B4-BE49-F238E27FC236}">
                <a16:creationId xmlns:a16="http://schemas.microsoft.com/office/drawing/2014/main" id="{E2108244-DA3C-A649-8EA7-9BEF9DC69FD3}"/>
              </a:ext>
            </a:extLst>
          </p:cNvPr>
          <p:cNvSpPr/>
          <p:nvPr/>
        </p:nvSpPr>
        <p:spPr>
          <a:xfrm>
            <a:off x="763022" y="2503905"/>
            <a:ext cx="1112265" cy="307348"/>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2"/>
                </a:solidFill>
              </a:rPr>
              <a:t>IKS</a:t>
            </a:r>
            <a:endParaRPr lang="en-BE" sz="1100" dirty="0">
              <a:solidFill>
                <a:schemeClr val="accent2"/>
              </a:solidFill>
            </a:endParaRPr>
          </a:p>
        </p:txBody>
      </p:sp>
      <p:pic>
        <p:nvPicPr>
          <p:cNvPr id="36" name="Picture 35">
            <a:extLst>
              <a:ext uri="{FF2B5EF4-FFF2-40B4-BE49-F238E27FC236}">
                <a16:creationId xmlns:a16="http://schemas.microsoft.com/office/drawing/2014/main" id="{C0CFDEEC-D627-7347-9C32-888CE51DC1AA}"/>
              </a:ext>
            </a:extLst>
          </p:cNvPr>
          <p:cNvPicPr>
            <a:picLocks noChangeAspect="1"/>
          </p:cNvPicPr>
          <p:nvPr/>
        </p:nvPicPr>
        <p:blipFill>
          <a:blip r:embed="rId3"/>
          <a:stretch>
            <a:fillRect/>
          </a:stretch>
        </p:blipFill>
        <p:spPr>
          <a:xfrm>
            <a:off x="2601113" y="3443729"/>
            <a:ext cx="1833384" cy="318704"/>
          </a:xfrm>
          <a:prstGeom prst="rect">
            <a:avLst/>
          </a:prstGeom>
        </p:spPr>
      </p:pic>
      <p:pic>
        <p:nvPicPr>
          <p:cNvPr id="37" name="Picture 36">
            <a:extLst>
              <a:ext uri="{FF2B5EF4-FFF2-40B4-BE49-F238E27FC236}">
                <a16:creationId xmlns:a16="http://schemas.microsoft.com/office/drawing/2014/main" id="{5CAAA86C-2004-CD43-86C4-913400224D23}"/>
              </a:ext>
            </a:extLst>
          </p:cNvPr>
          <p:cNvPicPr>
            <a:picLocks noChangeAspect="1"/>
          </p:cNvPicPr>
          <p:nvPr/>
        </p:nvPicPr>
        <p:blipFill>
          <a:blip r:embed="rId3"/>
          <a:stretch>
            <a:fillRect/>
          </a:stretch>
        </p:blipFill>
        <p:spPr>
          <a:xfrm>
            <a:off x="4426738" y="3443729"/>
            <a:ext cx="1833384" cy="318704"/>
          </a:xfrm>
          <a:prstGeom prst="rect">
            <a:avLst/>
          </a:prstGeom>
        </p:spPr>
      </p:pic>
      <p:pic>
        <p:nvPicPr>
          <p:cNvPr id="38" name="Picture 37">
            <a:extLst>
              <a:ext uri="{FF2B5EF4-FFF2-40B4-BE49-F238E27FC236}">
                <a16:creationId xmlns:a16="http://schemas.microsoft.com/office/drawing/2014/main" id="{E124477C-5BF2-9844-8788-0CEEF8004061}"/>
              </a:ext>
            </a:extLst>
          </p:cNvPr>
          <p:cNvPicPr>
            <a:picLocks noChangeAspect="1"/>
          </p:cNvPicPr>
          <p:nvPr/>
        </p:nvPicPr>
        <p:blipFill>
          <a:blip r:embed="rId3"/>
          <a:stretch>
            <a:fillRect/>
          </a:stretch>
        </p:blipFill>
        <p:spPr>
          <a:xfrm>
            <a:off x="6247240" y="3443729"/>
            <a:ext cx="1833384" cy="318704"/>
          </a:xfrm>
          <a:prstGeom prst="rect">
            <a:avLst/>
          </a:prstGeom>
        </p:spPr>
      </p:pic>
      <p:sp>
        <p:nvSpPr>
          <p:cNvPr id="39" name="Rounded Rectangle 38">
            <a:extLst>
              <a:ext uri="{FF2B5EF4-FFF2-40B4-BE49-F238E27FC236}">
                <a16:creationId xmlns:a16="http://schemas.microsoft.com/office/drawing/2014/main" id="{81911F16-E995-4E43-B629-FEEEFB91DDBB}"/>
              </a:ext>
            </a:extLst>
          </p:cNvPr>
          <p:cNvSpPr/>
          <p:nvPr/>
        </p:nvSpPr>
        <p:spPr>
          <a:xfrm>
            <a:off x="3810903" y="2248771"/>
            <a:ext cx="827851" cy="624297"/>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100" dirty="0">
                <a:solidFill>
                  <a:schemeClr val="accent2"/>
                </a:solidFill>
              </a:rPr>
              <a:t>IKS Node (VM)</a:t>
            </a:r>
          </a:p>
        </p:txBody>
      </p:sp>
      <p:sp>
        <p:nvSpPr>
          <p:cNvPr id="40" name="Rounded Rectangle 39">
            <a:extLst>
              <a:ext uri="{FF2B5EF4-FFF2-40B4-BE49-F238E27FC236}">
                <a16:creationId xmlns:a16="http://schemas.microsoft.com/office/drawing/2014/main" id="{EC1BE262-1182-FE45-8E44-37FA40945C7A}"/>
              </a:ext>
            </a:extLst>
          </p:cNvPr>
          <p:cNvSpPr/>
          <p:nvPr/>
        </p:nvSpPr>
        <p:spPr>
          <a:xfrm>
            <a:off x="4920945" y="2248771"/>
            <a:ext cx="827851" cy="648443"/>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100" dirty="0">
                <a:solidFill>
                  <a:schemeClr val="accent2"/>
                </a:solidFill>
              </a:rPr>
              <a:t>IKS Node (VM)</a:t>
            </a:r>
          </a:p>
        </p:txBody>
      </p:sp>
      <p:sp>
        <p:nvSpPr>
          <p:cNvPr id="41" name="Rounded Rectangle 40">
            <a:extLst>
              <a:ext uri="{FF2B5EF4-FFF2-40B4-BE49-F238E27FC236}">
                <a16:creationId xmlns:a16="http://schemas.microsoft.com/office/drawing/2014/main" id="{AECBE87D-45BA-9546-9630-40798A26E344}"/>
              </a:ext>
            </a:extLst>
          </p:cNvPr>
          <p:cNvSpPr/>
          <p:nvPr/>
        </p:nvSpPr>
        <p:spPr>
          <a:xfrm>
            <a:off x="6060227" y="2248772"/>
            <a:ext cx="827851" cy="634084"/>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100" dirty="0">
                <a:solidFill>
                  <a:schemeClr val="accent2"/>
                </a:solidFill>
              </a:rPr>
              <a:t>IKS Node (VM)</a:t>
            </a:r>
          </a:p>
        </p:txBody>
      </p:sp>
      <p:sp>
        <p:nvSpPr>
          <p:cNvPr id="42" name="Rounded Rectangle 41">
            <a:extLst>
              <a:ext uri="{FF2B5EF4-FFF2-40B4-BE49-F238E27FC236}">
                <a16:creationId xmlns:a16="http://schemas.microsoft.com/office/drawing/2014/main" id="{79704FD7-B635-5149-A028-CB281BFDAA35}"/>
              </a:ext>
            </a:extLst>
          </p:cNvPr>
          <p:cNvSpPr/>
          <p:nvPr/>
        </p:nvSpPr>
        <p:spPr>
          <a:xfrm>
            <a:off x="7170269" y="2248771"/>
            <a:ext cx="827851" cy="625141"/>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100" dirty="0">
                <a:solidFill>
                  <a:schemeClr val="accent2"/>
                </a:solidFill>
              </a:rPr>
              <a:t>IKS Node (VM)</a:t>
            </a:r>
          </a:p>
        </p:txBody>
      </p:sp>
      <p:cxnSp>
        <p:nvCxnSpPr>
          <p:cNvPr id="43" name="Straight Arrow Connector 42">
            <a:extLst>
              <a:ext uri="{FF2B5EF4-FFF2-40B4-BE49-F238E27FC236}">
                <a16:creationId xmlns:a16="http://schemas.microsoft.com/office/drawing/2014/main" id="{816DD629-750C-AB4F-A688-3A7D4BEC2409}"/>
              </a:ext>
            </a:extLst>
          </p:cNvPr>
          <p:cNvCxnSpPr>
            <a:cxnSpLocks/>
          </p:cNvCxnSpPr>
          <p:nvPr/>
        </p:nvCxnSpPr>
        <p:spPr>
          <a:xfrm flipV="1">
            <a:off x="1875286" y="3170598"/>
            <a:ext cx="796335" cy="1357"/>
          </a:xfrm>
          <a:prstGeom prst="straightConnector1">
            <a:avLst/>
          </a:prstGeom>
          <a:ln w="349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5FEAF26-1DFF-654B-B787-A6AB379FB698}"/>
              </a:ext>
            </a:extLst>
          </p:cNvPr>
          <p:cNvCxnSpPr>
            <a:cxnSpLocks/>
            <a:stCxn id="35" idx="3"/>
          </p:cNvCxnSpPr>
          <p:nvPr/>
        </p:nvCxnSpPr>
        <p:spPr>
          <a:xfrm flipV="1">
            <a:off x="1875287" y="2649325"/>
            <a:ext cx="803207" cy="8254"/>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9D599481-2E37-B84B-A0B5-B0CC847A8A91}"/>
              </a:ext>
            </a:extLst>
          </p:cNvPr>
          <p:cNvSpPr/>
          <p:nvPr/>
        </p:nvSpPr>
        <p:spPr>
          <a:xfrm>
            <a:off x="2678494" y="3443729"/>
            <a:ext cx="1673499" cy="577600"/>
          </a:xfrm>
          <a:prstGeom prst="roundRect">
            <a:avLst/>
          </a:prstGeom>
          <a:no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100" dirty="0">
                <a:solidFill>
                  <a:schemeClr val="accent5"/>
                </a:solidFill>
              </a:rPr>
              <a:t>IWE Node</a:t>
            </a:r>
            <a:endParaRPr lang="en-BE" sz="1400" dirty="0">
              <a:solidFill>
                <a:schemeClr val="accent5"/>
              </a:solidFill>
            </a:endParaRPr>
          </a:p>
        </p:txBody>
      </p:sp>
      <p:sp>
        <p:nvSpPr>
          <p:cNvPr id="46" name="Rounded Rectangle 45">
            <a:extLst>
              <a:ext uri="{FF2B5EF4-FFF2-40B4-BE49-F238E27FC236}">
                <a16:creationId xmlns:a16="http://schemas.microsoft.com/office/drawing/2014/main" id="{1A2CDB79-38AA-DD41-A718-BEAC84615E9B}"/>
              </a:ext>
            </a:extLst>
          </p:cNvPr>
          <p:cNvSpPr/>
          <p:nvPr/>
        </p:nvSpPr>
        <p:spPr>
          <a:xfrm>
            <a:off x="4498120" y="3443729"/>
            <a:ext cx="1673499" cy="577600"/>
          </a:xfrm>
          <a:prstGeom prst="roundRect">
            <a:avLst/>
          </a:prstGeom>
          <a:no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100" dirty="0">
                <a:solidFill>
                  <a:schemeClr val="accent5"/>
                </a:solidFill>
              </a:rPr>
              <a:t>IWE Node</a:t>
            </a:r>
            <a:endParaRPr lang="en-BE" sz="1400" dirty="0">
              <a:solidFill>
                <a:schemeClr val="accent5"/>
              </a:solidFill>
            </a:endParaRPr>
          </a:p>
        </p:txBody>
      </p:sp>
      <p:sp>
        <p:nvSpPr>
          <p:cNvPr id="47" name="Rounded Rectangle 46">
            <a:extLst>
              <a:ext uri="{FF2B5EF4-FFF2-40B4-BE49-F238E27FC236}">
                <a16:creationId xmlns:a16="http://schemas.microsoft.com/office/drawing/2014/main" id="{A69554D9-AD7E-D541-A9B2-020ED693CFE8}"/>
              </a:ext>
            </a:extLst>
          </p:cNvPr>
          <p:cNvSpPr/>
          <p:nvPr/>
        </p:nvSpPr>
        <p:spPr>
          <a:xfrm>
            <a:off x="6331504" y="3443729"/>
            <a:ext cx="1673499" cy="577600"/>
          </a:xfrm>
          <a:prstGeom prst="roundRect">
            <a:avLst/>
          </a:prstGeom>
          <a:no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100" dirty="0">
                <a:solidFill>
                  <a:schemeClr val="accent5"/>
                </a:solidFill>
              </a:rPr>
              <a:t>IWE Node</a:t>
            </a:r>
            <a:endParaRPr lang="en-BE" sz="1400" dirty="0">
              <a:solidFill>
                <a:schemeClr val="accent5"/>
              </a:solidFill>
            </a:endParaRPr>
          </a:p>
        </p:txBody>
      </p:sp>
      <p:cxnSp>
        <p:nvCxnSpPr>
          <p:cNvPr id="48" name="Straight Arrow Connector 47">
            <a:extLst>
              <a:ext uri="{FF2B5EF4-FFF2-40B4-BE49-F238E27FC236}">
                <a16:creationId xmlns:a16="http://schemas.microsoft.com/office/drawing/2014/main" id="{B79A2703-7C61-8C48-AC93-959D639D4AE0}"/>
              </a:ext>
            </a:extLst>
          </p:cNvPr>
          <p:cNvCxnSpPr>
            <a:cxnSpLocks/>
            <a:stCxn id="34" idx="2"/>
            <a:endCxn id="25" idx="0"/>
          </p:cNvCxnSpPr>
          <p:nvPr/>
        </p:nvCxnSpPr>
        <p:spPr>
          <a:xfrm>
            <a:off x="1319154" y="3325629"/>
            <a:ext cx="2" cy="207029"/>
          </a:xfrm>
          <a:prstGeom prst="straightConnector1">
            <a:avLst/>
          </a:prstGeom>
          <a:ln w="349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24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5" grpId="0" animBg="1"/>
      <p:bldP spid="39" grpId="0" animBg="1"/>
      <p:bldP spid="40" grpId="0" animBg="1"/>
      <p:bldP spid="41"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45E583-400B-C940-8FAF-C2FBF559D9EB}"/>
              </a:ext>
            </a:extLst>
          </p:cNvPr>
          <p:cNvSpPr>
            <a:spLocks noGrp="1"/>
          </p:cNvSpPr>
          <p:nvPr>
            <p:ph type="title"/>
          </p:nvPr>
        </p:nvSpPr>
        <p:spPr/>
        <p:txBody>
          <a:bodyPr/>
          <a:lstStyle/>
          <a:p>
            <a:r>
              <a:rPr lang="en-US" dirty="0"/>
              <a:t> A lot is done by the Automation!</a:t>
            </a:r>
          </a:p>
        </p:txBody>
      </p:sp>
      <p:graphicFrame>
        <p:nvGraphicFramePr>
          <p:cNvPr id="27" name="Diagram 26">
            <a:extLst>
              <a:ext uri="{FF2B5EF4-FFF2-40B4-BE49-F238E27FC236}">
                <a16:creationId xmlns:a16="http://schemas.microsoft.com/office/drawing/2014/main" id="{EAE88A5E-6497-7D40-92D5-EDA6F88C9F1E}"/>
              </a:ext>
            </a:extLst>
          </p:cNvPr>
          <p:cNvGraphicFramePr/>
          <p:nvPr/>
        </p:nvGraphicFramePr>
        <p:xfrm>
          <a:off x="520766" y="1649061"/>
          <a:ext cx="8345488" cy="265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Connector 3">
            <a:extLst>
              <a:ext uri="{FF2B5EF4-FFF2-40B4-BE49-F238E27FC236}">
                <a16:creationId xmlns:a16="http://schemas.microsoft.com/office/drawing/2014/main" id="{59928F68-E4B3-E847-8527-616672E76C73}"/>
              </a:ext>
            </a:extLst>
          </p:cNvPr>
          <p:cNvCxnSpPr>
            <a:cxnSpLocks/>
          </p:cNvCxnSpPr>
          <p:nvPr/>
        </p:nvCxnSpPr>
        <p:spPr>
          <a:xfrm>
            <a:off x="2052320" y="1649061"/>
            <a:ext cx="0" cy="2924355"/>
          </a:xfrm>
          <a:prstGeom prst="line">
            <a:avLst/>
          </a:prstGeom>
          <a:ln w="254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0690660-BE74-9B46-A723-8B15208AAD9F}"/>
              </a:ext>
            </a:extLst>
          </p:cNvPr>
          <p:cNvCxnSpPr>
            <a:cxnSpLocks/>
          </p:cNvCxnSpPr>
          <p:nvPr/>
        </p:nvCxnSpPr>
        <p:spPr>
          <a:xfrm>
            <a:off x="2540000" y="1656271"/>
            <a:ext cx="1695570" cy="0"/>
          </a:xfrm>
          <a:prstGeom prst="straightConnector1">
            <a:avLst/>
          </a:prstGeom>
          <a:ln w="793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30E7212-9D5D-674B-A83C-D78935CD9FB7}"/>
              </a:ext>
            </a:extLst>
          </p:cNvPr>
          <p:cNvCxnSpPr>
            <a:cxnSpLocks/>
          </p:cNvCxnSpPr>
          <p:nvPr/>
        </p:nvCxnSpPr>
        <p:spPr>
          <a:xfrm flipH="1">
            <a:off x="951781" y="1656271"/>
            <a:ext cx="1588219" cy="0"/>
          </a:xfrm>
          <a:prstGeom prst="straightConnector1">
            <a:avLst/>
          </a:prstGeom>
          <a:ln w="793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EDB3206-F2EE-EA4A-BF2D-C9C46F30B249}"/>
              </a:ext>
            </a:extLst>
          </p:cNvPr>
          <p:cNvSpPr txBox="1"/>
          <p:nvPr/>
        </p:nvSpPr>
        <p:spPr>
          <a:xfrm>
            <a:off x="3084234" y="1164303"/>
            <a:ext cx="3278031" cy="369332"/>
          </a:xfrm>
          <a:prstGeom prst="rect">
            <a:avLst/>
          </a:prstGeom>
          <a:noFill/>
        </p:spPr>
        <p:txBody>
          <a:bodyPr wrap="square" rtlCol="0">
            <a:spAutoFit/>
          </a:bodyPr>
          <a:lstStyle/>
          <a:p>
            <a:r>
              <a:rPr lang="en-BE" dirty="0">
                <a:solidFill>
                  <a:schemeClr val="accent2"/>
                </a:solidFill>
                <a:latin typeface="+mn-lt"/>
              </a:rPr>
              <a:t>Fully Automated by Intersight</a:t>
            </a:r>
          </a:p>
        </p:txBody>
      </p:sp>
      <p:sp>
        <p:nvSpPr>
          <p:cNvPr id="8" name="TextBox 7">
            <a:extLst>
              <a:ext uri="{FF2B5EF4-FFF2-40B4-BE49-F238E27FC236}">
                <a16:creationId xmlns:a16="http://schemas.microsoft.com/office/drawing/2014/main" id="{FEAF8A51-2EBE-4945-BE93-FF28B57B0060}"/>
              </a:ext>
            </a:extLst>
          </p:cNvPr>
          <p:cNvSpPr txBox="1"/>
          <p:nvPr/>
        </p:nvSpPr>
        <p:spPr>
          <a:xfrm>
            <a:off x="161195" y="1195788"/>
            <a:ext cx="2423325" cy="646331"/>
          </a:xfrm>
          <a:prstGeom prst="rect">
            <a:avLst/>
          </a:prstGeom>
          <a:noFill/>
        </p:spPr>
        <p:txBody>
          <a:bodyPr wrap="square" rtlCol="0">
            <a:spAutoFit/>
          </a:bodyPr>
          <a:lstStyle/>
          <a:p>
            <a:r>
              <a:rPr lang="en-BE" dirty="0">
                <a:solidFill>
                  <a:schemeClr val="accent2"/>
                </a:solidFill>
                <a:latin typeface="+mn-lt"/>
              </a:rPr>
              <a:t>Manual </a:t>
            </a:r>
            <a:br>
              <a:rPr lang="en-BE" dirty="0">
                <a:solidFill>
                  <a:schemeClr val="accent2"/>
                </a:solidFill>
                <a:latin typeface="+mn-lt"/>
              </a:rPr>
            </a:br>
            <a:endParaRPr lang="en-BE" dirty="0">
              <a:solidFill>
                <a:schemeClr val="accent2"/>
              </a:solidFill>
              <a:latin typeface="+mn-lt"/>
            </a:endParaRPr>
          </a:p>
        </p:txBody>
      </p:sp>
    </p:spTree>
    <p:extLst>
      <p:ext uri="{BB962C8B-B14F-4D97-AF65-F5344CB8AC3E}">
        <p14:creationId xmlns:p14="http://schemas.microsoft.com/office/powerpoint/2010/main" val="2142939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401853-85F5-F847-9EF3-E07C18D34232}"/>
              </a:ext>
            </a:extLst>
          </p:cNvPr>
          <p:cNvSpPr>
            <a:spLocks noGrp="1"/>
          </p:cNvSpPr>
          <p:nvPr>
            <p:ph type="body" sz="quarter" idx="10"/>
          </p:nvPr>
        </p:nvSpPr>
        <p:spPr/>
        <p:txBody>
          <a:bodyPr/>
          <a:lstStyle/>
          <a:p>
            <a:r>
              <a:rPr lang="en-BE" dirty="0">
                <a:solidFill>
                  <a:schemeClr val="accent2"/>
                </a:solidFill>
              </a:rPr>
              <a:t>HX M5 Hybrid</a:t>
            </a:r>
          </a:p>
          <a:p>
            <a:r>
              <a:rPr lang="en-BE" dirty="0"/>
              <a:t>M6 Support</a:t>
            </a:r>
          </a:p>
          <a:p>
            <a:r>
              <a:rPr lang="en-BE" dirty="0">
                <a:solidFill>
                  <a:schemeClr val="accent2"/>
                </a:solidFill>
              </a:rPr>
              <a:t>Automated Upgrades</a:t>
            </a:r>
          </a:p>
          <a:p>
            <a:r>
              <a:rPr lang="en-BE" dirty="0"/>
              <a:t>HXDP 5.0</a:t>
            </a:r>
          </a:p>
          <a:p>
            <a:r>
              <a:rPr lang="en-BE" dirty="0">
                <a:solidFill>
                  <a:schemeClr val="accent2"/>
                </a:solidFill>
              </a:rPr>
              <a:t>Connected TAC for clusters</a:t>
            </a:r>
          </a:p>
          <a:p>
            <a:r>
              <a:rPr lang="en-BE" dirty="0"/>
              <a:t>Compute only nodes cluster expansion</a:t>
            </a:r>
          </a:p>
          <a:p>
            <a:r>
              <a:rPr lang="en-BE" dirty="0"/>
              <a:t>GPU pass-through</a:t>
            </a:r>
          </a:p>
          <a:p>
            <a:r>
              <a:rPr lang="en-BE" dirty="0"/>
              <a:t>IWE clusters without FI, reduced minimum node count (edge use case)</a:t>
            </a:r>
          </a:p>
        </p:txBody>
      </p:sp>
      <p:sp>
        <p:nvSpPr>
          <p:cNvPr id="2" name="Title 1">
            <a:extLst>
              <a:ext uri="{FF2B5EF4-FFF2-40B4-BE49-F238E27FC236}">
                <a16:creationId xmlns:a16="http://schemas.microsoft.com/office/drawing/2014/main" id="{3C4F9F24-D7F2-2647-B6EC-D942742CE071}"/>
              </a:ext>
            </a:extLst>
          </p:cNvPr>
          <p:cNvSpPr>
            <a:spLocks noGrp="1"/>
          </p:cNvSpPr>
          <p:nvPr>
            <p:ph type="title"/>
          </p:nvPr>
        </p:nvSpPr>
        <p:spPr/>
        <p:txBody>
          <a:bodyPr/>
          <a:lstStyle/>
          <a:p>
            <a:r>
              <a:rPr lang="en-BE" dirty="0"/>
              <a:t>Roadmap</a:t>
            </a:r>
          </a:p>
        </p:txBody>
      </p:sp>
    </p:spTree>
    <p:extLst>
      <p:ext uri="{BB962C8B-B14F-4D97-AF65-F5344CB8AC3E}">
        <p14:creationId xmlns:p14="http://schemas.microsoft.com/office/powerpoint/2010/main" val="2371449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A192D8-EAC9-524B-B7F8-AD29E8BD3423}"/>
              </a:ext>
            </a:extLst>
          </p:cNvPr>
          <p:cNvSpPr>
            <a:spLocks noGrp="1"/>
          </p:cNvSpPr>
          <p:nvPr>
            <p:ph type="body" sz="quarter" idx="10"/>
          </p:nvPr>
        </p:nvSpPr>
        <p:spPr/>
        <p:txBody>
          <a:bodyPr/>
          <a:lstStyle/>
          <a:p>
            <a:r>
              <a:rPr lang="en-BE" dirty="0"/>
              <a:t>Sizing discussions should always start from the workload’s requirements.</a:t>
            </a:r>
          </a:p>
          <a:p>
            <a:pPr lvl="1"/>
            <a:r>
              <a:rPr lang="en-BE" dirty="0"/>
              <a:t>Cores versus Clockspeed</a:t>
            </a:r>
          </a:p>
          <a:p>
            <a:pPr lvl="1"/>
            <a:r>
              <a:rPr lang="en-BE" dirty="0"/>
              <a:t>Memory</a:t>
            </a:r>
          </a:p>
          <a:p>
            <a:pPr lvl="1"/>
            <a:r>
              <a:rPr lang="en-BE" dirty="0"/>
              <a:t>Storage: IOPS</a:t>
            </a:r>
          </a:p>
          <a:p>
            <a:pPr lvl="1"/>
            <a:r>
              <a:rPr lang="en-BE" dirty="0"/>
              <a:t>Oversubscription?</a:t>
            </a:r>
          </a:p>
          <a:p>
            <a:r>
              <a:rPr lang="en-BE" dirty="0"/>
              <a:t>IKS VM size </a:t>
            </a:r>
            <a:br>
              <a:rPr lang="en-BE" dirty="0"/>
            </a:br>
            <a:r>
              <a:rPr lang="en-BE" dirty="0"/>
              <a:t>	&gt; IKS VM’s per IWE node </a:t>
            </a:r>
            <a:br>
              <a:rPr lang="en-BE" dirty="0"/>
            </a:br>
            <a:r>
              <a:rPr lang="en-BE" dirty="0"/>
              <a:t>		&gt; IWE node specs</a:t>
            </a:r>
          </a:p>
          <a:p>
            <a:r>
              <a:rPr lang="en-BE" dirty="0"/>
              <a:t>GPU</a:t>
            </a:r>
          </a:p>
          <a:p>
            <a:endParaRPr lang="en-BE" dirty="0"/>
          </a:p>
        </p:txBody>
      </p:sp>
      <p:sp>
        <p:nvSpPr>
          <p:cNvPr id="2" name="Title 1">
            <a:extLst>
              <a:ext uri="{FF2B5EF4-FFF2-40B4-BE49-F238E27FC236}">
                <a16:creationId xmlns:a16="http://schemas.microsoft.com/office/drawing/2014/main" id="{4CC30309-B255-9342-8FD2-E9D48E7E2143}"/>
              </a:ext>
            </a:extLst>
          </p:cNvPr>
          <p:cNvSpPr>
            <a:spLocks noGrp="1"/>
          </p:cNvSpPr>
          <p:nvPr>
            <p:ph type="title"/>
          </p:nvPr>
        </p:nvSpPr>
        <p:spPr/>
        <p:txBody>
          <a:bodyPr/>
          <a:lstStyle/>
          <a:p>
            <a:r>
              <a:rPr lang="en-BE" dirty="0"/>
              <a:t>Sizing</a:t>
            </a:r>
          </a:p>
        </p:txBody>
      </p:sp>
    </p:spTree>
    <p:extLst>
      <p:ext uri="{BB962C8B-B14F-4D97-AF65-F5344CB8AC3E}">
        <p14:creationId xmlns:p14="http://schemas.microsoft.com/office/powerpoint/2010/main" val="405443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ound Same Side Corner Rectangle 103">
            <a:extLst>
              <a:ext uri="{FF2B5EF4-FFF2-40B4-BE49-F238E27FC236}">
                <a16:creationId xmlns:a16="http://schemas.microsoft.com/office/drawing/2014/main" id="{E1B63397-5705-3E4E-9032-1F2F3F05710B}"/>
              </a:ext>
            </a:extLst>
          </p:cNvPr>
          <p:cNvSpPr/>
          <p:nvPr/>
        </p:nvSpPr>
        <p:spPr>
          <a:xfrm rot="5400000">
            <a:off x="1037666" y="192296"/>
            <a:ext cx="2638089" cy="4713419"/>
          </a:xfrm>
          <a:prstGeom prst="round2SameRect">
            <a:avLst>
              <a:gd name="adj1" fmla="val 50000"/>
              <a:gd name="adj2" fmla="val 0"/>
            </a:avLst>
          </a:prstGeom>
          <a:solidFill>
            <a:schemeClr val="tx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4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2" name="Title 1"/>
          <p:cNvSpPr>
            <a:spLocks noGrp="1" noChangeAspect="1"/>
          </p:cNvSpPr>
          <p:nvPr>
            <p:ph type="title"/>
          </p:nvPr>
        </p:nvSpPr>
        <p:spPr bwMode="gray"/>
        <p:txBody>
          <a:bodyPr/>
          <a:lstStyle/>
          <a:p>
            <a:r>
              <a:rPr lang="en-US" dirty="0"/>
              <a:t>Cisco Intersight Workload Engine</a:t>
            </a:r>
            <a:br>
              <a:rPr lang="en-US" sz="1800" dirty="0"/>
            </a:br>
            <a:r>
              <a:rPr lang="en-US" sz="1800" dirty="0"/>
              <a:t>Enterprise Virtualization for Intersight Kubernetes Service</a:t>
            </a:r>
          </a:p>
        </p:txBody>
      </p:sp>
      <p:sp>
        <p:nvSpPr>
          <p:cNvPr id="81" name="Rectangle 80">
            <a:extLst>
              <a:ext uri="{FF2B5EF4-FFF2-40B4-BE49-F238E27FC236}">
                <a16:creationId xmlns:a16="http://schemas.microsoft.com/office/drawing/2014/main" id="{D90B73F4-DCD0-2B43-B118-3455D9E7913D}"/>
              </a:ext>
            </a:extLst>
          </p:cNvPr>
          <p:cNvSpPr/>
          <p:nvPr/>
        </p:nvSpPr>
        <p:spPr>
          <a:xfrm>
            <a:off x="522670" y="1740991"/>
            <a:ext cx="2885618" cy="1661516"/>
          </a:xfrm>
          <a:prstGeom prst="rect">
            <a:avLst/>
          </a:prstGeom>
          <a:solidFill>
            <a:srgbClr val="FAFBF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28"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D274D"/>
              </a:solidFill>
              <a:effectLst/>
              <a:uLnTx/>
              <a:uFillTx/>
              <a:latin typeface="CiscoSansTT ExtraLight"/>
              <a:ea typeface="+mn-ea"/>
              <a:cs typeface="+mn-cs"/>
            </a:endParaRPr>
          </a:p>
        </p:txBody>
      </p:sp>
      <p:pic>
        <p:nvPicPr>
          <p:cNvPr id="82" name="Picture 81" descr="A screen shot of a computer&#10;&#10;Description automatically generated">
            <a:extLst>
              <a:ext uri="{FF2B5EF4-FFF2-40B4-BE49-F238E27FC236}">
                <a16:creationId xmlns:a16="http://schemas.microsoft.com/office/drawing/2014/main" id="{26262637-6E3F-9F4F-87CC-0BE8B2FAC62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493" y="1596540"/>
            <a:ext cx="3759979" cy="2035996"/>
          </a:xfrm>
          <a:prstGeom prst="rect">
            <a:avLst/>
          </a:prstGeom>
        </p:spPr>
      </p:pic>
      <p:sp>
        <p:nvSpPr>
          <p:cNvPr id="89" name="TextBox 88">
            <a:extLst>
              <a:ext uri="{FF2B5EF4-FFF2-40B4-BE49-F238E27FC236}">
                <a16:creationId xmlns:a16="http://schemas.microsoft.com/office/drawing/2014/main" id="{B57C3D7E-B1DB-AA4E-8F10-45128604ECD5}"/>
              </a:ext>
            </a:extLst>
          </p:cNvPr>
          <p:cNvSpPr txBox="1"/>
          <p:nvPr/>
        </p:nvSpPr>
        <p:spPr>
          <a:xfrm>
            <a:off x="1775783" y="3033575"/>
            <a:ext cx="341760" cy="369332"/>
          </a:xfrm>
          <a:prstGeom prst="rect">
            <a:avLst/>
          </a:prstGeom>
          <a:noFill/>
        </p:spPr>
        <p:txBody>
          <a:bodyPr wrap="none" rtlCol="0">
            <a:spAutoFit/>
          </a:bodyPr>
          <a:lstStyle/>
          <a:p>
            <a:pPr marL="0" marR="0" lvl="0" indent="0" algn="l" defTabSz="457154"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282828"/>
                </a:solidFill>
                <a:effectLst/>
                <a:uLnTx/>
                <a:uFillTx/>
                <a:latin typeface="CiscoSansTT ExtraLight"/>
                <a:ea typeface="ＭＳ Ｐゴシック" charset="0"/>
              </a:rPr>
              <a:t>…</a:t>
            </a:r>
          </a:p>
        </p:txBody>
      </p:sp>
      <p:sp>
        <p:nvSpPr>
          <p:cNvPr id="97" name="Round Same Side Corner Rectangle 166">
            <a:extLst>
              <a:ext uri="{FF2B5EF4-FFF2-40B4-BE49-F238E27FC236}">
                <a16:creationId xmlns:a16="http://schemas.microsoft.com/office/drawing/2014/main" id="{5FA55768-4566-F24E-AC35-569130DD38E1}"/>
              </a:ext>
            </a:extLst>
          </p:cNvPr>
          <p:cNvSpPr/>
          <p:nvPr/>
        </p:nvSpPr>
        <p:spPr>
          <a:xfrm rot="16200000">
            <a:off x="6768396" y="-272376"/>
            <a:ext cx="757187" cy="3994030"/>
          </a:xfrm>
          <a:prstGeom prst="round2SameRect">
            <a:avLst>
              <a:gd name="adj1" fmla="val 50000"/>
              <a:gd name="adj2" fmla="val 0"/>
            </a:avLst>
          </a:prstGeom>
          <a:solidFill>
            <a:schemeClr val="tx1">
              <a:alpha val="4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4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98" name="Round Same Side Corner Rectangle 166">
            <a:extLst>
              <a:ext uri="{FF2B5EF4-FFF2-40B4-BE49-F238E27FC236}">
                <a16:creationId xmlns:a16="http://schemas.microsoft.com/office/drawing/2014/main" id="{F70A5769-2790-0A40-B653-C0CDEFEBD4D5}"/>
              </a:ext>
            </a:extLst>
          </p:cNvPr>
          <p:cNvSpPr/>
          <p:nvPr/>
        </p:nvSpPr>
        <p:spPr>
          <a:xfrm rot="16200000">
            <a:off x="6794290" y="561512"/>
            <a:ext cx="705392" cy="3994029"/>
          </a:xfrm>
          <a:prstGeom prst="round2SameRect">
            <a:avLst>
              <a:gd name="adj1" fmla="val 50000"/>
              <a:gd name="adj2" fmla="val 0"/>
            </a:avLst>
          </a:prstGeom>
          <a:solidFill>
            <a:schemeClr val="tx1">
              <a:alpha val="4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4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99" name="Round Same Side Corner Rectangle 166">
            <a:extLst>
              <a:ext uri="{FF2B5EF4-FFF2-40B4-BE49-F238E27FC236}">
                <a16:creationId xmlns:a16="http://schemas.microsoft.com/office/drawing/2014/main" id="{D3668669-0722-1E48-B8F7-A0025A8E9BFD}"/>
              </a:ext>
            </a:extLst>
          </p:cNvPr>
          <p:cNvSpPr/>
          <p:nvPr/>
        </p:nvSpPr>
        <p:spPr>
          <a:xfrm rot="16200000">
            <a:off x="6794291" y="1433387"/>
            <a:ext cx="705393" cy="3994029"/>
          </a:xfrm>
          <a:prstGeom prst="round2SameRect">
            <a:avLst>
              <a:gd name="adj1" fmla="val 50000"/>
              <a:gd name="adj2" fmla="val 0"/>
            </a:avLst>
          </a:prstGeom>
          <a:solidFill>
            <a:schemeClr val="tx1">
              <a:alpha val="4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4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D274D"/>
              </a:solidFill>
              <a:effectLst/>
              <a:uLnTx/>
              <a:uFillTx/>
              <a:latin typeface="CiscoSansTT ExtraLight"/>
              <a:ea typeface="+mn-ea"/>
              <a:cs typeface="+mn-cs"/>
            </a:endParaRPr>
          </a:p>
        </p:txBody>
      </p:sp>
      <p:sp>
        <p:nvSpPr>
          <p:cNvPr id="100" name="Rectangle 99">
            <a:extLst>
              <a:ext uri="{FF2B5EF4-FFF2-40B4-BE49-F238E27FC236}">
                <a16:creationId xmlns:a16="http://schemas.microsoft.com/office/drawing/2014/main" id="{CD07BBBA-80BB-2D45-BE5D-FDED2369FD6E}"/>
              </a:ext>
            </a:extLst>
          </p:cNvPr>
          <p:cNvSpPr/>
          <p:nvPr/>
        </p:nvSpPr>
        <p:spPr>
          <a:xfrm>
            <a:off x="5339752" y="1507581"/>
            <a:ext cx="3718760" cy="646331"/>
          </a:xfrm>
          <a:prstGeom prst="rect">
            <a:avLst/>
          </a:prstGeom>
        </p:spPr>
        <p:txBody>
          <a:bodyPr wrap="square">
            <a:spAutoFit/>
          </a:bodyPr>
          <a:lstStyle/>
          <a:p>
            <a:pPr marL="0" marR="0" lvl="0" indent="0" algn="l" defTabSz="457154"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effectLst/>
                <a:uLnTx/>
                <a:uFillTx/>
                <a:latin typeface="CiscoSansTT ExtraLight"/>
                <a:ea typeface="ＭＳ Ｐゴシック" charset="0"/>
                <a:cs typeface="CiscoSansTT" panose="020B0503020201020303" pitchFamily="34" charset="0"/>
              </a:rPr>
              <a:t>Reduce Costs</a:t>
            </a:r>
          </a:p>
          <a:p>
            <a:pPr marL="0" marR="0" lvl="0" indent="0" algn="l" defTabSz="457154"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CiscoSansTT ExtraLight"/>
                <a:ea typeface="ＭＳ Ｐゴシック" charset="0"/>
                <a:cs typeface="CiscoSansTT" panose="020B0503020201020303" pitchFamily="34" charset="0"/>
              </a:rPr>
              <a:t>Eliminate excessive license costs for enterprise virtualization of Kubernetes clusters</a:t>
            </a:r>
          </a:p>
        </p:txBody>
      </p:sp>
      <p:sp>
        <p:nvSpPr>
          <p:cNvPr id="101" name="Rectangle 100">
            <a:extLst>
              <a:ext uri="{FF2B5EF4-FFF2-40B4-BE49-F238E27FC236}">
                <a16:creationId xmlns:a16="http://schemas.microsoft.com/office/drawing/2014/main" id="{A61B88EA-D3F1-0745-8A17-D9D720F881D7}"/>
              </a:ext>
            </a:extLst>
          </p:cNvPr>
          <p:cNvSpPr/>
          <p:nvPr/>
        </p:nvSpPr>
        <p:spPr>
          <a:xfrm>
            <a:off x="5339756" y="2327694"/>
            <a:ext cx="3707515" cy="646331"/>
          </a:xfrm>
          <a:prstGeom prst="rect">
            <a:avLst/>
          </a:prstGeom>
        </p:spPr>
        <p:txBody>
          <a:bodyPr wrap="square">
            <a:spAutoFit/>
          </a:bodyPr>
          <a:lstStyle/>
          <a:p>
            <a:pPr marL="0" marR="0" lvl="0" indent="0" algn="l" defTabSz="457154"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effectLst/>
                <a:uLnTx/>
                <a:uFillTx/>
                <a:latin typeface="CiscoSansTT ExtraLight"/>
                <a:ea typeface="ＭＳ Ｐゴシック" charset="0"/>
                <a:cs typeface="CiscoSansTT" panose="020B0503020201020303" pitchFamily="34" charset="0"/>
              </a:rPr>
              <a:t>Simplify Management and Operations</a:t>
            </a:r>
          </a:p>
          <a:p>
            <a:pPr marL="0" marR="0" lvl="0" indent="0" algn="l" defTabSz="457154"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CiscoSansTT ExtraLight"/>
                <a:ea typeface="ＭＳ Ｐゴシック" charset="0"/>
                <a:cs typeface="CiscoSansTT" panose="020B0503020201020303" pitchFamily="34" charset="0"/>
              </a:rPr>
              <a:t>Manage, Operate, and Automat Kubernetes virtual infrastructure in Cisco Intersight</a:t>
            </a:r>
          </a:p>
        </p:txBody>
      </p:sp>
      <p:sp>
        <p:nvSpPr>
          <p:cNvPr id="102" name="Rectangle 101">
            <a:extLst>
              <a:ext uri="{FF2B5EF4-FFF2-40B4-BE49-F238E27FC236}">
                <a16:creationId xmlns:a16="http://schemas.microsoft.com/office/drawing/2014/main" id="{11FB97F8-D6A9-9846-A598-781B6B104743}"/>
              </a:ext>
            </a:extLst>
          </p:cNvPr>
          <p:cNvSpPr/>
          <p:nvPr/>
        </p:nvSpPr>
        <p:spPr>
          <a:xfrm>
            <a:off x="5339753" y="3211279"/>
            <a:ext cx="3707514" cy="646331"/>
          </a:xfrm>
          <a:prstGeom prst="rect">
            <a:avLst/>
          </a:prstGeom>
        </p:spPr>
        <p:txBody>
          <a:bodyPr wrap="square">
            <a:spAutoFit/>
          </a:bodyPr>
          <a:lstStyle/>
          <a:p>
            <a:pPr marL="0" marR="0" lvl="0" indent="0" algn="l" defTabSz="457154"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effectLst/>
                <a:uLnTx/>
                <a:uFillTx/>
                <a:latin typeface="CiscoSansTT ExtraLight"/>
                <a:ea typeface="ＭＳ Ｐゴシック" charset="0"/>
                <a:cs typeface="CiscoSansTT" panose="020B0503020201020303" pitchFamily="34" charset="0"/>
              </a:rPr>
              <a:t>Enterprise Full Stack Support</a:t>
            </a:r>
          </a:p>
          <a:p>
            <a:pPr marL="0" marR="0" lvl="0" indent="0" algn="l" defTabSz="457154"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solidFill>
                <a:effectLst/>
                <a:uLnTx/>
                <a:uFillTx/>
                <a:latin typeface="CiscoSansTT ExtraLight"/>
                <a:ea typeface="ＭＳ Ｐゴシック" charset="0"/>
                <a:cs typeface="CiscoSansTT" panose="020B0503020201020303" pitchFamily="34" charset="0"/>
              </a:rPr>
              <a:t>Full stack support with enterprise SLA’s by Cisco’s industry leading TAC teams.</a:t>
            </a:r>
          </a:p>
        </p:txBody>
      </p:sp>
      <p:pic>
        <p:nvPicPr>
          <p:cNvPr id="4" name="Picture 3" descr="A picture containing text, monitor, screenshot&#10;&#10;Description automatically generated">
            <a:extLst>
              <a:ext uri="{FF2B5EF4-FFF2-40B4-BE49-F238E27FC236}">
                <a16:creationId xmlns:a16="http://schemas.microsoft.com/office/drawing/2014/main" id="{D6CBEAA2-07D3-4F2D-BF24-46A9F9F5837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6788" y="1747180"/>
            <a:ext cx="2879302" cy="1661516"/>
          </a:xfrm>
          <a:prstGeom prst="rect">
            <a:avLst/>
          </a:prstGeom>
        </p:spPr>
      </p:pic>
      <p:sp>
        <p:nvSpPr>
          <p:cNvPr id="147" name="Round Same Side Corner Rectangle 150">
            <a:extLst>
              <a:ext uri="{FF2B5EF4-FFF2-40B4-BE49-F238E27FC236}">
                <a16:creationId xmlns:a16="http://schemas.microsoft.com/office/drawing/2014/main" id="{827919D9-CE90-4027-A82F-E80F93E8520A}"/>
              </a:ext>
            </a:extLst>
          </p:cNvPr>
          <p:cNvSpPr/>
          <p:nvPr/>
        </p:nvSpPr>
        <p:spPr>
          <a:xfrm>
            <a:off x="472492" y="3977140"/>
            <a:ext cx="2644952" cy="563972"/>
          </a:xfrm>
          <a:prstGeom prst="round2SameRect">
            <a:avLst>
              <a:gd name="adj1" fmla="val 50000"/>
              <a:gd name="adj2"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0812" rtl="0" eaLnBrk="1" fontAlgn="base" latinLnBrk="0" hangingPunct="1">
              <a:lnSpc>
                <a:spcPct val="100000"/>
              </a:lnSpc>
              <a:spcBef>
                <a:spcPct val="0"/>
              </a:spcBef>
              <a:spcAft>
                <a:spcPct val="0"/>
              </a:spcAft>
              <a:buClrTx/>
              <a:buSzTx/>
              <a:buFontTx/>
              <a:buNone/>
              <a:tabLst/>
              <a:defRPr/>
            </a:pPr>
            <a:r>
              <a:rPr kumimoji="0" lang="en-GB" sz="1050" b="0" i="0" u="none" strike="noStrike" kern="1200" cap="none" spc="0" normalizeH="0" baseline="0" noProof="0" dirty="0">
                <a:ln>
                  <a:noFill/>
                </a:ln>
                <a:solidFill>
                  <a:srgbClr val="FFFFFF"/>
                </a:solidFill>
                <a:effectLst/>
                <a:uLnTx/>
                <a:uFillTx/>
                <a:latin typeface="CiscoSansTT ExtraLight"/>
                <a:ea typeface="ＭＳ Ｐゴシック" charset="0"/>
                <a:cs typeface="+mn-cs"/>
              </a:rPr>
              <a:t>Enterprise Virtualization included with IKS</a:t>
            </a:r>
          </a:p>
        </p:txBody>
      </p:sp>
      <p:sp>
        <p:nvSpPr>
          <p:cNvPr id="148" name="Round Same Side Corner Rectangle 210">
            <a:extLst>
              <a:ext uri="{FF2B5EF4-FFF2-40B4-BE49-F238E27FC236}">
                <a16:creationId xmlns:a16="http://schemas.microsoft.com/office/drawing/2014/main" id="{578C7005-2475-4EC6-B977-B5FAE81A9A57}"/>
              </a:ext>
            </a:extLst>
          </p:cNvPr>
          <p:cNvSpPr/>
          <p:nvPr/>
        </p:nvSpPr>
        <p:spPr>
          <a:xfrm>
            <a:off x="3255598" y="3977140"/>
            <a:ext cx="2644952" cy="563972"/>
          </a:xfrm>
          <a:prstGeom prst="round2SameRect">
            <a:avLst>
              <a:gd name="adj1" fmla="val 50000"/>
              <a:gd name="adj2" fmla="val 5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0812" rtl="0" eaLnBrk="1" fontAlgn="base" latinLnBrk="0" hangingPunct="1">
              <a:lnSpc>
                <a:spcPct val="100000"/>
              </a:lnSpc>
              <a:spcBef>
                <a:spcPct val="0"/>
              </a:spcBef>
              <a:spcAft>
                <a:spcPct val="0"/>
              </a:spcAft>
              <a:buClrTx/>
              <a:buSzTx/>
              <a:buFontTx/>
              <a:buNone/>
              <a:tabLst/>
              <a:defRPr/>
            </a:pPr>
            <a:r>
              <a:rPr kumimoji="0" lang="en-GB" sz="1050" b="0" i="0" u="none" strike="noStrike" kern="1200" cap="none" spc="0" normalizeH="0" baseline="0" noProof="0" dirty="0">
                <a:ln>
                  <a:noFill/>
                </a:ln>
                <a:solidFill>
                  <a:srgbClr val="FFFFFF"/>
                </a:solidFill>
                <a:effectLst/>
                <a:uLnTx/>
                <a:uFillTx/>
                <a:latin typeface="CiscoSansTT ExtraLight"/>
                <a:ea typeface="ＭＳ Ｐゴシック" charset="0"/>
                <a:cs typeface="+mn-cs"/>
              </a:rPr>
              <a:t>Kubernetes &amp; Virtualization from a single pane of glass</a:t>
            </a:r>
            <a:endParaRPr kumimoji="0" lang="en-US" sz="1050" b="0" i="0" u="none" strike="noStrike" kern="1200" cap="none" spc="0" normalizeH="0" baseline="0" noProof="0" dirty="0">
              <a:ln>
                <a:noFill/>
              </a:ln>
              <a:solidFill>
                <a:srgbClr val="FFFFFF"/>
              </a:solidFill>
              <a:effectLst/>
              <a:uLnTx/>
              <a:uFillTx/>
              <a:latin typeface="CiscoSansTT ExtraLight"/>
              <a:ea typeface="ＭＳ Ｐゴシック" charset="0"/>
              <a:cs typeface="+mn-cs"/>
            </a:endParaRPr>
          </a:p>
        </p:txBody>
      </p:sp>
      <p:sp>
        <p:nvSpPr>
          <p:cNvPr id="149" name="Round Same Side Corner Rectangle 213">
            <a:extLst>
              <a:ext uri="{FF2B5EF4-FFF2-40B4-BE49-F238E27FC236}">
                <a16:creationId xmlns:a16="http://schemas.microsoft.com/office/drawing/2014/main" id="{58A6869C-F6E4-4D2E-A57F-2261998D7548}"/>
              </a:ext>
            </a:extLst>
          </p:cNvPr>
          <p:cNvSpPr/>
          <p:nvPr/>
        </p:nvSpPr>
        <p:spPr>
          <a:xfrm>
            <a:off x="6038707" y="3977140"/>
            <a:ext cx="2644952" cy="563972"/>
          </a:xfrm>
          <a:prstGeom prst="round2SameRect">
            <a:avLst>
              <a:gd name="adj1" fmla="val 50000"/>
              <a:gd name="adj2" fmla="val 50000"/>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10812" rtl="0" eaLnBrk="1" fontAlgn="base" latinLnBrk="0" hangingPunct="1">
              <a:lnSpc>
                <a:spcPct val="100000"/>
              </a:lnSpc>
              <a:spcBef>
                <a:spcPct val="0"/>
              </a:spcBef>
              <a:spcAft>
                <a:spcPct val="0"/>
              </a:spcAft>
              <a:buClrTx/>
              <a:buSzTx/>
              <a:buFontTx/>
              <a:buNone/>
              <a:tabLst/>
              <a:defRPr/>
            </a:pPr>
            <a:r>
              <a:rPr kumimoji="0" lang="en-GB" sz="1050" b="0" i="0" u="none" strike="noStrike" kern="1200" cap="none" spc="0" normalizeH="0" baseline="0" noProof="0" dirty="0">
                <a:ln>
                  <a:noFill/>
                </a:ln>
                <a:solidFill>
                  <a:srgbClr val="FFFFFF"/>
                </a:solidFill>
                <a:effectLst/>
                <a:uLnTx/>
                <a:uFillTx/>
                <a:latin typeface="CiscoSansTT ExtraLight"/>
                <a:ea typeface="ＭＳ Ｐゴシック" charset="0"/>
                <a:cs typeface="+mn-cs"/>
              </a:rPr>
              <a:t>One-click </a:t>
            </a:r>
            <a:r>
              <a:rPr kumimoji="0" lang="en-GB" sz="1050" b="0" i="0" u="none" strike="noStrike" kern="1200" cap="none" spc="0" normalizeH="0" baseline="0" noProof="0" dirty="0" err="1">
                <a:ln>
                  <a:noFill/>
                </a:ln>
                <a:solidFill>
                  <a:srgbClr val="FFFFFF"/>
                </a:solidFill>
                <a:effectLst/>
                <a:uLnTx/>
                <a:uFillTx/>
                <a:latin typeface="CiscoSansTT ExtraLight"/>
                <a:ea typeface="ＭＳ Ｐゴシック" charset="0"/>
                <a:cs typeface="+mn-cs"/>
              </a:rPr>
              <a:t>Deploymant</a:t>
            </a:r>
            <a:r>
              <a:rPr kumimoji="0" lang="en-GB" sz="1050" b="0" i="0" u="none" strike="noStrike" kern="1200" cap="none" spc="0" normalizeH="0" baseline="0" noProof="0" dirty="0">
                <a:ln>
                  <a:noFill/>
                </a:ln>
                <a:solidFill>
                  <a:srgbClr val="FFFFFF"/>
                </a:solidFill>
                <a:effectLst/>
                <a:uLnTx/>
                <a:uFillTx/>
                <a:latin typeface="CiscoSansTT ExtraLight"/>
                <a:ea typeface="ＭＳ Ｐゴシック" charset="0"/>
                <a:cs typeface="+mn-cs"/>
              </a:rPr>
              <a:t> of secure Kubernetes clusters</a:t>
            </a:r>
          </a:p>
        </p:txBody>
      </p:sp>
      <p:grpSp>
        <p:nvGrpSpPr>
          <p:cNvPr id="398" name="Group 397">
            <a:extLst>
              <a:ext uri="{FF2B5EF4-FFF2-40B4-BE49-F238E27FC236}">
                <a16:creationId xmlns:a16="http://schemas.microsoft.com/office/drawing/2014/main" id="{8C6FAAB7-2121-4278-B66D-AC332B467D85}"/>
              </a:ext>
            </a:extLst>
          </p:cNvPr>
          <p:cNvGrpSpPr/>
          <p:nvPr/>
        </p:nvGrpSpPr>
        <p:grpSpPr>
          <a:xfrm>
            <a:off x="3926630" y="1914617"/>
            <a:ext cx="1169500" cy="1173595"/>
            <a:chOff x="356641" y="1332559"/>
            <a:chExt cx="1865945" cy="1872479"/>
          </a:xfrm>
        </p:grpSpPr>
        <p:sp>
          <p:nvSpPr>
            <p:cNvPr id="399" name="Freeform: Shape 22">
              <a:extLst>
                <a:ext uri="{FF2B5EF4-FFF2-40B4-BE49-F238E27FC236}">
                  <a16:creationId xmlns:a16="http://schemas.microsoft.com/office/drawing/2014/main" id="{581F21F2-05AA-4C57-93CE-ABF097FA85B7}"/>
                </a:ext>
              </a:extLst>
            </p:cNvPr>
            <p:cNvSpPr/>
            <p:nvPr/>
          </p:nvSpPr>
          <p:spPr>
            <a:xfrm>
              <a:off x="361890" y="1332559"/>
              <a:ext cx="1860696" cy="1858625"/>
            </a:xfrm>
            <a:custGeom>
              <a:avLst/>
              <a:gdLst>
                <a:gd name="connsiteX0" fmla="*/ 0 w 5161132"/>
                <a:gd name="connsiteY0" fmla="*/ 2571940 h 5143879"/>
                <a:gd name="connsiteX1" fmla="*/ 2580567 w 5161132"/>
                <a:gd name="connsiteY1" fmla="*/ 0 h 5143879"/>
                <a:gd name="connsiteX2" fmla="*/ 5161133 w 5161132"/>
                <a:gd name="connsiteY2" fmla="*/ 2571940 h 5143879"/>
                <a:gd name="connsiteX3" fmla="*/ 2580567 w 5161132"/>
                <a:gd name="connsiteY3" fmla="*/ 5143880 h 5143879"/>
                <a:gd name="connsiteX4" fmla="*/ 0 w 5161132"/>
                <a:gd name="connsiteY4" fmla="*/ 2571940 h 5143879"/>
                <a:gd name="connsiteX5" fmla="*/ 0 w 5161132"/>
                <a:gd name="connsiteY5" fmla="*/ 2571940 h 514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1132" h="5143879">
                  <a:moveTo>
                    <a:pt x="0" y="2571940"/>
                  </a:moveTo>
                  <a:cubicBezTo>
                    <a:pt x="0" y="1151494"/>
                    <a:pt x="1155360" y="0"/>
                    <a:pt x="2580567" y="0"/>
                  </a:cubicBezTo>
                  <a:cubicBezTo>
                    <a:pt x="4005773" y="0"/>
                    <a:pt x="5161133" y="1151494"/>
                    <a:pt x="5161133" y="2571940"/>
                  </a:cubicBezTo>
                  <a:cubicBezTo>
                    <a:pt x="5161133" y="3992386"/>
                    <a:pt x="4005773" y="5143880"/>
                    <a:pt x="2580567" y="5143880"/>
                  </a:cubicBezTo>
                  <a:cubicBezTo>
                    <a:pt x="1155360" y="5143880"/>
                    <a:pt x="0" y="3992375"/>
                    <a:pt x="0" y="2571940"/>
                  </a:cubicBezTo>
                  <a:lnTo>
                    <a:pt x="0" y="2571940"/>
                  </a:lnTo>
                  <a:close/>
                </a:path>
              </a:pathLst>
            </a:custGeom>
            <a:solidFill>
              <a:srgbClr val="1E4471"/>
            </a:solidFill>
            <a:ln w="1116" cap="flat">
              <a:noFill/>
              <a:prstDash val="solid"/>
              <a:miter/>
            </a:ln>
          </p:spPr>
          <p:txBody>
            <a:bodyPr rtlCol="0" anchor="ctr"/>
            <a:lstStyle/>
            <a:p>
              <a:pPr marL="0" marR="0" lvl="0" indent="0" algn="l" defTabSz="913989"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grpSp>
          <p:nvGrpSpPr>
            <p:cNvPr id="400" name="Group 399">
              <a:extLst>
                <a:ext uri="{FF2B5EF4-FFF2-40B4-BE49-F238E27FC236}">
                  <a16:creationId xmlns:a16="http://schemas.microsoft.com/office/drawing/2014/main" id="{99B1306F-8A63-4752-BF84-B6DED1FCD1FD}"/>
                </a:ext>
              </a:extLst>
            </p:cNvPr>
            <p:cNvGrpSpPr/>
            <p:nvPr/>
          </p:nvGrpSpPr>
          <p:grpSpPr>
            <a:xfrm>
              <a:off x="356641" y="1333215"/>
              <a:ext cx="1858767" cy="1858589"/>
              <a:chOff x="4972721" y="1223323"/>
              <a:chExt cx="1653801" cy="1653642"/>
            </a:xfrm>
          </p:grpSpPr>
          <p:sp>
            <p:nvSpPr>
              <p:cNvPr id="442" name="Oval 441">
                <a:extLst>
                  <a:ext uri="{FF2B5EF4-FFF2-40B4-BE49-F238E27FC236}">
                    <a16:creationId xmlns:a16="http://schemas.microsoft.com/office/drawing/2014/main" id="{5D2688C8-3FC0-461C-BCE7-BC680C579DB3}"/>
                  </a:ext>
                </a:extLst>
              </p:cNvPr>
              <p:cNvSpPr/>
              <p:nvPr/>
            </p:nvSpPr>
            <p:spPr>
              <a:xfrm>
                <a:off x="6302453" y="2534379"/>
                <a:ext cx="21979" cy="21979"/>
              </a:xfrm>
              <a:prstGeom prst="ellipse">
                <a:avLst/>
              </a:prstGeom>
              <a:solidFill>
                <a:srgbClr val="FFFFFF">
                  <a:alpha val="48000"/>
                </a:srgbClr>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cxnSp>
            <p:nvCxnSpPr>
              <p:cNvPr id="443" name="Straight Connector 442">
                <a:extLst>
                  <a:ext uri="{FF2B5EF4-FFF2-40B4-BE49-F238E27FC236}">
                    <a16:creationId xmlns:a16="http://schemas.microsoft.com/office/drawing/2014/main" id="{93080EE7-70D2-44C5-BC0F-0E3E6524F770}"/>
                  </a:ext>
                </a:extLst>
              </p:cNvPr>
              <p:cNvCxnSpPr>
                <a:cxnSpLocks/>
                <a:stCxn id="457" idx="7"/>
              </p:cNvCxnSpPr>
              <p:nvPr/>
            </p:nvCxnSpPr>
            <p:spPr>
              <a:xfrm flipV="1">
                <a:off x="5510520" y="1223323"/>
                <a:ext cx="289944" cy="100698"/>
              </a:xfrm>
              <a:prstGeom prst="line">
                <a:avLst/>
              </a:prstGeom>
              <a:solidFill>
                <a:srgbClr val="1E4471"/>
              </a:solidFill>
              <a:ln w="6350" cap="flat" cmpd="sng" algn="ctr">
                <a:solidFill>
                  <a:srgbClr val="FFFFFF">
                    <a:alpha val="20000"/>
                  </a:srgbClr>
                </a:solidFill>
                <a:prstDash val="solid"/>
              </a:ln>
              <a:effectLst/>
            </p:spPr>
          </p:cxnSp>
          <p:cxnSp>
            <p:nvCxnSpPr>
              <p:cNvPr id="444" name="Straight Connector 443">
                <a:extLst>
                  <a:ext uri="{FF2B5EF4-FFF2-40B4-BE49-F238E27FC236}">
                    <a16:creationId xmlns:a16="http://schemas.microsoft.com/office/drawing/2014/main" id="{556A3BFC-0ABA-4BC8-871E-8A77F6EDFA77}"/>
                  </a:ext>
                </a:extLst>
              </p:cNvPr>
              <p:cNvCxnSpPr>
                <a:cxnSpLocks/>
                <a:stCxn id="455" idx="0"/>
                <a:endCxn id="457" idx="3"/>
              </p:cNvCxnSpPr>
              <p:nvPr/>
            </p:nvCxnSpPr>
            <p:spPr>
              <a:xfrm flipH="1" flipV="1">
                <a:off x="5494979" y="1339562"/>
                <a:ext cx="48981" cy="460502"/>
              </a:xfrm>
              <a:prstGeom prst="line">
                <a:avLst/>
              </a:prstGeom>
              <a:solidFill>
                <a:srgbClr val="1E4471"/>
              </a:solidFill>
              <a:ln w="6350" cap="flat" cmpd="sng" algn="ctr">
                <a:solidFill>
                  <a:srgbClr val="FFFFFF">
                    <a:alpha val="20000"/>
                  </a:srgbClr>
                </a:solidFill>
                <a:prstDash val="solid"/>
              </a:ln>
              <a:effectLst/>
            </p:spPr>
          </p:cxnSp>
          <p:cxnSp>
            <p:nvCxnSpPr>
              <p:cNvPr id="445" name="Straight Connector 444">
                <a:extLst>
                  <a:ext uri="{FF2B5EF4-FFF2-40B4-BE49-F238E27FC236}">
                    <a16:creationId xmlns:a16="http://schemas.microsoft.com/office/drawing/2014/main" id="{56D87241-A058-42E6-AD85-B4AF049ACCB1}"/>
                  </a:ext>
                </a:extLst>
              </p:cNvPr>
              <p:cNvCxnSpPr>
                <a:cxnSpLocks/>
                <a:stCxn id="466" idx="1"/>
                <a:endCxn id="465" idx="7"/>
              </p:cNvCxnSpPr>
              <p:nvPr/>
            </p:nvCxnSpPr>
            <p:spPr>
              <a:xfrm>
                <a:off x="6084158" y="1399685"/>
                <a:ext cx="405172" cy="457785"/>
              </a:xfrm>
              <a:prstGeom prst="line">
                <a:avLst/>
              </a:prstGeom>
              <a:solidFill>
                <a:srgbClr val="1E4471"/>
              </a:solidFill>
              <a:ln w="6350" cap="flat" cmpd="sng" algn="ctr">
                <a:solidFill>
                  <a:srgbClr val="FFFFFF">
                    <a:alpha val="20000"/>
                  </a:srgbClr>
                </a:solidFill>
                <a:prstDash val="solid"/>
              </a:ln>
              <a:effectLst/>
            </p:spPr>
          </p:cxnSp>
          <p:cxnSp>
            <p:nvCxnSpPr>
              <p:cNvPr id="446" name="Straight Connector 445">
                <a:extLst>
                  <a:ext uri="{FF2B5EF4-FFF2-40B4-BE49-F238E27FC236}">
                    <a16:creationId xmlns:a16="http://schemas.microsoft.com/office/drawing/2014/main" id="{45AA3F66-6A24-49C5-B8A1-C41BD34118EB}"/>
                  </a:ext>
                </a:extLst>
              </p:cNvPr>
              <p:cNvCxnSpPr>
                <a:cxnSpLocks/>
                <a:stCxn id="473" idx="7"/>
                <a:endCxn id="455" idx="4"/>
              </p:cNvCxnSpPr>
              <p:nvPr/>
            </p:nvCxnSpPr>
            <p:spPr>
              <a:xfrm flipV="1">
                <a:off x="5362971" y="1822043"/>
                <a:ext cx="180989" cy="395111"/>
              </a:xfrm>
              <a:prstGeom prst="line">
                <a:avLst/>
              </a:prstGeom>
              <a:solidFill>
                <a:srgbClr val="1E4471"/>
              </a:solidFill>
              <a:ln w="6350" cap="flat" cmpd="sng" algn="ctr">
                <a:solidFill>
                  <a:srgbClr val="FFFFFF">
                    <a:alpha val="20000"/>
                  </a:srgbClr>
                </a:solidFill>
                <a:prstDash val="solid"/>
              </a:ln>
              <a:effectLst/>
            </p:spPr>
          </p:cxnSp>
          <p:cxnSp>
            <p:nvCxnSpPr>
              <p:cNvPr id="447" name="Straight Connector 446">
                <a:extLst>
                  <a:ext uri="{FF2B5EF4-FFF2-40B4-BE49-F238E27FC236}">
                    <a16:creationId xmlns:a16="http://schemas.microsoft.com/office/drawing/2014/main" id="{F8E35819-7786-40A1-AADD-49E71A1CD06B}"/>
                  </a:ext>
                </a:extLst>
              </p:cNvPr>
              <p:cNvCxnSpPr>
                <a:cxnSpLocks/>
                <a:stCxn id="459" idx="7"/>
                <a:endCxn id="449" idx="3"/>
              </p:cNvCxnSpPr>
              <p:nvPr/>
            </p:nvCxnSpPr>
            <p:spPr>
              <a:xfrm flipV="1">
                <a:off x="5797444" y="1774179"/>
                <a:ext cx="158862" cy="256576"/>
              </a:xfrm>
              <a:prstGeom prst="line">
                <a:avLst/>
              </a:prstGeom>
              <a:solidFill>
                <a:srgbClr val="1E4471"/>
              </a:solidFill>
              <a:ln w="6350" cap="flat" cmpd="sng" algn="ctr">
                <a:solidFill>
                  <a:srgbClr val="FFFFFF">
                    <a:alpha val="20000"/>
                  </a:srgbClr>
                </a:solidFill>
                <a:prstDash val="solid"/>
              </a:ln>
              <a:effectLst/>
            </p:spPr>
          </p:cxnSp>
          <p:cxnSp>
            <p:nvCxnSpPr>
              <p:cNvPr id="448" name="Straight Connector 447">
                <a:extLst>
                  <a:ext uri="{FF2B5EF4-FFF2-40B4-BE49-F238E27FC236}">
                    <a16:creationId xmlns:a16="http://schemas.microsoft.com/office/drawing/2014/main" id="{DA940856-5530-4F99-9009-706473379C34}"/>
                  </a:ext>
                </a:extLst>
              </p:cNvPr>
              <p:cNvCxnSpPr>
                <a:cxnSpLocks/>
                <a:stCxn id="457" idx="5"/>
              </p:cNvCxnSpPr>
              <p:nvPr/>
            </p:nvCxnSpPr>
            <p:spPr>
              <a:xfrm>
                <a:off x="5510520" y="1339562"/>
                <a:ext cx="454475" cy="423536"/>
              </a:xfrm>
              <a:prstGeom prst="line">
                <a:avLst/>
              </a:prstGeom>
              <a:solidFill>
                <a:srgbClr val="1E4471"/>
              </a:solidFill>
              <a:ln w="6350" cap="flat" cmpd="sng" algn="ctr">
                <a:solidFill>
                  <a:srgbClr val="FFFFFF">
                    <a:alpha val="20000"/>
                  </a:srgbClr>
                </a:solidFill>
                <a:prstDash val="solid"/>
              </a:ln>
              <a:effectLst/>
            </p:spPr>
          </p:cxnSp>
          <p:sp>
            <p:nvSpPr>
              <p:cNvPr id="449" name="Oval 448">
                <a:extLst>
                  <a:ext uri="{FF2B5EF4-FFF2-40B4-BE49-F238E27FC236}">
                    <a16:creationId xmlns:a16="http://schemas.microsoft.com/office/drawing/2014/main" id="{3C4ACF3E-D30B-45F9-BBB8-36DB5684430C}"/>
                  </a:ext>
                </a:extLst>
              </p:cNvPr>
              <p:cNvSpPr/>
              <p:nvPr/>
            </p:nvSpPr>
            <p:spPr>
              <a:xfrm>
                <a:off x="5953087" y="1755419"/>
                <a:ext cx="21979" cy="21979"/>
              </a:xfrm>
              <a:prstGeom prst="ellipse">
                <a:avLst/>
              </a:prstGeom>
              <a:solidFill>
                <a:srgbClr val="FFFFFF"/>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cxnSp>
            <p:nvCxnSpPr>
              <p:cNvPr id="450" name="Straight Connector 449">
                <a:extLst>
                  <a:ext uri="{FF2B5EF4-FFF2-40B4-BE49-F238E27FC236}">
                    <a16:creationId xmlns:a16="http://schemas.microsoft.com/office/drawing/2014/main" id="{7486BF6B-6A48-4D52-86BA-296A594E65F2}"/>
                  </a:ext>
                </a:extLst>
              </p:cNvPr>
              <p:cNvCxnSpPr>
                <a:cxnSpLocks/>
                <a:stCxn id="466" idx="4"/>
                <a:endCxn id="449" idx="0"/>
              </p:cNvCxnSpPr>
              <p:nvPr/>
            </p:nvCxnSpPr>
            <p:spPr>
              <a:xfrm flipH="1">
                <a:off x="5964077" y="1418445"/>
                <a:ext cx="127852" cy="336974"/>
              </a:xfrm>
              <a:prstGeom prst="line">
                <a:avLst/>
              </a:prstGeom>
              <a:solidFill>
                <a:srgbClr val="1E4471"/>
              </a:solidFill>
              <a:ln w="6350" cap="flat" cmpd="sng" algn="ctr">
                <a:solidFill>
                  <a:srgbClr val="FFFFFF">
                    <a:alpha val="20000"/>
                  </a:srgbClr>
                </a:solidFill>
                <a:prstDash val="solid"/>
              </a:ln>
              <a:effectLst/>
            </p:spPr>
          </p:cxnSp>
          <p:cxnSp>
            <p:nvCxnSpPr>
              <p:cNvPr id="451" name="Straight Connector 450">
                <a:extLst>
                  <a:ext uri="{FF2B5EF4-FFF2-40B4-BE49-F238E27FC236}">
                    <a16:creationId xmlns:a16="http://schemas.microsoft.com/office/drawing/2014/main" id="{A716C7A0-D0BA-4731-9AB8-9F04D69CCEEC}"/>
                  </a:ext>
                </a:extLst>
              </p:cNvPr>
              <p:cNvCxnSpPr>
                <a:cxnSpLocks/>
                <a:stCxn id="449" idx="3"/>
                <a:endCxn id="455" idx="6"/>
              </p:cNvCxnSpPr>
              <p:nvPr/>
            </p:nvCxnSpPr>
            <p:spPr>
              <a:xfrm flipH="1">
                <a:off x="5554949" y="1774179"/>
                <a:ext cx="401357" cy="36875"/>
              </a:xfrm>
              <a:prstGeom prst="line">
                <a:avLst/>
              </a:prstGeom>
              <a:solidFill>
                <a:srgbClr val="1E4471"/>
              </a:solidFill>
              <a:ln w="6350" cap="flat" cmpd="sng" algn="ctr">
                <a:solidFill>
                  <a:srgbClr val="FFFFFF">
                    <a:alpha val="20000"/>
                  </a:srgbClr>
                </a:solidFill>
                <a:prstDash val="solid"/>
              </a:ln>
              <a:effectLst/>
            </p:spPr>
          </p:cxnSp>
          <p:cxnSp>
            <p:nvCxnSpPr>
              <p:cNvPr id="452" name="Straight Connector 451">
                <a:extLst>
                  <a:ext uri="{FF2B5EF4-FFF2-40B4-BE49-F238E27FC236}">
                    <a16:creationId xmlns:a16="http://schemas.microsoft.com/office/drawing/2014/main" id="{80FAA91F-2000-4E5D-84F4-1B5C43EE2F29}"/>
                  </a:ext>
                </a:extLst>
              </p:cNvPr>
              <p:cNvCxnSpPr>
                <a:cxnSpLocks/>
                <a:stCxn id="459" idx="1"/>
              </p:cNvCxnSpPr>
              <p:nvPr/>
            </p:nvCxnSpPr>
            <p:spPr>
              <a:xfrm flipH="1" flipV="1">
                <a:off x="5541987" y="1811617"/>
                <a:ext cx="239916" cy="219138"/>
              </a:xfrm>
              <a:prstGeom prst="line">
                <a:avLst/>
              </a:prstGeom>
              <a:solidFill>
                <a:srgbClr val="1E4471"/>
              </a:solidFill>
              <a:ln w="6350" cap="flat" cmpd="sng" algn="ctr">
                <a:solidFill>
                  <a:srgbClr val="FFFFFF">
                    <a:alpha val="20000"/>
                  </a:srgbClr>
                </a:solidFill>
                <a:prstDash val="solid"/>
              </a:ln>
              <a:effectLst/>
            </p:spPr>
          </p:cxnSp>
          <p:cxnSp>
            <p:nvCxnSpPr>
              <p:cNvPr id="453" name="Straight Connector 452">
                <a:extLst>
                  <a:ext uri="{FF2B5EF4-FFF2-40B4-BE49-F238E27FC236}">
                    <a16:creationId xmlns:a16="http://schemas.microsoft.com/office/drawing/2014/main" id="{6051D577-660B-4BA5-BE94-0AC8A0DFC24A}"/>
                  </a:ext>
                </a:extLst>
              </p:cNvPr>
              <p:cNvCxnSpPr>
                <a:cxnSpLocks/>
                <a:endCxn id="491" idx="7"/>
              </p:cNvCxnSpPr>
              <p:nvPr/>
            </p:nvCxnSpPr>
            <p:spPr>
              <a:xfrm flipH="1">
                <a:off x="5227036" y="1811616"/>
                <a:ext cx="312660" cy="155242"/>
              </a:xfrm>
              <a:prstGeom prst="line">
                <a:avLst/>
              </a:prstGeom>
              <a:solidFill>
                <a:srgbClr val="1E4471"/>
              </a:solidFill>
              <a:ln w="6350" cap="flat" cmpd="sng" algn="ctr">
                <a:solidFill>
                  <a:srgbClr val="FFFFFF">
                    <a:alpha val="20000"/>
                  </a:srgbClr>
                </a:solidFill>
                <a:prstDash val="solid"/>
              </a:ln>
              <a:effectLst/>
            </p:spPr>
          </p:cxnSp>
          <p:cxnSp>
            <p:nvCxnSpPr>
              <p:cNvPr id="454" name="Straight Connector 453">
                <a:extLst>
                  <a:ext uri="{FF2B5EF4-FFF2-40B4-BE49-F238E27FC236}">
                    <a16:creationId xmlns:a16="http://schemas.microsoft.com/office/drawing/2014/main" id="{69252732-FF03-4FED-8DC6-ADCE9BA00A6D}"/>
                  </a:ext>
                </a:extLst>
              </p:cNvPr>
              <p:cNvCxnSpPr>
                <a:cxnSpLocks/>
                <a:stCxn id="455" idx="1"/>
              </p:cNvCxnSpPr>
              <p:nvPr/>
            </p:nvCxnSpPr>
            <p:spPr>
              <a:xfrm flipH="1" flipV="1">
                <a:off x="5317433" y="1371485"/>
                <a:ext cx="218756" cy="431798"/>
              </a:xfrm>
              <a:prstGeom prst="line">
                <a:avLst/>
              </a:prstGeom>
              <a:solidFill>
                <a:srgbClr val="1E4471"/>
              </a:solidFill>
              <a:ln w="6350" cap="flat" cmpd="sng" algn="ctr">
                <a:solidFill>
                  <a:srgbClr val="FFFFFF">
                    <a:alpha val="20000"/>
                  </a:srgbClr>
                </a:solidFill>
                <a:prstDash val="solid"/>
              </a:ln>
              <a:effectLst/>
            </p:spPr>
          </p:cxnSp>
          <p:sp>
            <p:nvSpPr>
              <p:cNvPr id="455" name="Oval 454">
                <a:extLst>
                  <a:ext uri="{FF2B5EF4-FFF2-40B4-BE49-F238E27FC236}">
                    <a16:creationId xmlns:a16="http://schemas.microsoft.com/office/drawing/2014/main" id="{C39F9660-867F-49EF-A188-D0FC2813CFFB}"/>
                  </a:ext>
                </a:extLst>
              </p:cNvPr>
              <p:cNvSpPr/>
              <p:nvPr/>
            </p:nvSpPr>
            <p:spPr>
              <a:xfrm>
                <a:off x="5532970" y="1800064"/>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cxnSp>
            <p:nvCxnSpPr>
              <p:cNvPr id="456" name="Straight Connector 455">
                <a:extLst>
                  <a:ext uri="{FF2B5EF4-FFF2-40B4-BE49-F238E27FC236}">
                    <a16:creationId xmlns:a16="http://schemas.microsoft.com/office/drawing/2014/main" id="{D9E5AD8A-40B9-4F34-88E5-111C220001E7}"/>
                  </a:ext>
                </a:extLst>
              </p:cNvPr>
              <p:cNvCxnSpPr>
                <a:cxnSpLocks/>
                <a:endCxn id="449" idx="4"/>
              </p:cNvCxnSpPr>
              <p:nvPr/>
            </p:nvCxnSpPr>
            <p:spPr>
              <a:xfrm>
                <a:off x="5800464" y="1223323"/>
                <a:ext cx="163613" cy="554075"/>
              </a:xfrm>
              <a:prstGeom prst="line">
                <a:avLst/>
              </a:prstGeom>
              <a:solidFill>
                <a:srgbClr val="1E4471"/>
              </a:solidFill>
              <a:ln w="6350" cap="flat" cmpd="sng" algn="ctr">
                <a:solidFill>
                  <a:srgbClr val="FFFFFF">
                    <a:alpha val="20000"/>
                  </a:srgbClr>
                </a:solidFill>
                <a:prstDash val="solid"/>
              </a:ln>
              <a:effectLst/>
            </p:spPr>
          </p:cxnSp>
          <p:sp>
            <p:nvSpPr>
              <p:cNvPr id="457" name="Oval 456">
                <a:extLst>
                  <a:ext uri="{FF2B5EF4-FFF2-40B4-BE49-F238E27FC236}">
                    <a16:creationId xmlns:a16="http://schemas.microsoft.com/office/drawing/2014/main" id="{B539FCF3-7BB2-4539-9D78-A6B55CF2E1F5}"/>
                  </a:ext>
                </a:extLst>
              </p:cNvPr>
              <p:cNvSpPr/>
              <p:nvPr/>
            </p:nvSpPr>
            <p:spPr>
              <a:xfrm>
                <a:off x="5491760" y="1320802"/>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cxnSp>
            <p:nvCxnSpPr>
              <p:cNvPr id="458" name="Straight Connector 457">
                <a:extLst>
                  <a:ext uri="{FF2B5EF4-FFF2-40B4-BE49-F238E27FC236}">
                    <a16:creationId xmlns:a16="http://schemas.microsoft.com/office/drawing/2014/main" id="{E5FFD242-E94C-419C-A39C-4E9E4C2AACEB}"/>
                  </a:ext>
                </a:extLst>
              </p:cNvPr>
              <p:cNvCxnSpPr>
                <a:cxnSpLocks/>
                <a:stCxn id="468" idx="5"/>
                <a:endCxn id="465" idx="7"/>
              </p:cNvCxnSpPr>
              <p:nvPr/>
            </p:nvCxnSpPr>
            <p:spPr>
              <a:xfrm>
                <a:off x="6311272" y="1418445"/>
                <a:ext cx="178058" cy="439025"/>
              </a:xfrm>
              <a:prstGeom prst="line">
                <a:avLst/>
              </a:prstGeom>
              <a:solidFill>
                <a:srgbClr val="1E4471"/>
              </a:solidFill>
              <a:ln w="6350" cap="flat" cmpd="sng" algn="ctr">
                <a:solidFill>
                  <a:srgbClr val="FFFFFF">
                    <a:alpha val="20000"/>
                  </a:srgbClr>
                </a:solidFill>
                <a:prstDash val="solid"/>
              </a:ln>
              <a:effectLst/>
            </p:spPr>
          </p:cxnSp>
          <p:sp>
            <p:nvSpPr>
              <p:cNvPr id="459" name="Oval 458">
                <a:extLst>
                  <a:ext uri="{FF2B5EF4-FFF2-40B4-BE49-F238E27FC236}">
                    <a16:creationId xmlns:a16="http://schemas.microsoft.com/office/drawing/2014/main" id="{8166A4AE-745F-49E6-A5E5-3F7C1920744E}"/>
                  </a:ext>
                </a:extLst>
              </p:cNvPr>
              <p:cNvSpPr/>
              <p:nvPr/>
            </p:nvSpPr>
            <p:spPr>
              <a:xfrm>
                <a:off x="5778684" y="2027536"/>
                <a:ext cx="21979" cy="21979"/>
              </a:xfrm>
              <a:prstGeom prst="ellipse">
                <a:avLst/>
              </a:prstGeom>
              <a:solidFill>
                <a:srgbClr val="FFFFFF"/>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cxnSp>
            <p:nvCxnSpPr>
              <p:cNvPr id="460" name="Straight Connector 459">
                <a:extLst>
                  <a:ext uri="{FF2B5EF4-FFF2-40B4-BE49-F238E27FC236}">
                    <a16:creationId xmlns:a16="http://schemas.microsoft.com/office/drawing/2014/main" id="{99E0556F-E5F1-4CDC-9B02-91B42273BBDF}"/>
                  </a:ext>
                </a:extLst>
              </p:cNvPr>
              <p:cNvCxnSpPr>
                <a:cxnSpLocks/>
                <a:stCxn id="473" idx="5"/>
                <a:endCxn id="484" idx="2"/>
              </p:cNvCxnSpPr>
              <p:nvPr/>
            </p:nvCxnSpPr>
            <p:spPr>
              <a:xfrm>
                <a:off x="5362971" y="2232695"/>
                <a:ext cx="287984" cy="271078"/>
              </a:xfrm>
              <a:prstGeom prst="line">
                <a:avLst/>
              </a:prstGeom>
              <a:solidFill>
                <a:srgbClr val="1E4471"/>
              </a:solidFill>
              <a:ln w="6350" cap="flat" cmpd="sng" algn="ctr">
                <a:solidFill>
                  <a:srgbClr val="FFFFFF">
                    <a:alpha val="20000"/>
                  </a:srgbClr>
                </a:solidFill>
                <a:prstDash val="solid"/>
              </a:ln>
              <a:effectLst/>
            </p:spPr>
          </p:cxnSp>
          <p:cxnSp>
            <p:nvCxnSpPr>
              <p:cNvPr id="461" name="Straight Connector 460">
                <a:extLst>
                  <a:ext uri="{FF2B5EF4-FFF2-40B4-BE49-F238E27FC236}">
                    <a16:creationId xmlns:a16="http://schemas.microsoft.com/office/drawing/2014/main" id="{DBACBF5B-A455-4A52-8579-8A6963080A49}"/>
                  </a:ext>
                </a:extLst>
              </p:cNvPr>
              <p:cNvCxnSpPr>
                <a:cxnSpLocks/>
                <a:stCxn id="463" idx="1"/>
                <a:endCxn id="449" idx="1"/>
              </p:cNvCxnSpPr>
              <p:nvPr/>
            </p:nvCxnSpPr>
            <p:spPr>
              <a:xfrm flipH="1" flipV="1">
                <a:off x="5956306" y="1758638"/>
                <a:ext cx="172062" cy="315632"/>
              </a:xfrm>
              <a:prstGeom prst="line">
                <a:avLst/>
              </a:prstGeom>
              <a:solidFill>
                <a:srgbClr val="1E4471"/>
              </a:solidFill>
              <a:ln w="6350" cap="flat" cmpd="sng" algn="ctr">
                <a:solidFill>
                  <a:srgbClr val="FFFFFF">
                    <a:alpha val="20000"/>
                  </a:srgbClr>
                </a:solidFill>
                <a:prstDash val="solid"/>
              </a:ln>
              <a:effectLst/>
            </p:spPr>
          </p:cxnSp>
          <p:cxnSp>
            <p:nvCxnSpPr>
              <p:cNvPr id="462" name="Straight Connector 461">
                <a:extLst>
                  <a:ext uri="{FF2B5EF4-FFF2-40B4-BE49-F238E27FC236}">
                    <a16:creationId xmlns:a16="http://schemas.microsoft.com/office/drawing/2014/main" id="{262C2F6A-3E4F-4F07-81BB-38E2794241B2}"/>
                  </a:ext>
                </a:extLst>
              </p:cNvPr>
              <p:cNvCxnSpPr>
                <a:cxnSpLocks/>
                <a:stCxn id="465" idx="1"/>
                <a:endCxn id="449" idx="6"/>
              </p:cNvCxnSpPr>
              <p:nvPr/>
            </p:nvCxnSpPr>
            <p:spPr>
              <a:xfrm flipH="1" flipV="1">
                <a:off x="5975066" y="1766409"/>
                <a:ext cx="498723" cy="91061"/>
              </a:xfrm>
              <a:prstGeom prst="line">
                <a:avLst/>
              </a:prstGeom>
              <a:solidFill>
                <a:srgbClr val="1E4471"/>
              </a:solidFill>
              <a:ln w="6350" cap="flat" cmpd="sng" algn="ctr">
                <a:solidFill>
                  <a:srgbClr val="FFFFFF">
                    <a:alpha val="20000"/>
                  </a:srgbClr>
                </a:solidFill>
                <a:prstDash val="solid"/>
              </a:ln>
              <a:effectLst/>
            </p:spPr>
          </p:cxnSp>
          <p:sp>
            <p:nvSpPr>
              <p:cNvPr id="463" name="Oval 462">
                <a:extLst>
                  <a:ext uri="{FF2B5EF4-FFF2-40B4-BE49-F238E27FC236}">
                    <a16:creationId xmlns:a16="http://schemas.microsoft.com/office/drawing/2014/main" id="{1B9F04F1-4E0E-434F-A404-C4DA8AACCE96}"/>
                  </a:ext>
                </a:extLst>
              </p:cNvPr>
              <p:cNvSpPr/>
              <p:nvPr/>
            </p:nvSpPr>
            <p:spPr>
              <a:xfrm>
                <a:off x="6125149" y="2071051"/>
                <a:ext cx="21979" cy="21979"/>
              </a:xfrm>
              <a:prstGeom prst="ellipse">
                <a:avLst/>
              </a:prstGeom>
              <a:solidFill>
                <a:srgbClr val="FFFFFF"/>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cxnSp>
            <p:nvCxnSpPr>
              <p:cNvPr id="464" name="Straight Connector 463">
                <a:extLst>
                  <a:ext uri="{FF2B5EF4-FFF2-40B4-BE49-F238E27FC236}">
                    <a16:creationId xmlns:a16="http://schemas.microsoft.com/office/drawing/2014/main" id="{E45FB954-4485-4E3F-8B03-468999AA353A}"/>
                  </a:ext>
                </a:extLst>
              </p:cNvPr>
              <p:cNvCxnSpPr>
                <a:cxnSpLocks/>
                <a:stCxn id="465" idx="7"/>
                <a:endCxn id="463" idx="1"/>
              </p:cNvCxnSpPr>
              <p:nvPr/>
            </p:nvCxnSpPr>
            <p:spPr>
              <a:xfrm flipH="1">
                <a:off x="6128368" y="1857470"/>
                <a:ext cx="360962" cy="216800"/>
              </a:xfrm>
              <a:prstGeom prst="line">
                <a:avLst/>
              </a:prstGeom>
              <a:solidFill>
                <a:srgbClr val="FFFFFF">
                  <a:alpha val="46000"/>
                </a:srgbClr>
              </a:solidFill>
              <a:ln w="6350" cap="flat" cmpd="sng" algn="ctr">
                <a:solidFill>
                  <a:srgbClr val="FFFFFF">
                    <a:alpha val="20000"/>
                  </a:srgbClr>
                </a:solidFill>
                <a:prstDash val="solid"/>
              </a:ln>
              <a:effectLst/>
            </p:spPr>
          </p:cxnSp>
          <p:sp>
            <p:nvSpPr>
              <p:cNvPr id="465" name="Oval 464">
                <a:extLst>
                  <a:ext uri="{FF2B5EF4-FFF2-40B4-BE49-F238E27FC236}">
                    <a16:creationId xmlns:a16="http://schemas.microsoft.com/office/drawing/2014/main" id="{A488196E-C7F0-4BB8-9796-A68DC79E6AA9}"/>
                  </a:ext>
                </a:extLst>
              </p:cNvPr>
              <p:cNvSpPr/>
              <p:nvPr/>
            </p:nvSpPr>
            <p:spPr>
              <a:xfrm>
                <a:off x="6470570" y="1854251"/>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sp>
            <p:nvSpPr>
              <p:cNvPr id="466" name="Oval 465">
                <a:extLst>
                  <a:ext uri="{FF2B5EF4-FFF2-40B4-BE49-F238E27FC236}">
                    <a16:creationId xmlns:a16="http://schemas.microsoft.com/office/drawing/2014/main" id="{F4E4177E-AE80-4AF3-8B59-CBC2F6B2C5BA}"/>
                  </a:ext>
                </a:extLst>
              </p:cNvPr>
              <p:cNvSpPr/>
              <p:nvPr/>
            </p:nvSpPr>
            <p:spPr>
              <a:xfrm>
                <a:off x="6080939" y="1396466"/>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cxnSp>
            <p:nvCxnSpPr>
              <p:cNvPr id="467" name="Straight Connector 466">
                <a:extLst>
                  <a:ext uri="{FF2B5EF4-FFF2-40B4-BE49-F238E27FC236}">
                    <a16:creationId xmlns:a16="http://schemas.microsoft.com/office/drawing/2014/main" id="{78A3D4B2-72B6-44B6-81C8-18E00ACBBCC9}"/>
                  </a:ext>
                </a:extLst>
              </p:cNvPr>
              <p:cNvCxnSpPr>
                <a:cxnSpLocks/>
                <a:endCxn id="466" idx="1"/>
              </p:cNvCxnSpPr>
              <p:nvPr/>
            </p:nvCxnSpPr>
            <p:spPr>
              <a:xfrm>
                <a:off x="5800464" y="1223323"/>
                <a:ext cx="283694" cy="176362"/>
              </a:xfrm>
              <a:prstGeom prst="line">
                <a:avLst/>
              </a:prstGeom>
              <a:solidFill>
                <a:srgbClr val="1E4471"/>
              </a:solidFill>
              <a:ln w="6350" cap="flat" cmpd="sng" algn="ctr">
                <a:solidFill>
                  <a:srgbClr val="FFFFFF">
                    <a:alpha val="20000"/>
                  </a:srgbClr>
                </a:solidFill>
                <a:prstDash val="solid"/>
              </a:ln>
              <a:effectLst/>
            </p:spPr>
          </p:cxnSp>
          <p:sp>
            <p:nvSpPr>
              <p:cNvPr id="468" name="Oval 467">
                <a:extLst>
                  <a:ext uri="{FF2B5EF4-FFF2-40B4-BE49-F238E27FC236}">
                    <a16:creationId xmlns:a16="http://schemas.microsoft.com/office/drawing/2014/main" id="{EA16D873-474F-4141-B5F0-7BB44EDC396F}"/>
                  </a:ext>
                </a:extLst>
              </p:cNvPr>
              <p:cNvSpPr/>
              <p:nvPr/>
            </p:nvSpPr>
            <p:spPr>
              <a:xfrm>
                <a:off x="6292512" y="1399685"/>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cxnSp>
            <p:nvCxnSpPr>
              <p:cNvPr id="469" name="Straight Connector 468">
                <a:extLst>
                  <a:ext uri="{FF2B5EF4-FFF2-40B4-BE49-F238E27FC236}">
                    <a16:creationId xmlns:a16="http://schemas.microsoft.com/office/drawing/2014/main" id="{30B17958-6DA4-485E-ACB0-CBDFC67A4840}"/>
                  </a:ext>
                </a:extLst>
              </p:cNvPr>
              <p:cNvCxnSpPr>
                <a:cxnSpLocks/>
                <a:stCxn id="468" idx="1"/>
              </p:cNvCxnSpPr>
              <p:nvPr/>
            </p:nvCxnSpPr>
            <p:spPr>
              <a:xfrm flipH="1" flipV="1">
                <a:off x="5800465" y="1223324"/>
                <a:ext cx="495266" cy="179580"/>
              </a:xfrm>
              <a:prstGeom prst="line">
                <a:avLst/>
              </a:prstGeom>
              <a:solidFill>
                <a:srgbClr val="1E4471"/>
              </a:solidFill>
              <a:ln w="6350" cap="flat" cmpd="sng" algn="ctr">
                <a:solidFill>
                  <a:srgbClr val="FFFFFF">
                    <a:alpha val="20000"/>
                  </a:srgbClr>
                </a:solidFill>
                <a:prstDash val="solid"/>
              </a:ln>
              <a:effectLst/>
            </p:spPr>
          </p:cxnSp>
          <p:cxnSp>
            <p:nvCxnSpPr>
              <p:cNvPr id="470" name="Straight Connector 469">
                <a:extLst>
                  <a:ext uri="{FF2B5EF4-FFF2-40B4-BE49-F238E27FC236}">
                    <a16:creationId xmlns:a16="http://schemas.microsoft.com/office/drawing/2014/main" id="{CED78442-A222-4C5B-9272-2966ED292393}"/>
                  </a:ext>
                </a:extLst>
              </p:cNvPr>
              <p:cNvCxnSpPr>
                <a:cxnSpLocks/>
                <a:stCxn id="468" idx="2"/>
                <a:endCxn id="466" idx="6"/>
              </p:cNvCxnSpPr>
              <p:nvPr/>
            </p:nvCxnSpPr>
            <p:spPr>
              <a:xfrm flipH="1" flipV="1">
                <a:off x="6102918" y="1407456"/>
                <a:ext cx="189594" cy="3219"/>
              </a:xfrm>
              <a:prstGeom prst="line">
                <a:avLst/>
              </a:prstGeom>
              <a:solidFill>
                <a:srgbClr val="1E4471"/>
              </a:solidFill>
              <a:ln w="6350" cap="flat" cmpd="sng" algn="ctr">
                <a:solidFill>
                  <a:srgbClr val="FFFFFF">
                    <a:alpha val="20000"/>
                  </a:srgbClr>
                </a:solidFill>
                <a:prstDash val="solid"/>
              </a:ln>
              <a:effectLst/>
            </p:spPr>
          </p:cxnSp>
          <p:cxnSp>
            <p:nvCxnSpPr>
              <p:cNvPr id="471" name="Straight Connector 470">
                <a:extLst>
                  <a:ext uri="{FF2B5EF4-FFF2-40B4-BE49-F238E27FC236}">
                    <a16:creationId xmlns:a16="http://schemas.microsoft.com/office/drawing/2014/main" id="{A232590E-CBFD-4083-BDC1-10A49EC32A0F}"/>
                  </a:ext>
                </a:extLst>
              </p:cNvPr>
              <p:cNvCxnSpPr>
                <a:cxnSpLocks/>
                <a:stCxn id="473" idx="7"/>
                <a:endCxn id="459" idx="3"/>
              </p:cNvCxnSpPr>
              <p:nvPr/>
            </p:nvCxnSpPr>
            <p:spPr>
              <a:xfrm flipV="1">
                <a:off x="5362971" y="2046296"/>
                <a:ext cx="418932" cy="170858"/>
              </a:xfrm>
              <a:prstGeom prst="line">
                <a:avLst/>
              </a:prstGeom>
              <a:solidFill>
                <a:srgbClr val="1E4471"/>
              </a:solidFill>
              <a:ln w="6350" cap="flat" cmpd="sng" algn="ctr">
                <a:solidFill>
                  <a:srgbClr val="FFFFFF">
                    <a:alpha val="20000"/>
                  </a:srgbClr>
                </a:solidFill>
                <a:prstDash val="solid"/>
              </a:ln>
              <a:effectLst/>
            </p:spPr>
          </p:cxnSp>
          <p:cxnSp>
            <p:nvCxnSpPr>
              <p:cNvPr id="472" name="Straight Connector 471">
                <a:extLst>
                  <a:ext uri="{FF2B5EF4-FFF2-40B4-BE49-F238E27FC236}">
                    <a16:creationId xmlns:a16="http://schemas.microsoft.com/office/drawing/2014/main" id="{28B77E74-EAED-4359-92EB-A43583A69B29}"/>
                  </a:ext>
                </a:extLst>
              </p:cNvPr>
              <p:cNvCxnSpPr>
                <a:cxnSpLocks/>
                <a:endCxn id="465" idx="7"/>
              </p:cNvCxnSpPr>
              <p:nvPr/>
            </p:nvCxnSpPr>
            <p:spPr>
              <a:xfrm flipH="1">
                <a:off x="6489330" y="1780709"/>
                <a:ext cx="89826" cy="76761"/>
              </a:xfrm>
              <a:prstGeom prst="line">
                <a:avLst/>
              </a:prstGeom>
              <a:solidFill>
                <a:srgbClr val="1E4471"/>
              </a:solidFill>
              <a:ln w="6350" cap="flat" cmpd="sng" algn="ctr">
                <a:solidFill>
                  <a:srgbClr val="FFFFFF">
                    <a:alpha val="20000"/>
                  </a:srgbClr>
                </a:solidFill>
                <a:prstDash val="solid"/>
              </a:ln>
              <a:effectLst/>
            </p:spPr>
          </p:cxnSp>
          <p:sp>
            <p:nvSpPr>
              <p:cNvPr id="473" name="Oval 472">
                <a:extLst>
                  <a:ext uri="{FF2B5EF4-FFF2-40B4-BE49-F238E27FC236}">
                    <a16:creationId xmlns:a16="http://schemas.microsoft.com/office/drawing/2014/main" id="{B45AA12D-8160-4751-9A3F-98A533FA0889}"/>
                  </a:ext>
                </a:extLst>
              </p:cNvPr>
              <p:cNvSpPr/>
              <p:nvPr/>
            </p:nvSpPr>
            <p:spPr>
              <a:xfrm>
                <a:off x="5344211" y="2213935"/>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cxnSp>
            <p:nvCxnSpPr>
              <p:cNvPr id="474" name="Straight Connector 473">
                <a:extLst>
                  <a:ext uri="{FF2B5EF4-FFF2-40B4-BE49-F238E27FC236}">
                    <a16:creationId xmlns:a16="http://schemas.microsoft.com/office/drawing/2014/main" id="{5D632ADC-31B6-4F1C-8D64-5DAAFC09D67C}"/>
                  </a:ext>
                </a:extLst>
              </p:cNvPr>
              <p:cNvCxnSpPr>
                <a:cxnSpLocks/>
                <a:stCxn id="486" idx="7"/>
                <a:endCxn id="463" idx="2"/>
              </p:cNvCxnSpPr>
              <p:nvPr/>
            </p:nvCxnSpPr>
            <p:spPr>
              <a:xfrm flipV="1">
                <a:off x="5918718" y="2082041"/>
                <a:ext cx="206431" cy="200050"/>
              </a:xfrm>
              <a:prstGeom prst="line">
                <a:avLst/>
              </a:prstGeom>
              <a:solidFill>
                <a:srgbClr val="1E4471"/>
              </a:solidFill>
              <a:ln w="6350" cap="flat" cmpd="sng" algn="ctr">
                <a:solidFill>
                  <a:srgbClr val="FFFFFF">
                    <a:alpha val="20000"/>
                  </a:srgbClr>
                </a:solidFill>
                <a:prstDash val="solid"/>
              </a:ln>
              <a:effectLst/>
            </p:spPr>
          </p:cxnSp>
          <p:cxnSp>
            <p:nvCxnSpPr>
              <p:cNvPr id="475" name="Straight Connector 474">
                <a:extLst>
                  <a:ext uri="{FF2B5EF4-FFF2-40B4-BE49-F238E27FC236}">
                    <a16:creationId xmlns:a16="http://schemas.microsoft.com/office/drawing/2014/main" id="{081D55BF-ABAC-48A8-A4F6-686138B99D27}"/>
                  </a:ext>
                </a:extLst>
              </p:cNvPr>
              <p:cNvCxnSpPr>
                <a:cxnSpLocks/>
                <a:stCxn id="484" idx="4"/>
                <a:endCxn id="486" idx="3"/>
              </p:cNvCxnSpPr>
              <p:nvPr/>
            </p:nvCxnSpPr>
            <p:spPr>
              <a:xfrm flipV="1">
                <a:off x="5661945" y="2297632"/>
                <a:ext cx="241232" cy="217130"/>
              </a:xfrm>
              <a:prstGeom prst="line">
                <a:avLst/>
              </a:prstGeom>
              <a:solidFill>
                <a:srgbClr val="1E4471"/>
              </a:solidFill>
              <a:ln w="6350" cap="flat" cmpd="sng" algn="ctr">
                <a:solidFill>
                  <a:srgbClr val="FFFFFF">
                    <a:alpha val="20000"/>
                  </a:srgbClr>
                </a:solidFill>
                <a:prstDash val="solid"/>
              </a:ln>
              <a:effectLst/>
            </p:spPr>
          </p:cxnSp>
          <p:cxnSp>
            <p:nvCxnSpPr>
              <p:cNvPr id="476" name="Straight Connector 475">
                <a:extLst>
                  <a:ext uri="{FF2B5EF4-FFF2-40B4-BE49-F238E27FC236}">
                    <a16:creationId xmlns:a16="http://schemas.microsoft.com/office/drawing/2014/main" id="{4552708C-9B88-459F-BFAA-0947FB42D29E}"/>
                  </a:ext>
                </a:extLst>
              </p:cNvPr>
              <p:cNvCxnSpPr>
                <a:cxnSpLocks/>
                <a:stCxn id="494" idx="1"/>
                <a:endCxn id="493" idx="1"/>
              </p:cNvCxnSpPr>
              <p:nvPr/>
            </p:nvCxnSpPr>
            <p:spPr>
              <a:xfrm>
                <a:off x="6356234" y="2141033"/>
                <a:ext cx="156550" cy="144086"/>
              </a:xfrm>
              <a:prstGeom prst="line">
                <a:avLst/>
              </a:prstGeom>
              <a:solidFill>
                <a:srgbClr val="1E4471"/>
              </a:solidFill>
              <a:ln w="6350" cap="flat" cmpd="sng" algn="ctr">
                <a:solidFill>
                  <a:srgbClr val="FFFFFF">
                    <a:alpha val="20000"/>
                  </a:srgbClr>
                </a:solidFill>
                <a:prstDash val="solid"/>
              </a:ln>
              <a:effectLst/>
            </p:spPr>
          </p:cxnSp>
          <p:cxnSp>
            <p:nvCxnSpPr>
              <p:cNvPr id="477" name="Straight Connector 476">
                <a:extLst>
                  <a:ext uri="{FF2B5EF4-FFF2-40B4-BE49-F238E27FC236}">
                    <a16:creationId xmlns:a16="http://schemas.microsoft.com/office/drawing/2014/main" id="{F847D987-E623-4F26-B43C-4FC13AD1EC1B}"/>
                  </a:ext>
                </a:extLst>
              </p:cNvPr>
              <p:cNvCxnSpPr>
                <a:cxnSpLocks/>
                <a:stCxn id="488" idx="7"/>
                <a:endCxn id="442" idx="3"/>
              </p:cNvCxnSpPr>
              <p:nvPr/>
            </p:nvCxnSpPr>
            <p:spPr>
              <a:xfrm flipV="1">
                <a:off x="6068113" y="2553139"/>
                <a:ext cx="237559" cy="249283"/>
              </a:xfrm>
              <a:prstGeom prst="line">
                <a:avLst/>
              </a:prstGeom>
              <a:solidFill>
                <a:srgbClr val="1E4471"/>
              </a:solidFill>
              <a:ln w="6350" cap="flat" cmpd="sng" algn="ctr">
                <a:solidFill>
                  <a:srgbClr val="FFFFFF">
                    <a:alpha val="20000"/>
                  </a:srgbClr>
                </a:solidFill>
                <a:prstDash val="solid"/>
              </a:ln>
              <a:effectLst/>
            </p:spPr>
          </p:cxnSp>
          <p:cxnSp>
            <p:nvCxnSpPr>
              <p:cNvPr id="478" name="Straight Connector 477">
                <a:extLst>
                  <a:ext uri="{FF2B5EF4-FFF2-40B4-BE49-F238E27FC236}">
                    <a16:creationId xmlns:a16="http://schemas.microsoft.com/office/drawing/2014/main" id="{7B7AC704-39F0-4013-88AC-BAABF414CD69}"/>
                  </a:ext>
                </a:extLst>
              </p:cNvPr>
              <p:cNvCxnSpPr>
                <a:cxnSpLocks/>
                <a:stCxn id="486" idx="5"/>
                <a:endCxn id="442" idx="3"/>
              </p:cNvCxnSpPr>
              <p:nvPr/>
            </p:nvCxnSpPr>
            <p:spPr>
              <a:xfrm>
                <a:off x="5918718" y="2297632"/>
                <a:ext cx="386954" cy="255507"/>
              </a:xfrm>
              <a:prstGeom prst="line">
                <a:avLst/>
              </a:prstGeom>
              <a:solidFill>
                <a:srgbClr val="1E4471"/>
              </a:solidFill>
              <a:ln w="6350" cap="flat" cmpd="sng" algn="ctr">
                <a:solidFill>
                  <a:srgbClr val="FFFFFF">
                    <a:alpha val="20000"/>
                  </a:srgbClr>
                </a:solidFill>
                <a:prstDash val="solid"/>
              </a:ln>
              <a:effectLst/>
            </p:spPr>
          </p:cxnSp>
          <p:cxnSp>
            <p:nvCxnSpPr>
              <p:cNvPr id="479" name="Straight Connector 478">
                <a:extLst>
                  <a:ext uri="{FF2B5EF4-FFF2-40B4-BE49-F238E27FC236}">
                    <a16:creationId xmlns:a16="http://schemas.microsoft.com/office/drawing/2014/main" id="{9C6B3DEB-03CD-4284-A24D-A73FB574356A}"/>
                  </a:ext>
                </a:extLst>
              </p:cNvPr>
              <p:cNvCxnSpPr>
                <a:cxnSpLocks/>
                <a:stCxn id="494" idx="4"/>
                <a:endCxn id="442" idx="0"/>
              </p:cNvCxnSpPr>
              <p:nvPr/>
            </p:nvCxnSpPr>
            <p:spPr>
              <a:xfrm flipH="1">
                <a:off x="6313443" y="2159793"/>
                <a:ext cx="50562" cy="374586"/>
              </a:xfrm>
              <a:prstGeom prst="line">
                <a:avLst/>
              </a:prstGeom>
              <a:solidFill>
                <a:srgbClr val="1E4471"/>
              </a:solidFill>
              <a:ln w="6350" cap="flat" cmpd="sng" algn="ctr">
                <a:solidFill>
                  <a:srgbClr val="FFFFFF">
                    <a:alpha val="20000"/>
                  </a:srgbClr>
                </a:solidFill>
                <a:prstDash val="solid"/>
              </a:ln>
              <a:effectLst/>
            </p:spPr>
          </p:cxnSp>
          <p:cxnSp>
            <p:nvCxnSpPr>
              <p:cNvPr id="480" name="Straight Connector 479">
                <a:extLst>
                  <a:ext uri="{FF2B5EF4-FFF2-40B4-BE49-F238E27FC236}">
                    <a16:creationId xmlns:a16="http://schemas.microsoft.com/office/drawing/2014/main" id="{FEEF2875-77AA-42CF-AB02-2EEFA795A779}"/>
                  </a:ext>
                </a:extLst>
              </p:cNvPr>
              <p:cNvCxnSpPr>
                <a:cxnSpLocks/>
                <a:stCxn id="442" idx="4"/>
                <a:endCxn id="484" idx="3"/>
              </p:cNvCxnSpPr>
              <p:nvPr/>
            </p:nvCxnSpPr>
            <p:spPr>
              <a:xfrm flipH="1" flipV="1">
                <a:off x="5654174" y="2511543"/>
                <a:ext cx="659269" cy="44815"/>
              </a:xfrm>
              <a:prstGeom prst="line">
                <a:avLst/>
              </a:prstGeom>
              <a:solidFill>
                <a:srgbClr val="1E4471"/>
              </a:solidFill>
              <a:ln w="6350" cap="flat" cmpd="sng" algn="ctr">
                <a:solidFill>
                  <a:srgbClr val="FFFFFF">
                    <a:alpha val="20000"/>
                  </a:srgbClr>
                </a:solidFill>
                <a:prstDash val="solid"/>
              </a:ln>
              <a:effectLst/>
            </p:spPr>
          </p:cxnSp>
          <p:cxnSp>
            <p:nvCxnSpPr>
              <p:cNvPr id="481" name="Straight Connector 480">
                <a:extLst>
                  <a:ext uri="{FF2B5EF4-FFF2-40B4-BE49-F238E27FC236}">
                    <a16:creationId xmlns:a16="http://schemas.microsoft.com/office/drawing/2014/main" id="{4D039A42-7A6B-4686-8BDC-04E0772648EC}"/>
                  </a:ext>
                </a:extLst>
              </p:cNvPr>
              <p:cNvCxnSpPr>
                <a:cxnSpLocks/>
                <a:stCxn id="488" idx="1"/>
                <a:endCxn id="484" idx="4"/>
              </p:cNvCxnSpPr>
              <p:nvPr/>
            </p:nvCxnSpPr>
            <p:spPr>
              <a:xfrm flipH="1" flipV="1">
                <a:off x="5661945" y="2514762"/>
                <a:ext cx="390627" cy="287660"/>
              </a:xfrm>
              <a:prstGeom prst="line">
                <a:avLst/>
              </a:prstGeom>
              <a:solidFill>
                <a:srgbClr val="1E4471"/>
              </a:solidFill>
              <a:ln w="6350" cap="flat" cmpd="sng" algn="ctr">
                <a:solidFill>
                  <a:srgbClr val="FFFFFF">
                    <a:alpha val="20000"/>
                  </a:srgbClr>
                </a:solidFill>
                <a:prstDash val="solid"/>
              </a:ln>
              <a:effectLst/>
            </p:spPr>
          </p:cxnSp>
          <p:cxnSp>
            <p:nvCxnSpPr>
              <p:cNvPr id="482" name="Straight Connector 481">
                <a:extLst>
                  <a:ext uri="{FF2B5EF4-FFF2-40B4-BE49-F238E27FC236}">
                    <a16:creationId xmlns:a16="http://schemas.microsoft.com/office/drawing/2014/main" id="{4ED96FCF-1282-4D9D-AA31-CC708C273006}"/>
                  </a:ext>
                </a:extLst>
              </p:cNvPr>
              <p:cNvCxnSpPr>
                <a:cxnSpLocks/>
                <a:stCxn id="459" idx="5"/>
                <a:endCxn id="486" idx="1"/>
              </p:cNvCxnSpPr>
              <p:nvPr/>
            </p:nvCxnSpPr>
            <p:spPr>
              <a:xfrm>
                <a:off x="5797444" y="2046296"/>
                <a:ext cx="105733" cy="235795"/>
              </a:xfrm>
              <a:prstGeom prst="line">
                <a:avLst/>
              </a:prstGeom>
              <a:solidFill>
                <a:srgbClr val="1E4471"/>
              </a:solidFill>
              <a:ln w="6350" cap="flat" cmpd="sng" algn="ctr">
                <a:solidFill>
                  <a:srgbClr val="FFFFFF">
                    <a:alpha val="20000"/>
                  </a:srgbClr>
                </a:solidFill>
                <a:prstDash val="solid"/>
              </a:ln>
              <a:effectLst/>
            </p:spPr>
          </p:cxnSp>
          <p:cxnSp>
            <p:nvCxnSpPr>
              <p:cNvPr id="483" name="Straight Connector 482">
                <a:extLst>
                  <a:ext uri="{FF2B5EF4-FFF2-40B4-BE49-F238E27FC236}">
                    <a16:creationId xmlns:a16="http://schemas.microsoft.com/office/drawing/2014/main" id="{F27DABD4-CC91-4D3C-B07D-8BA4CC464E6C}"/>
                  </a:ext>
                </a:extLst>
              </p:cNvPr>
              <p:cNvCxnSpPr>
                <a:cxnSpLocks/>
                <a:stCxn id="484" idx="1"/>
                <a:endCxn id="459" idx="4"/>
              </p:cNvCxnSpPr>
              <p:nvPr/>
            </p:nvCxnSpPr>
            <p:spPr>
              <a:xfrm flipV="1">
                <a:off x="5654174" y="2049515"/>
                <a:ext cx="135500" cy="446487"/>
              </a:xfrm>
              <a:prstGeom prst="line">
                <a:avLst/>
              </a:prstGeom>
              <a:solidFill>
                <a:srgbClr val="1E4471"/>
              </a:solidFill>
              <a:ln w="6350" cap="flat" cmpd="sng" algn="ctr">
                <a:solidFill>
                  <a:srgbClr val="FFFFFF">
                    <a:alpha val="20000"/>
                  </a:srgbClr>
                </a:solidFill>
                <a:prstDash val="solid"/>
              </a:ln>
              <a:effectLst/>
            </p:spPr>
          </p:cxnSp>
          <p:sp>
            <p:nvSpPr>
              <p:cNvPr id="484" name="Oval 483">
                <a:extLst>
                  <a:ext uri="{FF2B5EF4-FFF2-40B4-BE49-F238E27FC236}">
                    <a16:creationId xmlns:a16="http://schemas.microsoft.com/office/drawing/2014/main" id="{A01E8FE5-4D25-4D16-9CB1-654B6D83CB2B}"/>
                  </a:ext>
                </a:extLst>
              </p:cNvPr>
              <p:cNvSpPr/>
              <p:nvPr/>
            </p:nvSpPr>
            <p:spPr>
              <a:xfrm>
                <a:off x="5650955" y="2492783"/>
                <a:ext cx="21979" cy="21979"/>
              </a:xfrm>
              <a:prstGeom prst="ellipse">
                <a:avLst/>
              </a:prstGeom>
              <a:solidFill>
                <a:srgbClr val="FFFFFF">
                  <a:alpha val="51000"/>
                </a:srgbClr>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cxnSp>
            <p:nvCxnSpPr>
              <p:cNvPr id="485" name="Straight Connector 484">
                <a:extLst>
                  <a:ext uri="{FF2B5EF4-FFF2-40B4-BE49-F238E27FC236}">
                    <a16:creationId xmlns:a16="http://schemas.microsoft.com/office/drawing/2014/main" id="{72AF9B12-4D78-4818-B2F8-23E211AD554E}"/>
                  </a:ext>
                </a:extLst>
              </p:cNvPr>
              <p:cNvCxnSpPr>
                <a:cxnSpLocks/>
                <a:stCxn id="463" idx="4"/>
                <a:endCxn id="442" idx="1"/>
              </p:cNvCxnSpPr>
              <p:nvPr/>
            </p:nvCxnSpPr>
            <p:spPr>
              <a:xfrm>
                <a:off x="6136139" y="2093030"/>
                <a:ext cx="169533" cy="444568"/>
              </a:xfrm>
              <a:prstGeom prst="line">
                <a:avLst/>
              </a:prstGeom>
              <a:solidFill>
                <a:srgbClr val="1E4471"/>
              </a:solidFill>
              <a:ln w="6350" cap="flat" cmpd="sng" algn="ctr">
                <a:solidFill>
                  <a:srgbClr val="FFFFFF">
                    <a:alpha val="20000"/>
                  </a:srgbClr>
                </a:solidFill>
                <a:prstDash val="solid"/>
              </a:ln>
              <a:effectLst/>
            </p:spPr>
          </p:cxnSp>
          <p:sp>
            <p:nvSpPr>
              <p:cNvPr id="486" name="Oval 485">
                <a:extLst>
                  <a:ext uri="{FF2B5EF4-FFF2-40B4-BE49-F238E27FC236}">
                    <a16:creationId xmlns:a16="http://schemas.microsoft.com/office/drawing/2014/main" id="{A25D324B-75D0-4F28-8BB6-9E0E562CABA4}"/>
                  </a:ext>
                </a:extLst>
              </p:cNvPr>
              <p:cNvSpPr/>
              <p:nvPr/>
            </p:nvSpPr>
            <p:spPr>
              <a:xfrm>
                <a:off x="5899958" y="2278872"/>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cxnSp>
            <p:nvCxnSpPr>
              <p:cNvPr id="487" name="Straight Connector 486">
                <a:extLst>
                  <a:ext uri="{FF2B5EF4-FFF2-40B4-BE49-F238E27FC236}">
                    <a16:creationId xmlns:a16="http://schemas.microsoft.com/office/drawing/2014/main" id="{25306A6F-F89B-48E7-8028-224370D6E84F}"/>
                  </a:ext>
                </a:extLst>
              </p:cNvPr>
              <p:cNvCxnSpPr>
                <a:cxnSpLocks/>
                <a:stCxn id="496" idx="5"/>
                <a:endCxn id="493" idx="7"/>
              </p:cNvCxnSpPr>
              <p:nvPr/>
            </p:nvCxnSpPr>
            <p:spPr>
              <a:xfrm flipH="1">
                <a:off x="6528325" y="1974996"/>
                <a:ext cx="94978" cy="310123"/>
              </a:xfrm>
              <a:prstGeom prst="line">
                <a:avLst/>
              </a:prstGeom>
              <a:solidFill>
                <a:srgbClr val="1E4471"/>
              </a:solidFill>
              <a:ln w="6350" cap="flat" cmpd="sng" algn="ctr">
                <a:solidFill>
                  <a:srgbClr val="FFFFFF">
                    <a:alpha val="20000"/>
                  </a:srgbClr>
                </a:solidFill>
                <a:prstDash val="solid"/>
              </a:ln>
              <a:effectLst/>
            </p:spPr>
          </p:cxnSp>
          <p:sp>
            <p:nvSpPr>
              <p:cNvPr id="488" name="Oval 487">
                <a:extLst>
                  <a:ext uri="{FF2B5EF4-FFF2-40B4-BE49-F238E27FC236}">
                    <a16:creationId xmlns:a16="http://schemas.microsoft.com/office/drawing/2014/main" id="{7A3D4AF5-D0DD-4B0E-84CD-CAA38E5F3FEC}"/>
                  </a:ext>
                </a:extLst>
              </p:cNvPr>
              <p:cNvSpPr/>
              <p:nvPr/>
            </p:nvSpPr>
            <p:spPr>
              <a:xfrm>
                <a:off x="6049353" y="2799203"/>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cxnSp>
            <p:nvCxnSpPr>
              <p:cNvPr id="489" name="Straight Connector 488">
                <a:extLst>
                  <a:ext uri="{FF2B5EF4-FFF2-40B4-BE49-F238E27FC236}">
                    <a16:creationId xmlns:a16="http://schemas.microsoft.com/office/drawing/2014/main" id="{7113933D-80FD-46FC-AB65-5677EB857B4E}"/>
                  </a:ext>
                </a:extLst>
              </p:cNvPr>
              <p:cNvCxnSpPr>
                <a:cxnSpLocks/>
                <a:stCxn id="494" idx="7"/>
                <a:endCxn id="465" idx="4"/>
              </p:cNvCxnSpPr>
              <p:nvPr/>
            </p:nvCxnSpPr>
            <p:spPr>
              <a:xfrm flipV="1">
                <a:off x="6371775" y="1876230"/>
                <a:ext cx="109785" cy="264803"/>
              </a:xfrm>
              <a:prstGeom prst="line">
                <a:avLst/>
              </a:prstGeom>
              <a:solidFill>
                <a:srgbClr val="1E4471"/>
              </a:solidFill>
              <a:ln w="6350" cap="flat" cmpd="sng" algn="ctr">
                <a:solidFill>
                  <a:srgbClr val="FFFFFF">
                    <a:alpha val="20000"/>
                  </a:srgbClr>
                </a:solidFill>
                <a:prstDash val="solid"/>
              </a:ln>
              <a:effectLst/>
            </p:spPr>
          </p:cxnSp>
          <p:cxnSp>
            <p:nvCxnSpPr>
              <p:cNvPr id="490" name="Straight Connector 489">
                <a:extLst>
                  <a:ext uri="{FF2B5EF4-FFF2-40B4-BE49-F238E27FC236}">
                    <a16:creationId xmlns:a16="http://schemas.microsoft.com/office/drawing/2014/main" id="{9635E97E-E55A-475B-A135-9E6B5DA36C8B}"/>
                  </a:ext>
                </a:extLst>
              </p:cNvPr>
              <p:cNvCxnSpPr>
                <a:cxnSpLocks/>
                <a:stCxn id="493" idx="4"/>
                <a:endCxn id="442" idx="4"/>
              </p:cNvCxnSpPr>
              <p:nvPr/>
            </p:nvCxnSpPr>
            <p:spPr>
              <a:xfrm flipH="1">
                <a:off x="6313443" y="2303879"/>
                <a:ext cx="207112" cy="252479"/>
              </a:xfrm>
              <a:prstGeom prst="line">
                <a:avLst/>
              </a:prstGeom>
              <a:solidFill>
                <a:srgbClr val="1E4471"/>
              </a:solidFill>
              <a:ln w="6350" cap="flat" cmpd="sng" algn="ctr">
                <a:solidFill>
                  <a:srgbClr val="FFFFFF">
                    <a:alpha val="20000"/>
                  </a:srgbClr>
                </a:solidFill>
                <a:prstDash val="solid"/>
              </a:ln>
              <a:effectLst/>
            </p:spPr>
          </p:cxnSp>
          <p:sp>
            <p:nvSpPr>
              <p:cNvPr id="491" name="Oval 490">
                <a:extLst>
                  <a:ext uri="{FF2B5EF4-FFF2-40B4-BE49-F238E27FC236}">
                    <a16:creationId xmlns:a16="http://schemas.microsoft.com/office/drawing/2014/main" id="{0F901F24-7129-4705-A1D8-48EA650AA70C}"/>
                  </a:ext>
                </a:extLst>
              </p:cNvPr>
              <p:cNvSpPr/>
              <p:nvPr/>
            </p:nvSpPr>
            <p:spPr>
              <a:xfrm>
                <a:off x="5208276" y="1963639"/>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cxnSp>
            <p:nvCxnSpPr>
              <p:cNvPr id="492" name="Straight Connector 491">
                <a:extLst>
                  <a:ext uri="{FF2B5EF4-FFF2-40B4-BE49-F238E27FC236}">
                    <a16:creationId xmlns:a16="http://schemas.microsoft.com/office/drawing/2014/main" id="{7226120E-C40D-4379-814A-60AF888C8EE4}"/>
                  </a:ext>
                </a:extLst>
              </p:cNvPr>
              <p:cNvCxnSpPr>
                <a:cxnSpLocks/>
                <a:endCxn id="442" idx="5"/>
              </p:cNvCxnSpPr>
              <p:nvPr/>
            </p:nvCxnSpPr>
            <p:spPr>
              <a:xfrm flipH="1" flipV="1">
                <a:off x="6321213" y="2553139"/>
                <a:ext cx="95828" cy="40794"/>
              </a:xfrm>
              <a:prstGeom prst="line">
                <a:avLst/>
              </a:prstGeom>
              <a:solidFill>
                <a:srgbClr val="1E4471"/>
              </a:solidFill>
              <a:ln w="6350" cap="flat" cmpd="sng" algn="ctr">
                <a:solidFill>
                  <a:srgbClr val="FFFFFF">
                    <a:alpha val="20000"/>
                  </a:srgbClr>
                </a:solidFill>
                <a:prstDash val="solid"/>
              </a:ln>
              <a:effectLst/>
            </p:spPr>
          </p:cxnSp>
          <p:sp>
            <p:nvSpPr>
              <p:cNvPr id="493" name="Oval 492">
                <a:extLst>
                  <a:ext uri="{FF2B5EF4-FFF2-40B4-BE49-F238E27FC236}">
                    <a16:creationId xmlns:a16="http://schemas.microsoft.com/office/drawing/2014/main" id="{C0246952-1604-4D0B-8156-C489B66B825D}"/>
                  </a:ext>
                </a:extLst>
              </p:cNvPr>
              <p:cNvSpPr/>
              <p:nvPr/>
            </p:nvSpPr>
            <p:spPr>
              <a:xfrm>
                <a:off x="6509565" y="2281900"/>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sp>
            <p:nvSpPr>
              <p:cNvPr id="494" name="Oval 493">
                <a:extLst>
                  <a:ext uri="{FF2B5EF4-FFF2-40B4-BE49-F238E27FC236}">
                    <a16:creationId xmlns:a16="http://schemas.microsoft.com/office/drawing/2014/main" id="{D39D63EF-CE9A-46D1-AD40-2F2D3069A5CA}"/>
                  </a:ext>
                </a:extLst>
              </p:cNvPr>
              <p:cNvSpPr/>
              <p:nvPr/>
            </p:nvSpPr>
            <p:spPr>
              <a:xfrm>
                <a:off x="6353015" y="2137814"/>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cxnSp>
            <p:nvCxnSpPr>
              <p:cNvPr id="495" name="Straight Connector 494">
                <a:extLst>
                  <a:ext uri="{FF2B5EF4-FFF2-40B4-BE49-F238E27FC236}">
                    <a16:creationId xmlns:a16="http://schemas.microsoft.com/office/drawing/2014/main" id="{86E968DC-4AA6-4FCA-83B0-427888BA5DB7}"/>
                  </a:ext>
                </a:extLst>
              </p:cNvPr>
              <p:cNvCxnSpPr>
                <a:cxnSpLocks/>
                <a:stCxn id="463" idx="6"/>
                <a:endCxn id="494" idx="1"/>
              </p:cNvCxnSpPr>
              <p:nvPr/>
            </p:nvCxnSpPr>
            <p:spPr>
              <a:xfrm>
                <a:off x="6147128" y="2082041"/>
                <a:ext cx="209106" cy="58992"/>
              </a:xfrm>
              <a:prstGeom prst="line">
                <a:avLst/>
              </a:prstGeom>
              <a:solidFill>
                <a:srgbClr val="1E4471"/>
              </a:solidFill>
              <a:ln w="6350" cap="flat" cmpd="sng" algn="ctr">
                <a:solidFill>
                  <a:srgbClr val="FFFFFF">
                    <a:alpha val="20000"/>
                  </a:srgbClr>
                </a:solidFill>
                <a:prstDash val="solid"/>
              </a:ln>
              <a:effectLst/>
            </p:spPr>
          </p:cxnSp>
          <p:sp>
            <p:nvSpPr>
              <p:cNvPr id="496" name="Oval 495">
                <a:extLst>
                  <a:ext uri="{FF2B5EF4-FFF2-40B4-BE49-F238E27FC236}">
                    <a16:creationId xmlns:a16="http://schemas.microsoft.com/office/drawing/2014/main" id="{5C22C148-6FF0-40A1-9B76-0BF9D8D1A4A2}"/>
                  </a:ext>
                </a:extLst>
              </p:cNvPr>
              <p:cNvSpPr/>
              <p:nvPr/>
            </p:nvSpPr>
            <p:spPr>
              <a:xfrm>
                <a:off x="6604543" y="1956236"/>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cxnSp>
            <p:nvCxnSpPr>
              <p:cNvPr id="497" name="Straight Connector 496">
                <a:extLst>
                  <a:ext uri="{FF2B5EF4-FFF2-40B4-BE49-F238E27FC236}">
                    <a16:creationId xmlns:a16="http://schemas.microsoft.com/office/drawing/2014/main" id="{C5284FE6-5C21-4B09-8299-AE2F6957216C}"/>
                  </a:ext>
                </a:extLst>
              </p:cNvPr>
              <p:cNvCxnSpPr>
                <a:cxnSpLocks/>
                <a:stCxn id="496" idx="1"/>
                <a:endCxn id="465" idx="5"/>
              </p:cNvCxnSpPr>
              <p:nvPr/>
            </p:nvCxnSpPr>
            <p:spPr>
              <a:xfrm flipH="1" flipV="1">
                <a:off x="6489330" y="1873011"/>
                <a:ext cx="118432" cy="86444"/>
              </a:xfrm>
              <a:prstGeom prst="line">
                <a:avLst/>
              </a:prstGeom>
              <a:solidFill>
                <a:srgbClr val="1E4471"/>
              </a:solidFill>
              <a:ln w="6350" cap="flat" cmpd="sng" algn="ctr">
                <a:solidFill>
                  <a:srgbClr val="FFFFFF">
                    <a:alpha val="20000"/>
                  </a:srgbClr>
                </a:solidFill>
                <a:prstDash val="solid"/>
              </a:ln>
              <a:effectLst/>
            </p:spPr>
          </p:cxnSp>
          <p:cxnSp>
            <p:nvCxnSpPr>
              <p:cNvPr id="498" name="Straight Connector 497">
                <a:extLst>
                  <a:ext uri="{FF2B5EF4-FFF2-40B4-BE49-F238E27FC236}">
                    <a16:creationId xmlns:a16="http://schemas.microsoft.com/office/drawing/2014/main" id="{CECA7BE8-4B6B-44CD-B7A8-F1D191B2865E}"/>
                  </a:ext>
                </a:extLst>
              </p:cNvPr>
              <p:cNvCxnSpPr>
                <a:cxnSpLocks/>
                <a:stCxn id="496" idx="2"/>
                <a:endCxn id="494" idx="6"/>
              </p:cNvCxnSpPr>
              <p:nvPr/>
            </p:nvCxnSpPr>
            <p:spPr>
              <a:xfrm flipH="1">
                <a:off x="6374994" y="1967226"/>
                <a:ext cx="229549" cy="181578"/>
              </a:xfrm>
              <a:prstGeom prst="line">
                <a:avLst/>
              </a:prstGeom>
              <a:solidFill>
                <a:srgbClr val="1E4471"/>
              </a:solidFill>
              <a:ln w="6350" cap="flat" cmpd="sng" algn="ctr">
                <a:solidFill>
                  <a:srgbClr val="FFFFFF">
                    <a:alpha val="20000"/>
                  </a:srgbClr>
                </a:solidFill>
                <a:prstDash val="solid"/>
              </a:ln>
              <a:effectLst/>
            </p:spPr>
          </p:cxnSp>
          <p:cxnSp>
            <p:nvCxnSpPr>
              <p:cNvPr id="499" name="Straight Connector 498">
                <a:extLst>
                  <a:ext uri="{FF2B5EF4-FFF2-40B4-BE49-F238E27FC236}">
                    <a16:creationId xmlns:a16="http://schemas.microsoft.com/office/drawing/2014/main" id="{BBB771D2-F5FC-43EC-8D9E-B4CF1C042F46}"/>
                  </a:ext>
                </a:extLst>
              </p:cNvPr>
              <p:cNvCxnSpPr>
                <a:cxnSpLocks/>
                <a:endCxn id="493" idx="7"/>
              </p:cNvCxnSpPr>
              <p:nvPr/>
            </p:nvCxnSpPr>
            <p:spPr>
              <a:xfrm flipH="1">
                <a:off x="6528325" y="2179076"/>
                <a:ext cx="94978" cy="106043"/>
              </a:xfrm>
              <a:prstGeom prst="line">
                <a:avLst/>
              </a:prstGeom>
              <a:solidFill>
                <a:srgbClr val="1E4471"/>
              </a:solidFill>
              <a:ln w="6350" cap="flat" cmpd="sng" algn="ctr">
                <a:solidFill>
                  <a:srgbClr val="FFFFFF">
                    <a:alpha val="20000"/>
                  </a:srgbClr>
                </a:solidFill>
                <a:prstDash val="solid"/>
              </a:ln>
              <a:effectLst/>
            </p:spPr>
          </p:cxnSp>
          <p:cxnSp>
            <p:nvCxnSpPr>
              <p:cNvPr id="500" name="Straight Connector 499">
                <a:extLst>
                  <a:ext uri="{FF2B5EF4-FFF2-40B4-BE49-F238E27FC236}">
                    <a16:creationId xmlns:a16="http://schemas.microsoft.com/office/drawing/2014/main" id="{190FDA70-55F8-4DA9-A96A-0232EF787D17}"/>
                  </a:ext>
                </a:extLst>
              </p:cNvPr>
              <p:cNvCxnSpPr>
                <a:cxnSpLocks/>
                <a:stCxn id="502" idx="7"/>
                <a:endCxn id="484" idx="3"/>
              </p:cNvCxnSpPr>
              <p:nvPr/>
            </p:nvCxnSpPr>
            <p:spPr>
              <a:xfrm flipV="1">
                <a:off x="5223893" y="2511543"/>
                <a:ext cx="430281" cy="100595"/>
              </a:xfrm>
              <a:prstGeom prst="line">
                <a:avLst/>
              </a:prstGeom>
              <a:solidFill>
                <a:srgbClr val="1E4471"/>
              </a:solidFill>
              <a:ln w="6350" cap="flat" cmpd="sng" algn="ctr">
                <a:solidFill>
                  <a:srgbClr val="FFFFFF">
                    <a:alpha val="20000"/>
                  </a:srgbClr>
                </a:solidFill>
                <a:prstDash val="solid"/>
              </a:ln>
              <a:effectLst/>
            </p:spPr>
          </p:cxnSp>
          <p:cxnSp>
            <p:nvCxnSpPr>
              <p:cNvPr id="501" name="Straight Connector 500">
                <a:extLst>
                  <a:ext uri="{FF2B5EF4-FFF2-40B4-BE49-F238E27FC236}">
                    <a16:creationId xmlns:a16="http://schemas.microsoft.com/office/drawing/2014/main" id="{9DB7A5A4-151B-458E-8AED-EB15F8E1FC33}"/>
                  </a:ext>
                </a:extLst>
              </p:cNvPr>
              <p:cNvCxnSpPr>
                <a:cxnSpLocks/>
                <a:stCxn id="502" idx="7"/>
                <a:endCxn id="473" idx="4"/>
              </p:cNvCxnSpPr>
              <p:nvPr/>
            </p:nvCxnSpPr>
            <p:spPr>
              <a:xfrm flipV="1">
                <a:off x="5223893" y="2235914"/>
                <a:ext cx="131308" cy="376224"/>
              </a:xfrm>
              <a:prstGeom prst="line">
                <a:avLst/>
              </a:prstGeom>
              <a:solidFill>
                <a:srgbClr val="1E4471"/>
              </a:solidFill>
              <a:ln w="6350" cap="flat" cmpd="sng" algn="ctr">
                <a:solidFill>
                  <a:srgbClr val="FFFFFF">
                    <a:alpha val="20000"/>
                  </a:srgbClr>
                </a:solidFill>
                <a:prstDash val="solid"/>
              </a:ln>
              <a:effectLst/>
            </p:spPr>
          </p:cxnSp>
          <p:sp>
            <p:nvSpPr>
              <p:cNvPr id="502" name="Oval 501">
                <a:extLst>
                  <a:ext uri="{FF2B5EF4-FFF2-40B4-BE49-F238E27FC236}">
                    <a16:creationId xmlns:a16="http://schemas.microsoft.com/office/drawing/2014/main" id="{5E7C2CB8-438D-4009-A8DC-20C849B359DF}"/>
                  </a:ext>
                </a:extLst>
              </p:cNvPr>
              <p:cNvSpPr/>
              <p:nvPr/>
            </p:nvSpPr>
            <p:spPr>
              <a:xfrm>
                <a:off x="5205133" y="2608919"/>
                <a:ext cx="21979" cy="21979"/>
              </a:xfrm>
              <a:prstGeom prst="ellipse">
                <a:avLst/>
              </a:prstGeom>
              <a:solidFill>
                <a:srgbClr val="FFFFFF"/>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sp>
            <p:nvSpPr>
              <p:cNvPr id="503" name="Oval 502">
                <a:extLst>
                  <a:ext uri="{FF2B5EF4-FFF2-40B4-BE49-F238E27FC236}">
                    <a16:creationId xmlns:a16="http://schemas.microsoft.com/office/drawing/2014/main" id="{DE234E60-58BB-4B96-BE44-A2294D31F026}"/>
                  </a:ext>
                </a:extLst>
              </p:cNvPr>
              <p:cNvSpPr/>
              <p:nvPr/>
            </p:nvSpPr>
            <p:spPr>
              <a:xfrm>
                <a:off x="5190924" y="2251961"/>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cxnSp>
            <p:nvCxnSpPr>
              <p:cNvPr id="504" name="Straight Connector 503">
                <a:extLst>
                  <a:ext uri="{FF2B5EF4-FFF2-40B4-BE49-F238E27FC236}">
                    <a16:creationId xmlns:a16="http://schemas.microsoft.com/office/drawing/2014/main" id="{7D8BE09D-7719-48B5-B79C-87A97EE42394}"/>
                  </a:ext>
                </a:extLst>
              </p:cNvPr>
              <p:cNvCxnSpPr>
                <a:cxnSpLocks/>
                <a:stCxn id="503" idx="1"/>
                <a:endCxn id="491" idx="3"/>
              </p:cNvCxnSpPr>
              <p:nvPr/>
            </p:nvCxnSpPr>
            <p:spPr>
              <a:xfrm flipV="1">
                <a:off x="5194143" y="1982399"/>
                <a:ext cx="17352" cy="272781"/>
              </a:xfrm>
              <a:prstGeom prst="line">
                <a:avLst/>
              </a:prstGeom>
              <a:solidFill>
                <a:srgbClr val="1E4471"/>
              </a:solidFill>
              <a:ln w="6350" cap="flat" cmpd="sng" algn="ctr">
                <a:solidFill>
                  <a:srgbClr val="FFFFFF">
                    <a:alpha val="20000"/>
                  </a:srgbClr>
                </a:solidFill>
                <a:prstDash val="solid"/>
              </a:ln>
              <a:effectLst/>
            </p:spPr>
          </p:cxnSp>
          <p:cxnSp>
            <p:nvCxnSpPr>
              <p:cNvPr id="505" name="Straight Connector 504">
                <a:extLst>
                  <a:ext uri="{FF2B5EF4-FFF2-40B4-BE49-F238E27FC236}">
                    <a16:creationId xmlns:a16="http://schemas.microsoft.com/office/drawing/2014/main" id="{AC14B4C6-6925-4564-8883-7E861598BD1D}"/>
                  </a:ext>
                </a:extLst>
              </p:cNvPr>
              <p:cNvCxnSpPr>
                <a:cxnSpLocks/>
                <a:stCxn id="473" idx="0"/>
                <a:endCxn id="491" idx="5"/>
              </p:cNvCxnSpPr>
              <p:nvPr/>
            </p:nvCxnSpPr>
            <p:spPr>
              <a:xfrm flipH="1" flipV="1">
                <a:off x="5227036" y="1982399"/>
                <a:ext cx="128165" cy="231536"/>
              </a:xfrm>
              <a:prstGeom prst="line">
                <a:avLst/>
              </a:prstGeom>
              <a:solidFill>
                <a:srgbClr val="1E4471"/>
              </a:solidFill>
              <a:ln w="6350" cap="flat" cmpd="sng" algn="ctr">
                <a:solidFill>
                  <a:srgbClr val="FFFFFF">
                    <a:alpha val="20000"/>
                  </a:srgbClr>
                </a:solidFill>
                <a:prstDash val="solid"/>
              </a:ln>
              <a:effectLst/>
            </p:spPr>
          </p:cxnSp>
          <p:sp>
            <p:nvSpPr>
              <p:cNvPr id="506" name="Oval 505">
                <a:extLst>
                  <a:ext uri="{FF2B5EF4-FFF2-40B4-BE49-F238E27FC236}">
                    <a16:creationId xmlns:a16="http://schemas.microsoft.com/office/drawing/2014/main" id="{52C06613-2509-4A94-B407-333BDC61BE6A}"/>
                  </a:ext>
                </a:extLst>
              </p:cNvPr>
              <p:cNvSpPr/>
              <p:nvPr/>
            </p:nvSpPr>
            <p:spPr>
              <a:xfrm>
                <a:off x="5641504" y="2759183"/>
                <a:ext cx="21979" cy="21979"/>
              </a:xfrm>
              <a:prstGeom prst="ellipse">
                <a:avLst/>
              </a:prstGeom>
              <a:solidFill>
                <a:srgbClr val="FFFFFF">
                  <a:alpha val="54000"/>
                </a:srgbClr>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sp>
            <p:nvSpPr>
              <p:cNvPr id="507" name="Oval 506">
                <a:extLst>
                  <a:ext uri="{FF2B5EF4-FFF2-40B4-BE49-F238E27FC236}">
                    <a16:creationId xmlns:a16="http://schemas.microsoft.com/office/drawing/2014/main" id="{A66437B9-FAC7-4E7B-899A-5B56E436FF71}"/>
                  </a:ext>
                </a:extLst>
              </p:cNvPr>
              <p:cNvSpPr/>
              <p:nvPr/>
            </p:nvSpPr>
            <p:spPr>
              <a:xfrm>
                <a:off x="5249477" y="1633219"/>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cxnSp>
            <p:nvCxnSpPr>
              <p:cNvPr id="508" name="Straight Connector 507">
                <a:extLst>
                  <a:ext uri="{FF2B5EF4-FFF2-40B4-BE49-F238E27FC236}">
                    <a16:creationId xmlns:a16="http://schemas.microsoft.com/office/drawing/2014/main" id="{C87ADF1B-FC65-4D23-ADE8-0FB633F03DA8}"/>
                  </a:ext>
                </a:extLst>
              </p:cNvPr>
              <p:cNvCxnSpPr>
                <a:cxnSpLocks/>
                <a:stCxn id="491" idx="0"/>
                <a:endCxn id="507" idx="3"/>
              </p:cNvCxnSpPr>
              <p:nvPr/>
            </p:nvCxnSpPr>
            <p:spPr>
              <a:xfrm flipV="1">
                <a:off x="5219266" y="1651979"/>
                <a:ext cx="33430" cy="311660"/>
              </a:xfrm>
              <a:prstGeom prst="line">
                <a:avLst/>
              </a:prstGeom>
              <a:solidFill>
                <a:srgbClr val="1E4471"/>
              </a:solidFill>
              <a:ln w="6350" cap="flat" cmpd="sng" algn="ctr">
                <a:solidFill>
                  <a:srgbClr val="FFFFFF">
                    <a:alpha val="20000"/>
                  </a:srgbClr>
                </a:solidFill>
                <a:prstDash val="solid"/>
              </a:ln>
              <a:effectLst/>
            </p:spPr>
          </p:cxnSp>
          <p:sp>
            <p:nvSpPr>
              <p:cNvPr id="509" name="Oval 508">
                <a:extLst>
                  <a:ext uri="{FF2B5EF4-FFF2-40B4-BE49-F238E27FC236}">
                    <a16:creationId xmlns:a16="http://schemas.microsoft.com/office/drawing/2014/main" id="{F088DE05-490D-43C9-B9BD-F1115ED99329}"/>
                  </a:ext>
                </a:extLst>
              </p:cNvPr>
              <p:cNvSpPr/>
              <p:nvPr/>
            </p:nvSpPr>
            <p:spPr>
              <a:xfrm>
                <a:off x="5058046" y="1711735"/>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marL="0" marR="0" lvl="0" indent="0" algn="r" defTabSz="913989" rtl="0" eaLnBrk="1" fontAlgn="base" latinLnBrk="0" hangingPunct="1">
                  <a:lnSpc>
                    <a:spcPct val="100000"/>
                  </a:lnSpc>
                  <a:spcBef>
                    <a:spcPct val="0"/>
                  </a:spcBef>
                  <a:spcAft>
                    <a:spcPct val="0"/>
                  </a:spcAft>
                  <a:buClrTx/>
                  <a:buSzTx/>
                  <a:buFontTx/>
                  <a:buNone/>
                  <a:tabLst/>
                  <a:defRPr/>
                </a:pPr>
                <a:endParaRPr kumimoji="0" lang="en-IN" sz="900" b="0" i="0" u="none" strike="noStrike" kern="0" cap="none" spc="0" normalizeH="0" baseline="0" noProof="0">
                  <a:ln>
                    <a:noFill/>
                  </a:ln>
                  <a:solidFill>
                    <a:srgbClr val="FFFFFF"/>
                  </a:solidFill>
                  <a:effectLst/>
                  <a:uLnTx/>
                  <a:uFillTx/>
                  <a:latin typeface="CiscoSansTT ExtraLight"/>
                  <a:ea typeface="ＭＳ Ｐゴシック" charset="0"/>
                </a:endParaRPr>
              </a:p>
            </p:txBody>
          </p:sp>
          <p:cxnSp>
            <p:nvCxnSpPr>
              <p:cNvPr id="510" name="Straight Connector 509">
                <a:extLst>
                  <a:ext uri="{FF2B5EF4-FFF2-40B4-BE49-F238E27FC236}">
                    <a16:creationId xmlns:a16="http://schemas.microsoft.com/office/drawing/2014/main" id="{7F00C059-AB68-47EB-B759-C67C545CE192}"/>
                  </a:ext>
                </a:extLst>
              </p:cNvPr>
              <p:cNvCxnSpPr>
                <a:cxnSpLocks/>
                <a:stCxn id="455" idx="2"/>
                <a:endCxn id="507" idx="6"/>
              </p:cNvCxnSpPr>
              <p:nvPr/>
            </p:nvCxnSpPr>
            <p:spPr>
              <a:xfrm flipH="1" flipV="1">
                <a:off x="5271456" y="1644209"/>
                <a:ext cx="261514" cy="166845"/>
              </a:xfrm>
              <a:prstGeom prst="line">
                <a:avLst/>
              </a:prstGeom>
              <a:solidFill>
                <a:srgbClr val="1E4471"/>
              </a:solidFill>
              <a:ln w="6350" cap="flat" cmpd="sng" algn="ctr">
                <a:solidFill>
                  <a:srgbClr val="FFFFFF">
                    <a:alpha val="20000"/>
                  </a:srgbClr>
                </a:solidFill>
                <a:prstDash val="solid"/>
              </a:ln>
              <a:effectLst/>
            </p:spPr>
          </p:cxnSp>
          <p:cxnSp>
            <p:nvCxnSpPr>
              <p:cNvPr id="511" name="Straight Connector 510">
                <a:extLst>
                  <a:ext uri="{FF2B5EF4-FFF2-40B4-BE49-F238E27FC236}">
                    <a16:creationId xmlns:a16="http://schemas.microsoft.com/office/drawing/2014/main" id="{D7322860-E767-4E8E-961D-AD5E86C8B0B1}"/>
                  </a:ext>
                </a:extLst>
              </p:cNvPr>
              <p:cNvCxnSpPr>
                <a:cxnSpLocks/>
                <a:stCxn id="509" idx="7"/>
                <a:endCxn id="507" idx="2"/>
              </p:cNvCxnSpPr>
              <p:nvPr/>
            </p:nvCxnSpPr>
            <p:spPr>
              <a:xfrm flipV="1">
                <a:off x="5076806" y="1644209"/>
                <a:ext cx="172671" cy="70745"/>
              </a:xfrm>
              <a:prstGeom prst="line">
                <a:avLst/>
              </a:prstGeom>
              <a:solidFill>
                <a:srgbClr val="1E4471"/>
              </a:solidFill>
              <a:ln w="6350" cap="flat" cmpd="sng" algn="ctr">
                <a:solidFill>
                  <a:srgbClr val="FFFFFF">
                    <a:alpha val="20000"/>
                  </a:srgbClr>
                </a:solidFill>
                <a:prstDash val="solid"/>
              </a:ln>
              <a:effectLst/>
            </p:spPr>
          </p:cxnSp>
          <p:cxnSp>
            <p:nvCxnSpPr>
              <p:cNvPr id="512" name="Straight Connector 511">
                <a:extLst>
                  <a:ext uri="{FF2B5EF4-FFF2-40B4-BE49-F238E27FC236}">
                    <a16:creationId xmlns:a16="http://schemas.microsoft.com/office/drawing/2014/main" id="{983F5147-0834-438B-8F03-7F38E360F99F}"/>
                  </a:ext>
                </a:extLst>
              </p:cNvPr>
              <p:cNvCxnSpPr>
                <a:cxnSpLocks/>
                <a:stCxn id="507" idx="1"/>
              </p:cNvCxnSpPr>
              <p:nvPr/>
            </p:nvCxnSpPr>
            <p:spPr>
              <a:xfrm flipH="1" flipV="1">
                <a:off x="5220382" y="1456222"/>
                <a:ext cx="32314" cy="180216"/>
              </a:xfrm>
              <a:prstGeom prst="line">
                <a:avLst/>
              </a:prstGeom>
              <a:solidFill>
                <a:srgbClr val="1E4471"/>
              </a:solidFill>
              <a:ln w="6350" cap="flat" cmpd="sng" algn="ctr">
                <a:solidFill>
                  <a:srgbClr val="FFFFFF">
                    <a:alpha val="20000"/>
                  </a:srgbClr>
                </a:solidFill>
                <a:prstDash val="solid"/>
              </a:ln>
              <a:effectLst/>
            </p:spPr>
          </p:cxnSp>
          <p:cxnSp>
            <p:nvCxnSpPr>
              <p:cNvPr id="513" name="Straight Connector 512">
                <a:extLst>
                  <a:ext uri="{FF2B5EF4-FFF2-40B4-BE49-F238E27FC236}">
                    <a16:creationId xmlns:a16="http://schemas.microsoft.com/office/drawing/2014/main" id="{29ECB00E-9D9E-41BF-8DCE-1E90960FACF7}"/>
                  </a:ext>
                </a:extLst>
              </p:cNvPr>
              <p:cNvCxnSpPr>
                <a:cxnSpLocks/>
                <a:stCxn id="503" idx="6"/>
                <a:endCxn id="473" idx="3"/>
              </p:cNvCxnSpPr>
              <p:nvPr/>
            </p:nvCxnSpPr>
            <p:spPr>
              <a:xfrm flipV="1">
                <a:off x="5212903" y="2232695"/>
                <a:ext cx="134527" cy="30256"/>
              </a:xfrm>
              <a:prstGeom prst="line">
                <a:avLst/>
              </a:prstGeom>
              <a:solidFill>
                <a:srgbClr val="1E4471"/>
              </a:solidFill>
              <a:ln w="6350" cap="flat" cmpd="sng" algn="ctr">
                <a:solidFill>
                  <a:srgbClr val="FFFFFF">
                    <a:alpha val="20000"/>
                  </a:srgbClr>
                </a:solidFill>
                <a:prstDash val="solid"/>
              </a:ln>
              <a:effectLst/>
            </p:spPr>
          </p:cxnSp>
          <p:cxnSp>
            <p:nvCxnSpPr>
              <p:cNvPr id="514" name="Straight Connector 513">
                <a:extLst>
                  <a:ext uri="{FF2B5EF4-FFF2-40B4-BE49-F238E27FC236}">
                    <a16:creationId xmlns:a16="http://schemas.microsoft.com/office/drawing/2014/main" id="{681DF5EA-922E-4B98-9A64-757375259986}"/>
                  </a:ext>
                </a:extLst>
              </p:cNvPr>
              <p:cNvCxnSpPr>
                <a:cxnSpLocks/>
                <a:endCxn id="491" idx="2"/>
              </p:cNvCxnSpPr>
              <p:nvPr/>
            </p:nvCxnSpPr>
            <p:spPr>
              <a:xfrm flipV="1">
                <a:off x="4972721" y="1974629"/>
                <a:ext cx="235555" cy="75516"/>
              </a:xfrm>
              <a:prstGeom prst="line">
                <a:avLst/>
              </a:prstGeom>
              <a:solidFill>
                <a:srgbClr val="1E4471"/>
              </a:solidFill>
              <a:ln w="6350" cap="flat" cmpd="sng" algn="ctr">
                <a:solidFill>
                  <a:srgbClr val="FFFFFF">
                    <a:alpha val="20000"/>
                  </a:srgbClr>
                </a:solidFill>
                <a:prstDash val="solid"/>
              </a:ln>
              <a:effectLst/>
            </p:spPr>
          </p:cxnSp>
          <p:cxnSp>
            <p:nvCxnSpPr>
              <p:cNvPr id="515" name="Straight Connector 514">
                <a:extLst>
                  <a:ext uri="{FF2B5EF4-FFF2-40B4-BE49-F238E27FC236}">
                    <a16:creationId xmlns:a16="http://schemas.microsoft.com/office/drawing/2014/main" id="{5CF5C318-9F08-4D31-A8E6-9B86485C2F89}"/>
                  </a:ext>
                </a:extLst>
              </p:cNvPr>
              <p:cNvCxnSpPr>
                <a:cxnSpLocks/>
                <a:stCxn id="491" idx="3"/>
                <a:endCxn id="509" idx="3"/>
              </p:cNvCxnSpPr>
              <p:nvPr/>
            </p:nvCxnSpPr>
            <p:spPr>
              <a:xfrm flipH="1" flipV="1">
                <a:off x="5061265" y="1730495"/>
                <a:ext cx="150230" cy="251904"/>
              </a:xfrm>
              <a:prstGeom prst="line">
                <a:avLst/>
              </a:prstGeom>
              <a:solidFill>
                <a:srgbClr val="1E4471"/>
              </a:solidFill>
              <a:ln w="6350" cap="flat" cmpd="sng" algn="ctr">
                <a:solidFill>
                  <a:srgbClr val="FFFFFF">
                    <a:alpha val="20000"/>
                  </a:srgbClr>
                </a:solidFill>
                <a:prstDash val="solid"/>
              </a:ln>
              <a:effectLst/>
            </p:spPr>
          </p:cxnSp>
          <p:cxnSp>
            <p:nvCxnSpPr>
              <p:cNvPr id="516" name="Straight Connector 515">
                <a:extLst>
                  <a:ext uri="{FF2B5EF4-FFF2-40B4-BE49-F238E27FC236}">
                    <a16:creationId xmlns:a16="http://schemas.microsoft.com/office/drawing/2014/main" id="{FE8978D8-0D79-4133-B5A1-207BB09BA9B8}"/>
                  </a:ext>
                </a:extLst>
              </p:cNvPr>
              <p:cNvCxnSpPr>
                <a:cxnSpLocks/>
                <a:stCxn id="502" idx="3"/>
                <a:endCxn id="503" idx="3"/>
              </p:cNvCxnSpPr>
              <p:nvPr/>
            </p:nvCxnSpPr>
            <p:spPr>
              <a:xfrm flipH="1" flipV="1">
                <a:off x="5194143" y="2270721"/>
                <a:ext cx="14209" cy="356958"/>
              </a:xfrm>
              <a:prstGeom prst="line">
                <a:avLst/>
              </a:prstGeom>
              <a:solidFill>
                <a:srgbClr val="FFFFFF">
                  <a:alpha val="46000"/>
                </a:srgbClr>
              </a:solidFill>
              <a:ln w="6350" cap="flat" cmpd="sng" algn="ctr">
                <a:solidFill>
                  <a:srgbClr val="FFFFFF">
                    <a:alpha val="20000"/>
                  </a:srgbClr>
                </a:solidFill>
                <a:prstDash val="solid"/>
              </a:ln>
              <a:effectLst/>
            </p:spPr>
          </p:cxnSp>
          <p:cxnSp>
            <p:nvCxnSpPr>
              <p:cNvPr id="517" name="Straight Connector 516">
                <a:extLst>
                  <a:ext uri="{FF2B5EF4-FFF2-40B4-BE49-F238E27FC236}">
                    <a16:creationId xmlns:a16="http://schemas.microsoft.com/office/drawing/2014/main" id="{01DF3F43-37A1-48BC-BB64-9062D61C04E4}"/>
                  </a:ext>
                </a:extLst>
              </p:cNvPr>
              <p:cNvCxnSpPr>
                <a:cxnSpLocks/>
                <a:stCxn id="502" idx="2"/>
              </p:cNvCxnSpPr>
              <p:nvPr/>
            </p:nvCxnSpPr>
            <p:spPr>
              <a:xfrm flipH="1" flipV="1">
                <a:off x="4972721" y="2050144"/>
                <a:ext cx="232412" cy="569765"/>
              </a:xfrm>
              <a:prstGeom prst="line">
                <a:avLst/>
              </a:prstGeom>
              <a:solidFill>
                <a:srgbClr val="1E4471"/>
              </a:solidFill>
              <a:ln w="6350" cap="flat" cmpd="sng" algn="ctr">
                <a:solidFill>
                  <a:srgbClr val="FFFFFF">
                    <a:alpha val="20000"/>
                  </a:srgbClr>
                </a:solidFill>
                <a:prstDash val="solid"/>
              </a:ln>
              <a:effectLst/>
            </p:spPr>
          </p:cxnSp>
          <p:cxnSp>
            <p:nvCxnSpPr>
              <p:cNvPr id="518" name="Straight Connector 517">
                <a:extLst>
                  <a:ext uri="{FF2B5EF4-FFF2-40B4-BE49-F238E27FC236}">
                    <a16:creationId xmlns:a16="http://schemas.microsoft.com/office/drawing/2014/main" id="{BBE6DBB4-5BDB-4593-A6BF-F124E05CBF24}"/>
                  </a:ext>
                </a:extLst>
              </p:cNvPr>
              <p:cNvCxnSpPr>
                <a:cxnSpLocks/>
                <a:stCxn id="506" idx="1"/>
                <a:endCxn id="502" idx="5"/>
              </p:cNvCxnSpPr>
              <p:nvPr/>
            </p:nvCxnSpPr>
            <p:spPr>
              <a:xfrm flipH="1" flipV="1">
                <a:off x="5223893" y="2627679"/>
                <a:ext cx="420830" cy="134723"/>
              </a:xfrm>
              <a:prstGeom prst="line">
                <a:avLst/>
              </a:prstGeom>
              <a:solidFill>
                <a:srgbClr val="1E4471"/>
              </a:solidFill>
              <a:ln w="6350" cap="flat" cmpd="sng" algn="ctr">
                <a:solidFill>
                  <a:srgbClr val="FFFFFF">
                    <a:alpha val="20000"/>
                  </a:srgbClr>
                </a:solidFill>
                <a:prstDash val="solid"/>
              </a:ln>
              <a:effectLst/>
            </p:spPr>
          </p:cxnSp>
          <p:cxnSp>
            <p:nvCxnSpPr>
              <p:cNvPr id="519" name="Straight Connector 518">
                <a:extLst>
                  <a:ext uri="{FF2B5EF4-FFF2-40B4-BE49-F238E27FC236}">
                    <a16:creationId xmlns:a16="http://schemas.microsoft.com/office/drawing/2014/main" id="{9A13B1F8-D33A-43A2-A761-8F2681D9EBBD}"/>
                  </a:ext>
                </a:extLst>
              </p:cNvPr>
              <p:cNvCxnSpPr>
                <a:cxnSpLocks/>
                <a:stCxn id="506" idx="2"/>
                <a:endCxn id="484" idx="4"/>
              </p:cNvCxnSpPr>
              <p:nvPr/>
            </p:nvCxnSpPr>
            <p:spPr>
              <a:xfrm flipV="1">
                <a:off x="5641504" y="2514762"/>
                <a:ext cx="20441" cy="255411"/>
              </a:xfrm>
              <a:prstGeom prst="line">
                <a:avLst/>
              </a:prstGeom>
              <a:solidFill>
                <a:srgbClr val="1E4471"/>
              </a:solidFill>
              <a:ln w="6350" cap="flat" cmpd="sng" algn="ctr">
                <a:solidFill>
                  <a:srgbClr val="FFFFFF">
                    <a:alpha val="20000"/>
                  </a:srgbClr>
                </a:solidFill>
                <a:prstDash val="solid"/>
              </a:ln>
              <a:effectLst/>
            </p:spPr>
          </p:cxnSp>
          <p:cxnSp>
            <p:nvCxnSpPr>
              <p:cNvPr id="520" name="Straight Connector 519">
                <a:extLst>
                  <a:ext uri="{FF2B5EF4-FFF2-40B4-BE49-F238E27FC236}">
                    <a16:creationId xmlns:a16="http://schemas.microsoft.com/office/drawing/2014/main" id="{F5D30E2A-6EEF-4452-B465-825CA2545925}"/>
                  </a:ext>
                </a:extLst>
              </p:cNvPr>
              <p:cNvCxnSpPr>
                <a:cxnSpLocks/>
                <a:endCxn id="488" idx="3"/>
              </p:cNvCxnSpPr>
              <p:nvPr/>
            </p:nvCxnSpPr>
            <p:spPr>
              <a:xfrm flipV="1">
                <a:off x="5800464" y="2817963"/>
                <a:ext cx="252108" cy="59002"/>
              </a:xfrm>
              <a:prstGeom prst="line">
                <a:avLst/>
              </a:prstGeom>
              <a:solidFill>
                <a:srgbClr val="1E4471"/>
              </a:solidFill>
              <a:ln w="6350" cap="flat" cmpd="sng" algn="ctr">
                <a:solidFill>
                  <a:srgbClr val="FFFFFF">
                    <a:alpha val="20000"/>
                  </a:srgbClr>
                </a:solidFill>
                <a:prstDash val="solid"/>
              </a:ln>
              <a:effectLst/>
            </p:spPr>
          </p:cxnSp>
          <p:cxnSp>
            <p:nvCxnSpPr>
              <p:cNvPr id="521" name="Straight Connector 520">
                <a:extLst>
                  <a:ext uri="{FF2B5EF4-FFF2-40B4-BE49-F238E27FC236}">
                    <a16:creationId xmlns:a16="http://schemas.microsoft.com/office/drawing/2014/main" id="{182C3AA9-34A3-470F-8121-6852DB57225A}"/>
                  </a:ext>
                </a:extLst>
              </p:cNvPr>
              <p:cNvCxnSpPr>
                <a:cxnSpLocks/>
                <a:stCxn id="506" idx="6"/>
                <a:endCxn id="488" idx="1"/>
              </p:cNvCxnSpPr>
              <p:nvPr/>
            </p:nvCxnSpPr>
            <p:spPr>
              <a:xfrm>
                <a:off x="5663483" y="2770173"/>
                <a:ext cx="389089" cy="32249"/>
              </a:xfrm>
              <a:prstGeom prst="line">
                <a:avLst/>
              </a:prstGeom>
              <a:solidFill>
                <a:srgbClr val="1E4471"/>
              </a:solidFill>
              <a:ln w="6350" cap="flat" cmpd="sng" algn="ctr">
                <a:solidFill>
                  <a:srgbClr val="FFFFFF">
                    <a:alpha val="20000"/>
                  </a:srgbClr>
                </a:solidFill>
                <a:prstDash val="solid"/>
              </a:ln>
              <a:effectLst/>
            </p:spPr>
          </p:cxnSp>
          <p:cxnSp>
            <p:nvCxnSpPr>
              <p:cNvPr id="522" name="Straight Connector 521">
                <a:extLst>
                  <a:ext uri="{FF2B5EF4-FFF2-40B4-BE49-F238E27FC236}">
                    <a16:creationId xmlns:a16="http://schemas.microsoft.com/office/drawing/2014/main" id="{4CC65E05-B958-4BDF-8567-3981DA110A75}"/>
                  </a:ext>
                </a:extLst>
              </p:cNvPr>
              <p:cNvCxnSpPr>
                <a:cxnSpLocks/>
                <a:stCxn id="506" idx="4"/>
              </p:cNvCxnSpPr>
              <p:nvPr/>
            </p:nvCxnSpPr>
            <p:spPr>
              <a:xfrm flipH="1">
                <a:off x="5527795" y="2781162"/>
                <a:ext cx="124699" cy="52036"/>
              </a:xfrm>
              <a:prstGeom prst="line">
                <a:avLst/>
              </a:prstGeom>
              <a:solidFill>
                <a:srgbClr val="1E4471"/>
              </a:solidFill>
              <a:ln w="6350" cap="flat" cmpd="sng" algn="ctr">
                <a:solidFill>
                  <a:srgbClr val="FFFFFF">
                    <a:alpha val="20000"/>
                  </a:srgbClr>
                </a:solidFill>
                <a:prstDash val="solid"/>
              </a:ln>
              <a:effectLst/>
            </p:spPr>
          </p:cxnSp>
        </p:grpSp>
        <p:grpSp>
          <p:nvGrpSpPr>
            <p:cNvPr id="401" name="Group 400">
              <a:extLst>
                <a:ext uri="{FF2B5EF4-FFF2-40B4-BE49-F238E27FC236}">
                  <a16:creationId xmlns:a16="http://schemas.microsoft.com/office/drawing/2014/main" id="{ADB6FB50-8081-45EC-A426-36C9F5223346}"/>
                </a:ext>
              </a:extLst>
            </p:cNvPr>
            <p:cNvGrpSpPr/>
            <p:nvPr/>
          </p:nvGrpSpPr>
          <p:grpSpPr>
            <a:xfrm>
              <a:off x="371695" y="2386665"/>
              <a:ext cx="1839301" cy="811592"/>
              <a:chOff x="4530434" y="1816849"/>
              <a:chExt cx="1636452" cy="722086"/>
            </a:xfrm>
          </p:grpSpPr>
          <p:sp>
            <p:nvSpPr>
              <p:cNvPr id="437" name="Freeform: Shape 1598">
                <a:extLst>
                  <a:ext uri="{FF2B5EF4-FFF2-40B4-BE49-F238E27FC236}">
                    <a16:creationId xmlns:a16="http://schemas.microsoft.com/office/drawing/2014/main" id="{884B19DE-FF83-42C1-8BEB-30D0354040D7}"/>
                  </a:ext>
                </a:extLst>
              </p:cNvPr>
              <p:cNvSpPr/>
              <p:nvPr/>
            </p:nvSpPr>
            <p:spPr>
              <a:xfrm>
                <a:off x="4530434" y="1816849"/>
                <a:ext cx="280259" cy="520212"/>
              </a:xfrm>
              <a:custGeom>
                <a:avLst/>
                <a:gdLst>
                  <a:gd name="connsiteX0" fmla="*/ 121864 w 280259"/>
                  <a:gd name="connsiteY0" fmla="*/ 77331 h 520213"/>
                  <a:gd name="connsiteX1" fmla="*/ 44065 w 280259"/>
                  <a:gd name="connsiteY1" fmla="*/ 77351 h 520213"/>
                  <a:gd name="connsiteX2" fmla="*/ 26204 w 280259"/>
                  <a:gd name="connsiteY2" fmla="*/ 91888 h 520213"/>
                  <a:gd name="connsiteX3" fmla="*/ 44031 w 280259"/>
                  <a:gd name="connsiteY3" fmla="*/ 107231 h 520213"/>
                  <a:gd name="connsiteX4" fmla="*/ 121071 w 280259"/>
                  <a:gd name="connsiteY4" fmla="*/ 107264 h 520213"/>
                  <a:gd name="connsiteX5" fmla="*/ 198110 w 280259"/>
                  <a:gd name="connsiteY5" fmla="*/ 107291 h 520213"/>
                  <a:gd name="connsiteX6" fmla="*/ 214299 w 280259"/>
                  <a:gd name="connsiteY6" fmla="*/ 98218 h 520213"/>
                  <a:gd name="connsiteX7" fmla="*/ 199670 w 280259"/>
                  <a:gd name="connsiteY7" fmla="*/ 77397 h 520213"/>
                  <a:gd name="connsiteX8" fmla="*/ 121864 w 280259"/>
                  <a:gd name="connsiteY8" fmla="*/ 77331 h 520213"/>
                  <a:gd name="connsiteX9" fmla="*/ 19167 w 280259"/>
                  <a:gd name="connsiteY9" fmla="*/ 27 h 520213"/>
                  <a:gd name="connsiteX10" fmla="*/ 223022 w 280259"/>
                  <a:gd name="connsiteY10" fmla="*/ 34 h 520213"/>
                  <a:gd name="connsiteX11" fmla="*/ 280185 w 280259"/>
                  <a:gd name="connsiteY11" fmla="*/ 57435 h 520213"/>
                  <a:gd name="connsiteX12" fmla="*/ 280259 w 280259"/>
                  <a:gd name="connsiteY12" fmla="*/ 520213 h 520213"/>
                  <a:gd name="connsiteX13" fmla="*/ 235048 w 280259"/>
                  <a:gd name="connsiteY13" fmla="*/ 482952 h 520213"/>
                  <a:gd name="connsiteX14" fmla="*/ 156737 w 280259"/>
                  <a:gd name="connsiteY14" fmla="*/ 388144 h 520213"/>
                  <a:gd name="connsiteX15" fmla="*/ 198381 w 280259"/>
                  <a:gd name="connsiteY15" fmla="*/ 388126 h 520213"/>
                  <a:gd name="connsiteX16" fmla="*/ 215304 w 280259"/>
                  <a:gd name="connsiteY16" fmla="*/ 375254 h 520213"/>
                  <a:gd name="connsiteX17" fmla="*/ 200159 w 280259"/>
                  <a:gd name="connsiteY17" fmla="*/ 358411 h 520213"/>
                  <a:gd name="connsiteX18" fmla="*/ 149055 w 280259"/>
                  <a:gd name="connsiteY18" fmla="*/ 358351 h 520213"/>
                  <a:gd name="connsiteX19" fmla="*/ 132763 w 280259"/>
                  <a:gd name="connsiteY19" fmla="*/ 358358 h 520213"/>
                  <a:gd name="connsiteX20" fmla="*/ 98113 w 280259"/>
                  <a:gd name="connsiteY20" fmla="*/ 294592 h 520213"/>
                  <a:gd name="connsiteX21" fmla="*/ 121025 w 280259"/>
                  <a:gd name="connsiteY21" fmla="*/ 294600 h 520213"/>
                  <a:gd name="connsiteX22" fmla="*/ 199604 w 280259"/>
                  <a:gd name="connsiteY22" fmla="*/ 294593 h 520213"/>
                  <a:gd name="connsiteX23" fmla="*/ 214749 w 280259"/>
                  <a:gd name="connsiteY23" fmla="*/ 284153 h 520213"/>
                  <a:gd name="connsiteX24" fmla="*/ 209608 w 280259"/>
                  <a:gd name="connsiteY24" fmla="*/ 267918 h 520213"/>
                  <a:gd name="connsiteX25" fmla="*/ 198969 w 280259"/>
                  <a:gd name="connsiteY25" fmla="*/ 264601 h 520213"/>
                  <a:gd name="connsiteX26" fmla="*/ 81803 w 280259"/>
                  <a:gd name="connsiteY26" fmla="*/ 264576 h 520213"/>
                  <a:gd name="connsiteX27" fmla="*/ 57655 w 280259"/>
                  <a:gd name="connsiteY27" fmla="*/ 220137 h 520213"/>
                  <a:gd name="connsiteX28" fmla="*/ 50703 w 280259"/>
                  <a:gd name="connsiteY28" fmla="*/ 201162 h 520213"/>
                  <a:gd name="connsiteX29" fmla="*/ 121077 w 280259"/>
                  <a:gd name="connsiteY29" fmla="*/ 201200 h 520213"/>
                  <a:gd name="connsiteX30" fmla="*/ 197390 w 280259"/>
                  <a:gd name="connsiteY30" fmla="*/ 201167 h 520213"/>
                  <a:gd name="connsiteX31" fmla="*/ 215052 w 280259"/>
                  <a:gd name="connsiteY31" fmla="*/ 189749 h 520213"/>
                  <a:gd name="connsiteX32" fmla="*/ 198949 w 280259"/>
                  <a:gd name="connsiteY32" fmla="*/ 170791 h 520213"/>
                  <a:gd name="connsiteX33" fmla="*/ 153165 w 280259"/>
                  <a:gd name="connsiteY33" fmla="*/ 170712 h 520213"/>
                  <a:gd name="connsiteX34" fmla="*/ 47084 w 280259"/>
                  <a:gd name="connsiteY34" fmla="*/ 170758 h 520213"/>
                  <a:gd name="connsiteX35" fmla="*/ 39808 w 280259"/>
                  <a:gd name="connsiteY35" fmla="*/ 171430 h 520213"/>
                  <a:gd name="connsiteX36" fmla="*/ 29821 w 280259"/>
                  <a:gd name="connsiteY36" fmla="*/ 144173 h 520213"/>
                  <a:gd name="connsiteX37" fmla="*/ 9424 w 280259"/>
                  <a:gd name="connsiteY37" fmla="*/ 64935 h 520213"/>
                  <a:gd name="connsiteX38" fmla="*/ 0 w 280259"/>
                  <a:gd name="connsiteY38" fmla="*/ 3251 h 520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80259" h="520213">
                    <a:moveTo>
                      <a:pt x="121864" y="77331"/>
                    </a:moveTo>
                    <a:cubicBezTo>
                      <a:pt x="95929" y="77331"/>
                      <a:pt x="69993" y="77305"/>
                      <a:pt x="44065" y="77351"/>
                    </a:cubicBezTo>
                    <a:cubicBezTo>
                      <a:pt x="33307" y="77371"/>
                      <a:pt x="26455" y="83021"/>
                      <a:pt x="26204" y="91888"/>
                    </a:cubicBezTo>
                    <a:cubicBezTo>
                      <a:pt x="25940" y="101106"/>
                      <a:pt x="32778" y="107185"/>
                      <a:pt x="44031" y="107231"/>
                    </a:cubicBezTo>
                    <a:cubicBezTo>
                      <a:pt x="69709" y="107344"/>
                      <a:pt x="95393" y="107264"/>
                      <a:pt x="121071" y="107264"/>
                    </a:cubicBezTo>
                    <a:cubicBezTo>
                      <a:pt x="146748" y="107258"/>
                      <a:pt x="172433" y="107205"/>
                      <a:pt x="198110" y="107291"/>
                    </a:cubicBezTo>
                    <a:cubicBezTo>
                      <a:pt x="205333" y="107311"/>
                      <a:pt x="211200" y="105137"/>
                      <a:pt x="214299" y="98218"/>
                    </a:cubicBezTo>
                    <a:cubicBezTo>
                      <a:pt x="218845" y="88082"/>
                      <a:pt x="211531" y="77483"/>
                      <a:pt x="199670" y="77397"/>
                    </a:cubicBezTo>
                    <a:cubicBezTo>
                      <a:pt x="173735" y="77212"/>
                      <a:pt x="147799" y="77331"/>
                      <a:pt x="121864" y="77331"/>
                    </a:cubicBezTo>
                    <a:close/>
                    <a:moveTo>
                      <a:pt x="19167" y="27"/>
                    </a:moveTo>
                    <a:cubicBezTo>
                      <a:pt x="87114" y="-6"/>
                      <a:pt x="155068" y="-12"/>
                      <a:pt x="223022" y="34"/>
                    </a:cubicBezTo>
                    <a:cubicBezTo>
                      <a:pt x="258009" y="61"/>
                      <a:pt x="280185" y="22315"/>
                      <a:pt x="280185" y="57435"/>
                    </a:cubicBezTo>
                    <a:lnTo>
                      <a:pt x="280259" y="520213"/>
                    </a:lnTo>
                    <a:lnTo>
                      <a:pt x="235048" y="482952"/>
                    </a:lnTo>
                    <a:lnTo>
                      <a:pt x="156737" y="388144"/>
                    </a:lnTo>
                    <a:lnTo>
                      <a:pt x="198381" y="388126"/>
                    </a:lnTo>
                    <a:cubicBezTo>
                      <a:pt x="208313" y="388093"/>
                      <a:pt x="214365" y="383302"/>
                      <a:pt x="215304" y="375254"/>
                    </a:cubicBezTo>
                    <a:cubicBezTo>
                      <a:pt x="216407" y="365778"/>
                      <a:pt x="210103" y="358516"/>
                      <a:pt x="200159" y="358411"/>
                    </a:cubicBezTo>
                    <a:cubicBezTo>
                      <a:pt x="183124" y="358226"/>
                      <a:pt x="166089" y="358351"/>
                      <a:pt x="149055" y="358351"/>
                    </a:cubicBezTo>
                    <a:lnTo>
                      <a:pt x="132763" y="358358"/>
                    </a:lnTo>
                    <a:lnTo>
                      <a:pt x="98113" y="294592"/>
                    </a:lnTo>
                    <a:lnTo>
                      <a:pt x="121025" y="294600"/>
                    </a:lnTo>
                    <a:cubicBezTo>
                      <a:pt x="147218" y="294593"/>
                      <a:pt x="173411" y="294587"/>
                      <a:pt x="199604" y="294593"/>
                    </a:cubicBezTo>
                    <a:cubicBezTo>
                      <a:pt x="207064" y="294593"/>
                      <a:pt x="212495" y="291223"/>
                      <a:pt x="214749" y="284153"/>
                    </a:cubicBezTo>
                    <a:cubicBezTo>
                      <a:pt x="216764" y="277843"/>
                      <a:pt x="215363" y="271704"/>
                      <a:pt x="209608" y="267918"/>
                    </a:cubicBezTo>
                    <a:cubicBezTo>
                      <a:pt x="206601" y="265942"/>
                      <a:pt x="202551" y="264614"/>
                      <a:pt x="198969" y="264601"/>
                    </a:cubicBezTo>
                    <a:lnTo>
                      <a:pt x="81803" y="264576"/>
                    </a:lnTo>
                    <a:lnTo>
                      <a:pt x="57655" y="220137"/>
                    </a:lnTo>
                    <a:lnTo>
                      <a:pt x="50703" y="201162"/>
                    </a:lnTo>
                    <a:lnTo>
                      <a:pt x="121077" y="201200"/>
                    </a:lnTo>
                    <a:cubicBezTo>
                      <a:pt x="146517" y="201193"/>
                      <a:pt x="171950" y="201246"/>
                      <a:pt x="197390" y="201167"/>
                    </a:cubicBezTo>
                    <a:cubicBezTo>
                      <a:pt x="207150" y="201134"/>
                      <a:pt x="213315" y="197004"/>
                      <a:pt x="215052" y="189749"/>
                    </a:cubicBezTo>
                    <a:cubicBezTo>
                      <a:pt x="217504" y="179507"/>
                      <a:pt x="210500" y="170983"/>
                      <a:pt x="198949" y="170791"/>
                    </a:cubicBezTo>
                    <a:cubicBezTo>
                      <a:pt x="183692" y="170540"/>
                      <a:pt x="168429" y="170712"/>
                      <a:pt x="153165" y="170712"/>
                    </a:cubicBezTo>
                    <a:cubicBezTo>
                      <a:pt x="117800" y="170705"/>
                      <a:pt x="82442" y="170685"/>
                      <a:pt x="47084" y="170758"/>
                    </a:cubicBezTo>
                    <a:lnTo>
                      <a:pt x="39808" y="171430"/>
                    </a:lnTo>
                    <a:lnTo>
                      <a:pt x="29821" y="144173"/>
                    </a:lnTo>
                    <a:cubicBezTo>
                      <a:pt x="21759" y="118282"/>
                      <a:pt x="14937" y="91847"/>
                      <a:pt x="9424" y="64935"/>
                    </a:cubicBezTo>
                    <a:lnTo>
                      <a:pt x="0" y="3251"/>
                    </a:lnTo>
                    <a:close/>
                  </a:path>
                </a:pathLst>
              </a:custGeom>
              <a:solidFill>
                <a:srgbClr val="0D274D"/>
              </a:solidFill>
              <a:ln w="1116" cap="flat">
                <a:noFill/>
                <a:prstDash val="solid"/>
                <a:miter/>
              </a:ln>
            </p:spPr>
            <p:txBody>
              <a:bodyPr wrap="square" rtlCol="0" anchor="ctr">
                <a:noAutofit/>
              </a:bodyPr>
              <a:lstStyle/>
              <a:p>
                <a:pPr marL="0" marR="0" lvl="0" indent="0" algn="l" defTabSz="913989"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sp>
            <p:nvSpPr>
              <p:cNvPr id="438" name="Freeform: Shape 1599">
                <a:extLst>
                  <a:ext uri="{FF2B5EF4-FFF2-40B4-BE49-F238E27FC236}">
                    <a16:creationId xmlns:a16="http://schemas.microsoft.com/office/drawing/2014/main" id="{EF77DD1C-6D53-4C97-A74B-43B1F1650182}"/>
                  </a:ext>
                </a:extLst>
              </p:cNvPr>
              <p:cNvSpPr/>
              <p:nvPr/>
            </p:nvSpPr>
            <p:spPr>
              <a:xfrm>
                <a:off x="5890201" y="1819507"/>
                <a:ext cx="276685" cy="514872"/>
              </a:xfrm>
              <a:custGeom>
                <a:avLst/>
                <a:gdLst>
                  <a:gd name="connsiteX0" fmla="*/ 158393 w 276685"/>
                  <a:gd name="connsiteY0" fmla="*/ 77331 h 514871"/>
                  <a:gd name="connsiteX1" fmla="*/ 80587 w 276685"/>
                  <a:gd name="connsiteY1" fmla="*/ 77397 h 514871"/>
                  <a:gd name="connsiteX2" fmla="*/ 65958 w 276685"/>
                  <a:gd name="connsiteY2" fmla="*/ 98218 h 514871"/>
                  <a:gd name="connsiteX3" fmla="*/ 82147 w 276685"/>
                  <a:gd name="connsiteY3" fmla="*/ 107291 h 514871"/>
                  <a:gd name="connsiteX4" fmla="*/ 159186 w 276685"/>
                  <a:gd name="connsiteY4" fmla="*/ 107264 h 514871"/>
                  <a:gd name="connsiteX5" fmla="*/ 236226 w 276685"/>
                  <a:gd name="connsiteY5" fmla="*/ 107231 h 514871"/>
                  <a:gd name="connsiteX6" fmla="*/ 254053 w 276685"/>
                  <a:gd name="connsiteY6" fmla="*/ 91888 h 514871"/>
                  <a:gd name="connsiteX7" fmla="*/ 236192 w 276685"/>
                  <a:gd name="connsiteY7" fmla="*/ 77351 h 514871"/>
                  <a:gd name="connsiteX8" fmla="*/ 158393 w 276685"/>
                  <a:gd name="connsiteY8" fmla="*/ 77331 h 514871"/>
                  <a:gd name="connsiteX9" fmla="*/ 261090 w 276685"/>
                  <a:gd name="connsiteY9" fmla="*/ 27 h 514871"/>
                  <a:gd name="connsiteX10" fmla="*/ 276685 w 276685"/>
                  <a:gd name="connsiteY10" fmla="*/ 2650 h 514871"/>
                  <a:gd name="connsiteX11" fmla="*/ 267575 w 276685"/>
                  <a:gd name="connsiteY11" fmla="*/ 62279 h 514871"/>
                  <a:gd name="connsiteX12" fmla="*/ 247178 w 276685"/>
                  <a:gd name="connsiteY12" fmla="*/ 141517 h 514871"/>
                  <a:gd name="connsiteX13" fmla="*/ 236356 w 276685"/>
                  <a:gd name="connsiteY13" fmla="*/ 171052 h 514871"/>
                  <a:gd name="connsiteX14" fmla="*/ 233173 w 276685"/>
                  <a:gd name="connsiteY14" fmla="*/ 170758 h 514871"/>
                  <a:gd name="connsiteX15" fmla="*/ 127092 w 276685"/>
                  <a:gd name="connsiteY15" fmla="*/ 170712 h 514871"/>
                  <a:gd name="connsiteX16" fmla="*/ 81308 w 276685"/>
                  <a:gd name="connsiteY16" fmla="*/ 170791 h 514871"/>
                  <a:gd name="connsiteX17" fmla="*/ 65205 w 276685"/>
                  <a:gd name="connsiteY17" fmla="*/ 189749 h 514871"/>
                  <a:gd name="connsiteX18" fmla="*/ 82867 w 276685"/>
                  <a:gd name="connsiteY18" fmla="*/ 201167 h 514871"/>
                  <a:gd name="connsiteX19" fmla="*/ 159180 w 276685"/>
                  <a:gd name="connsiteY19" fmla="*/ 201200 h 514871"/>
                  <a:gd name="connsiteX20" fmla="*/ 225322 w 276685"/>
                  <a:gd name="connsiteY20" fmla="*/ 201165 h 514871"/>
                  <a:gd name="connsiteX21" fmla="*/ 219344 w 276685"/>
                  <a:gd name="connsiteY21" fmla="*/ 217482 h 514871"/>
                  <a:gd name="connsiteX22" fmla="*/ 193752 w 276685"/>
                  <a:gd name="connsiteY22" fmla="*/ 264577 h 514871"/>
                  <a:gd name="connsiteX23" fmla="*/ 81288 w 276685"/>
                  <a:gd name="connsiteY23" fmla="*/ 264601 h 514871"/>
                  <a:gd name="connsiteX24" fmla="*/ 70649 w 276685"/>
                  <a:gd name="connsiteY24" fmla="*/ 267918 h 514871"/>
                  <a:gd name="connsiteX25" fmla="*/ 65508 w 276685"/>
                  <a:gd name="connsiteY25" fmla="*/ 284153 h 514871"/>
                  <a:gd name="connsiteX26" fmla="*/ 80653 w 276685"/>
                  <a:gd name="connsiteY26" fmla="*/ 294593 h 514871"/>
                  <a:gd name="connsiteX27" fmla="*/ 159232 w 276685"/>
                  <a:gd name="connsiteY27" fmla="*/ 294600 h 514871"/>
                  <a:gd name="connsiteX28" fmla="*/ 177442 w 276685"/>
                  <a:gd name="connsiteY28" fmla="*/ 294594 h 514871"/>
                  <a:gd name="connsiteX29" fmla="*/ 143026 w 276685"/>
                  <a:gd name="connsiteY29" fmla="*/ 357929 h 514871"/>
                  <a:gd name="connsiteX30" fmla="*/ 142674 w 276685"/>
                  <a:gd name="connsiteY30" fmla="*/ 358356 h 514871"/>
                  <a:gd name="connsiteX31" fmla="*/ 131202 w 276685"/>
                  <a:gd name="connsiteY31" fmla="*/ 358351 h 514871"/>
                  <a:gd name="connsiteX32" fmla="*/ 80098 w 276685"/>
                  <a:gd name="connsiteY32" fmla="*/ 358411 h 514871"/>
                  <a:gd name="connsiteX33" fmla="*/ 64953 w 276685"/>
                  <a:gd name="connsiteY33" fmla="*/ 375254 h 514871"/>
                  <a:gd name="connsiteX34" fmla="*/ 81876 w 276685"/>
                  <a:gd name="connsiteY34" fmla="*/ 388126 h 514871"/>
                  <a:gd name="connsiteX35" fmla="*/ 118071 w 276685"/>
                  <a:gd name="connsiteY35" fmla="*/ 388142 h 514871"/>
                  <a:gd name="connsiteX36" fmla="*/ 41951 w 276685"/>
                  <a:gd name="connsiteY36" fmla="*/ 480297 h 514871"/>
                  <a:gd name="connsiteX37" fmla="*/ 0 w 276685"/>
                  <a:gd name="connsiteY37" fmla="*/ 514871 h 514871"/>
                  <a:gd name="connsiteX38" fmla="*/ 72 w 276685"/>
                  <a:gd name="connsiteY38" fmla="*/ 57435 h 514871"/>
                  <a:gd name="connsiteX39" fmla="*/ 57235 w 276685"/>
                  <a:gd name="connsiteY39" fmla="*/ 34 h 514871"/>
                  <a:gd name="connsiteX40" fmla="*/ 261090 w 276685"/>
                  <a:gd name="connsiteY40" fmla="*/ 27 h 51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6685" h="514871">
                    <a:moveTo>
                      <a:pt x="158393" y="77331"/>
                    </a:moveTo>
                    <a:cubicBezTo>
                      <a:pt x="132458" y="77331"/>
                      <a:pt x="106522" y="77212"/>
                      <a:pt x="80587" y="77397"/>
                    </a:cubicBezTo>
                    <a:cubicBezTo>
                      <a:pt x="68726" y="77483"/>
                      <a:pt x="61412" y="88082"/>
                      <a:pt x="65958" y="98218"/>
                    </a:cubicBezTo>
                    <a:cubicBezTo>
                      <a:pt x="69057" y="105137"/>
                      <a:pt x="74924" y="107311"/>
                      <a:pt x="82147" y="107291"/>
                    </a:cubicBezTo>
                    <a:cubicBezTo>
                      <a:pt x="107824" y="107205"/>
                      <a:pt x="133509" y="107258"/>
                      <a:pt x="159186" y="107264"/>
                    </a:cubicBezTo>
                    <a:cubicBezTo>
                      <a:pt x="184864" y="107264"/>
                      <a:pt x="210548" y="107344"/>
                      <a:pt x="236226" y="107231"/>
                    </a:cubicBezTo>
                    <a:cubicBezTo>
                      <a:pt x="247479" y="107185"/>
                      <a:pt x="254317" y="101106"/>
                      <a:pt x="254053" y="91888"/>
                    </a:cubicBezTo>
                    <a:cubicBezTo>
                      <a:pt x="253802" y="83021"/>
                      <a:pt x="246950" y="77371"/>
                      <a:pt x="236192" y="77351"/>
                    </a:cubicBezTo>
                    <a:cubicBezTo>
                      <a:pt x="210264" y="77305"/>
                      <a:pt x="184328" y="77331"/>
                      <a:pt x="158393" y="77331"/>
                    </a:cubicBezTo>
                    <a:close/>
                    <a:moveTo>
                      <a:pt x="261090" y="27"/>
                    </a:moveTo>
                    <a:lnTo>
                      <a:pt x="276685" y="2650"/>
                    </a:lnTo>
                    <a:lnTo>
                      <a:pt x="267575" y="62279"/>
                    </a:lnTo>
                    <a:cubicBezTo>
                      <a:pt x="262062" y="89191"/>
                      <a:pt x="255240" y="115627"/>
                      <a:pt x="247178" y="141517"/>
                    </a:cubicBezTo>
                    <a:lnTo>
                      <a:pt x="236356" y="171052"/>
                    </a:lnTo>
                    <a:lnTo>
                      <a:pt x="233173" y="170758"/>
                    </a:lnTo>
                    <a:cubicBezTo>
                      <a:pt x="197815" y="170685"/>
                      <a:pt x="162457" y="170705"/>
                      <a:pt x="127092" y="170712"/>
                    </a:cubicBezTo>
                    <a:cubicBezTo>
                      <a:pt x="111828" y="170712"/>
                      <a:pt x="96565" y="170540"/>
                      <a:pt x="81308" y="170791"/>
                    </a:cubicBezTo>
                    <a:cubicBezTo>
                      <a:pt x="69757" y="170983"/>
                      <a:pt x="62753" y="179507"/>
                      <a:pt x="65205" y="189749"/>
                    </a:cubicBezTo>
                    <a:cubicBezTo>
                      <a:pt x="66942" y="197004"/>
                      <a:pt x="73107" y="201134"/>
                      <a:pt x="82867" y="201167"/>
                    </a:cubicBezTo>
                    <a:cubicBezTo>
                      <a:pt x="108307" y="201246"/>
                      <a:pt x="133740" y="201193"/>
                      <a:pt x="159180" y="201200"/>
                    </a:cubicBezTo>
                    <a:lnTo>
                      <a:pt x="225322" y="201165"/>
                    </a:lnTo>
                    <a:lnTo>
                      <a:pt x="219344" y="217482"/>
                    </a:lnTo>
                    <a:lnTo>
                      <a:pt x="193752" y="264577"/>
                    </a:lnTo>
                    <a:lnTo>
                      <a:pt x="81288" y="264601"/>
                    </a:lnTo>
                    <a:cubicBezTo>
                      <a:pt x="77706" y="264614"/>
                      <a:pt x="73656" y="265942"/>
                      <a:pt x="70649" y="267918"/>
                    </a:cubicBezTo>
                    <a:cubicBezTo>
                      <a:pt x="64894" y="271704"/>
                      <a:pt x="63493" y="277843"/>
                      <a:pt x="65508" y="284153"/>
                    </a:cubicBezTo>
                    <a:cubicBezTo>
                      <a:pt x="67762" y="291223"/>
                      <a:pt x="73193" y="294593"/>
                      <a:pt x="80653" y="294593"/>
                    </a:cubicBezTo>
                    <a:cubicBezTo>
                      <a:pt x="106846" y="294587"/>
                      <a:pt x="133039" y="294593"/>
                      <a:pt x="159232" y="294600"/>
                    </a:cubicBezTo>
                    <a:lnTo>
                      <a:pt x="177442" y="294594"/>
                    </a:lnTo>
                    <a:lnTo>
                      <a:pt x="143026" y="357929"/>
                    </a:lnTo>
                    <a:lnTo>
                      <a:pt x="142674" y="358356"/>
                    </a:lnTo>
                    <a:lnTo>
                      <a:pt x="131202" y="358351"/>
                    </a:lnTo>
                    <a:cubicBezTo>
                      <a:pt x="114168" y="358351"/>
                      <a:pt x="97133" y="358226"/>
                      <a:pt x="80098" y="358411"/>
                    </a:cubicBezTo>
                    <a:cubicBezTo>
                      <a:pt x="70154" y="358516"/>
                      <a:pt x="63850" y="365778"/>
                      <a:pt x="64953" y="375254"/>
                    </a:cubicBezTo>
                    <a:cubicBezTo>
                      <a:pt x="65892" y="383302"/>
                      <a:pt x="71944" y="388093"/>
                      <a:pt x="81876" y="388126"/>
                    </a:cubicBezTo>
                    <a:lnTo>
                      <a:pt x="118071" y="388142"/>
                    </a:lnTo>
                    <a:lnTo>
                      <a:pt x="41951" y="480297"/>
                    </a:lnTo>
                    <a:lnTo>
                      <a:pt x="0" y="514871"/>
                    </a:lnTo>
                    <a:lnTo>
                      <a:pt x="72" y="57435"/>
                    </a:lnTo>
                    <a:cubicBezTo>
                      <a:pt x="72" y="22315"/>
                      <a:pt x="22248" y="61"/>
                      <a:pt x="57235" y="34"/>
                    </a:cubicBezTo>
                    <a:cubicBezTo>
                      <a:pt x="125189" y="-12"/>
                      <a:pt x="193143" y="-6"/>
                      <a:pt x="261090" y="27"/>
                    </a:cubicBezTo>
                    <a:close/>
                  </a:path>
                </a:pathLst>
              </a:custGeom>
              <a:solidFill>
                <a:srgbClr val="0D274D"/>
              </a:solidFill>
              <a:ln w="1116" cap="flat">
                <a:noFill/>
                <a:prstDash val="solid"/>
                <a:miter/>
              </a:ln>
            </p:spPr>
            <p:txBody>
              <a:bodyPr wrap="square" rtlCol="0" anchor="ctr">
                <a:noAutofit/>
              </a:bodyPr>
              <a:lstStyle/>
              <a:p>
                <a:pPr marL="0" marR="0" lvl="0" indent="0" algn="l" defTabSz="913989"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sp>
            <p:nvSpPr>
              <p:cNvPr id="439" name="Freeform: Shape 1600">
                <a:extLst>
                  <a:ext uri="{FF2B5EF4-FFF2-40B4-BE49-F238E27FC236}">
                    <a16:creationId xmlns:a16="http://schemas.microsoft.com/office/drawing/2014/main" id="{33AC89AA-72BE-4F44-9A9E-AE92E56383D6}"/>
                  </a:ext>
                </a:extLst>
              </p:cNvPr>
              <p:cNvSpPr/>
              <p:nvPr/>
            </p:nvSpPr>
            <p:spPr>
              <a:xfrm>
                <a:off x="4838440" y="1878419"/>
                <a:ext cx="318593" cy="640768"/>
              </a:xfrm>
              <a:custGeom>
                <a:avLst/>
                <a:gdLst>
                  <a:gd name="connsiteX0" fmla="*/ 159447 w 318594"/>
                  <a:gd name="connsiteY0" fmla="*/ 451738 h 640768"/>
                  <a:gd name="connsiteX1" fmla="*/ 82381 w 318594"/>
                  <a:gd name="connsiteY1" fmla="*/ 452009 h 640768"/>
                  <a:gd name="connsiteX2" fmla="*/ 67791 w 318594"/>
                  <a:gd name="connsiteY2" fmla="*/ 458200 h 640768"/>
                  <a:gd name="connsiteX3" fmla="*/ 75562 w 318594"/>
                  <a:gd name="connsiteY3" fmla="*/ 481136 h 640768"/>
                  <a:gd name="connsiteX4" fmla="*/ 84595 w 318594"/>
                  <a:gd name="connsiteY4" fmla="*/ 482094 h 640768"/>
                  <a:gd name="connsiteX5" fmla="*/ 234161 w 318594"/>
                  <a:gd name="connsiteY5" fmla="*/ 482134 h 640768"/>
                  <a:gd name="connsiteX6" fmla="*/ 237973 w 318594"/>
                  <a:gd name="connsiteY6" fmla="*/ 482087 h 640768"/>
                  <a:gd name="connsiteX7" fmla="*/ 253739 w 318594"/>
                  <a:gd name="connsiteY7" fmla="*/ 466923 h 640768"/>
                  <a:gd name="connsiteX8" fmla="*/ 237279 w 318594"/>
                  <a:gd name="connsiteY8" fmla="*/ 451784 h 640768"/>
                  <a:gd name="connsiteX9" fmla="*/ 159447 w 318594"/>
                  <a:gd name="connsiteY9" fmla="*/ 451738 h 640768"/>
                  <a:gd name="connsiteX10" fmla="*/ 187371 w 318594"/>
                  <a:gd name="connsiteY10" fmla="*/ 358351 h 640768"/>
                  <a:gd name="connsiteX11" fmla="*/ 80590 w 318594"/>
                  <a:gd name="connsiteY11" fmla="*/ 358398 h 640768"/>
                  <a:gd name="connsiteX12" fmla="*/ 66826 w 318594"/>
                  <a:gd name="connsiteY12" fmla="*/ 381062 h 640768"/>
                  <a:gd name="connsiteX13" fmla="*/ 81865 w 318594"/>
                  <a:gd name="connsiteY13" fmla="*/ 388185 h 640768"/>
                  <a:gd name="connsiteX14" fmla="*/ 159665 w 318594"/>
                  <a:gd name="connsiteY14" fmla="*/ 388159 h 640768"/>
                  <a:gd name="connsiteX15" fmla="*/ 236698 w 318594"/>
                  <a:gd name="connsiteY15" fmla="*/ 388126 h 640768"/>
                  <a:gd name="connsiteX16" fmla="*/ 253620 w 318594"/>
                  <a:gd name="connsiteY16" fmla="*/ 375254 h 640768"/>
                  <a:gd name="connsiteX17" fmla="*/ 238475 w 318594"/>
                  <a:gd name="connsiteY17" fmla="*/ 358411 h 640768"/>
                  <a:gd name="connsiteX18" fmla="*/ 187371 w 318594"/>
                  <a:gd name="connsiteY18" fmla="*/ 358351 h 640768"/>
                  <a:gd name="connsiteX19" fmla="*/ 80901 w 318594"/>
                  <a:gd name="connsiteY19" fmla="*/ 264568 h 640768"/>
                  <a:gd name="connsiteX20" fmla="*/ 64514 w 318594"/>
                  <a:gd name="connsiteY20" fmla="*/ 279904 h 640768"/>
                  <a:gd name="connsiteX21" fmla="*/ 81529 w 318594"/>
                  <a:gd name="connsiteY21" fmla="*/ 294574 h 640768"/>
                  <a:gd name="connsiteX22" fmla="*/ 159341 w 318594"/>
                  <a:gd name="connsiteY22" fmla="*/ 294600 h 640768"/>
                  <a:gd name="connsiteX23" fmla="*/ 237920 w 318594"/>
                  <a:gd name="connsiteY23" fmla="*/ 294593 h 640768"/>
                  <a:gd name="connsiteX24" fmla="*/ 253065 w 318594"/>
                  <a:gd name="connsiteY24" fmla="*/ 284153 h 640768"/>
                  <a:gd name="connsiteX25" fmla="*/ 247924 w 318594"/>
                  <a:gd name="connsiteY25" fmla="*/ 267918 h 640768"/>
                  <a:gd name="connsiteX26" fmla="*/ 237286 w 318594"/>
                  <a:gd name="connsiteY26" fmla="*/ 264601 h 640768"/>
                  <a:gd name="connsiteX27" fmla="*/ 80901 w 318594"/>
                  <a:gd name="connsiteY27" fmla="*/ 264568 h 640768"/>
                  <a:gd name="connsiteX28" fmla="*/ 191481 w 318594"/>
                  <a:gd name="connsiteY28" fmla="*/ 170712 h 640768"/>
                  <a:gd name="connsiteX29" fmla="*/ 85401 w 318594"/>
                  <a:gd name="connsiteY29" fmla="*/ 170758 h 640768"/>
                  <a:gd name="connsiteX30" fmla="*/ 75601 w 318594"/>
                  <a:gd name="connsiteY30" fmla="*/ 171663 h 640768"/>
                  <a:gd name="connsiteX31" fmla="*/ 64593 w 318594"/>
                  <a:gd name="connsiteY31" fmla="*/ 186319 h 640768"/>
                  <a:gd name="connsiteX32" fmla="*/ 75568 w 318594"/>
                  <a:gd name="connsiteY32" fmla="*/ 200222 h 640768"/>
                  <a:gd name="connsiteX33" fmla="*/ 84608 w 318594"/>
                  <a:gd name="connsiteY33" fmla="*/ 201160 h 640768"/>
                  <a:gd name="connsiteX34" fmla="*/ 159394 w 318594"/>
                  <a:gd name="connsiteY34" fmla="*/ 201200 h 640768"/>
                  <a:gd name="connsiteX35" fmla="*/ 235707 w 318594"/>
                  <a:gd name="connsiteY35" fmla="*/ 201167 h 640768"/>
                  <a:gd name="connsiteX36" fmla="*/ 253369 w 318594"/>
                  <a:gd name="connsiteY36" fmla="*/ 189749 h 640768"/>
                  <a:gd name="connsiteX37" fmla="*/ 237266 w 318594"/>
                  <a:gd name="connsiteY37" fmla="*/ 170791 h 640768"/>
                  <a:gd name="connsiteX38" fmla="*/ 191481 w 318594"/>
                  <a:gd name="connsiteY38" fmla="*/ 170712 h 640768"/>
                  <a:gd name="connsiteX39" fmla="*/ 160180 w 318594"/>
                  <a:gd name="connsiteY39" fmla="*/ 77331 h 640768"/>
                  <a:gd name="connsiteX40" fmla="*/ 82381 w 318594"/>
                  <a:gd name="connsiteY40" fmla="*/ 77351 h 640768"/>
                  <a:gd name="connsiteX41" fmla="*/ 64520 w 318594"/>
                  <a:gd name="connsiteY41" fmla="*/ 91888 h 640768"/>
                  <a:gd name="connsiteX42" fmla="*/ 82348 w 318594"/>
                  <a:gd name="connsiteY42" fmla="*/ 107231 h 640768"/>
                  <a:gd name="connsiteX43" fmla="*/ 159387 w 318594"/>
                  <a:gd name="connsiteY43" fmla="*/ 107264 h 640768"/>
                  <a:gd name="connsiteX44" fmla="*/ 236427 w 318594"/>
                  <a:gd name="connsiteY44" fmla="*/ 107291 h 640768"/>
                  <a:gd name="connsiteX45" fmla="*/ 252616 w 318594"/>
                  <a:gd name="connsiteY45" fmla="*/ 98218 h 640768"/>
                  <a:gd name="connsiteX46" fmla="*/ 237986 w 318594"/>
                  <a:gd name="connsiteY46" fmla="*/ 77397 h 640768"/>
                  <a:gd name="connsiteX47" fmla="*/ 160180 w 318594"/>
                  <a:gd name="connsiteY47" fmla="*/ 77331 h 640768"/>
                  <a:gd name="connsiteX48" fmla="*/ 57483 w 318594"/>
                  <a:gd name="connsiteY48" fmla="*/ 27 h 640768"/>
                  <a:gd name="connsiteX49" fmla="*/ 261338 w 318594"/>
                  <a:gd name="connsiteY49" fmla="*/ 34 h 640768"/>
                  <a:gd name="connsiteX50" fmla="*/ 318501 w 318594"/>
                  <a:gd name="connsiteY50" fmla="*/ 57435 h 640768"/>
                  <a:gd name="connsiteX51" fmla="*/ 318594 w 318594"/>
                  <a:gd name="connsiteY51" fmla="*/ 640768 h 640768"/>
                  <a:gd name="connsiteX52" fmla="*/ 262576 w 318594"/>
                  <a:gd name="connsiteY52" fmla="*/ 626380 h 640768"/>
                  <a:gd name="connsiteX53" fmla="*/ 45922 w 318594"/>
                  <a:gd name="connsiteY53" fmla="*/ 522344 h 640768"/>
                  <a:gd name="connsiteX54" fmla="*/ 0 w 318594"/>
                  <a:gd name="connsiteY54" fmla="*/ 484496 h 640768"/>
                  <a:gd name="connsiteX55" fmla="*/ 2 w 318594"/>
                  <a:gd name="connsiteY55" fmla="*/ 57838 h 640768"/>
                  <a:gd name="connsiteX56" fmla="*/ 57483 w 318594"/>
                  <a:gd name="connsiteY56" fmla="*/ 27 h 640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18594" h="640768">
                    <a:moveTo>
                      <a:pt x="159447" y="451738"/>
                    </a:moveTo>
                    <a:cubicBezTo>
                      <a:pt x="133756" y="451725"/>
                      <a:pt x="108058" y="451401"/>
                      <a:pt x="82381" y="452009"/>
                    </a:cubicBezTo>
                    <a:cubicBezTo>
                      <a:pt x="77386" y="452128"/>
                      <a:pt x="71187" y="454646"/>
                      <a:pt x="67791" y="458200"/>
                    </a:cubicBezTo>
                    <a:cubicBezTo>
                      <a:pt x="60635" y="465700"/>
                      <a:pt x="65280" y="478209"/>
                      <a:pt x="75562" y="481136"/>
                    </a:cubicBezTo>
                    <a:cubicBezTo>
                      <a:pt x="78436" y="481955"/>
                      <a:pt x="81575" y="482087"/>
                      <a:pt x="84595" y="482094"/>
                    </a:cubicBezTo>
                    <a:cubicBezTo>
                      <a:pt x="134450" y="482154"/>
                      <a:pt x="184305" y="482134"/>
                      <a:pt x="234161" y="482134"/>
                    </a:cubicBezTo>
                    <a:cubicBezTo>
                      <a:pt x="235429" y="482134"/>
                      <a:pt x="236704" y="482173"/>
                      <a:pt x="237973" y="482087"/>
                    </a:cubicBezTo>
                    <a:cubicBezTo>
                      <a:pt x="247680" y="481420"/>
                      <a:pt x="253726" y="475592"/>
                      <a:pt x="253739" y="466923"/>
                    </a:cubicBezTo>
                    <a:cubicBezTo>
                      <a:pt x="253752" y="457963"/>
                      <a:pt x="247383" y="451844"/>
                      <a:pt x="237279" y="451784"/>
                    </a:cubicBezTo>
                    <a:cubicBezTo>
                      <a:pt x="211337" y="451639"/>
                      <a:pt x="185389" y="451738"/>
                      <a:pt x="159447" y="451738"/>
                    </a:cubicBezTo>
                    <a:close/>
                    <a:moveTo>
                      <a:pt x="187371" y="358351"/>
                    </a:moveTo>
                    <a:cubicBezTo>
                      <a:pt x="151775" y="358351"/>
                      <a:pt x="116179" y="358265"/>
                      <a:pt x="80590" y="358398"/>
                    </a:cubicBezTo>
                    <a:cubicBezTo>
                      <a:pt x="67738" y="358444"/>
                      <a:pt x="60456" y="370694"/>
                      <a:pt x="66826" y="381062"/>
                    </a:cubicBezTo>
                    <a:cubicBezTo>
                      <a:pt x="70289" y="386692"/>
                      <a:pt x="75634" y="388205"/>
                      <a:pt x="81865" y="388185"/>
                    </a:cubicBezTo>
                    <a:cubicBezTo>
                      <a:pt x="107801" y="388119"/>
                      <a:pt x="133730" y="388159"/>
                      <a:pt x="159665" y="388159"/>
                    </a:cubicBezTo>
                    <a:cubicBezTo>
                      <a:pt x="185343" y="388159"/>
                      <a:pt x="211020" y="388225"/>
                      <a:pt x="236698" y="388126"/>
                    </a:cubicBezTo>
                    <a:cubicBezTo>
                      <a:pt x="246629" y="388093"/>
                      <a:pt x="252682" y="383302"/>
                      <a:pt x="253620" y="375254"/>
                    </a:cubicBezTo>
                    <a:cubicBezTo>
                      <a:pt x="254724" y="365778"/>
                      <a:pt x="248420" y="358516"/>
                      <a:pt x="238475" y="358411"/>
                    </a:cubicBezTo>
                    <a:cubicBezTo>
                      <a:pt x="221441" y="358226"/>
                      <a:pt x="204406" y="358351"/>
                      <a:pt x="187371" y="358351"/>
                    </a:cubicBezTo>
                    <a:close/>
                    <a:moveTo>
                      <a:pt x="80901" y="264568"/>
                    </a:moveTo>
                    <a:cubicBezTo>
                      <a:pt x="70725" y="264607"/>
                      <a:pt x="64342" y="271196"/>
                      <a:pt x="64514" y="279904"/>
                    </a:cubicBezTo>
                    <a:cubicBezTo>
                      <a:pt x="64679" y="288494"/>
                      <a:pt x="71518" y="294540"/>
                      <a:pt x="81529" y="294574"/>
                    </a:cubicBezTo>
                    <a:cubicBezTo>
                      <a:pt x="107464" y="294653"/>
                      <a:pt x="133406" y="294600"/>
                      <a:pt x="159341" y="294600"/>
                    </a:cubicBezTo>
                    <a:cubicBezTo>
                      <a:pt x="185534" y="294593"/>
                      <a:pt x="211727" y="294587"/>
                      <a:pt x="237920" y="294593"/>
                    </a:cubicBezTo>
                    <a:cubicBezTo>
                      <a:pt x="245380" y="294593"/>
                      <a:pt x="250812" y="291223"/>
                      <a:pt x="253065" y="284153"/>
                    </a:cubicBezTo>
                    <a:cubicBezTo>
                      <a:pt x="255080" y="277843"/>
                      <a:pt x="253680" y="271704"/>
                      <a:pt x="247924" y="267918"/>
                    </a:cubicBezTo>
                    <a:cubicBezTo>
                      <a:pt x="244918" y="265942"/>
                      <a:pt x="240867" y="264614"/>
                      <a:pt x="237286" y="264601"/>
                    </a:cubicBezTo>
                    <a:cubicBezTo>
                      <a:pt x="185151" y="264396"/>
                      <a:pt x="133023" y="264350"/>
                      <a:pt x="80901" y="264568"/>
                    </a:cubicBezTo>
                    <a:close/>
                    <a:moveTo>
                      <a:pt x="191481" y="170712"/>
                    </a:moveTo>
                    <a:cubicBezTo>
                      <a:pt x="156117" y="170705"/>
                      <a:pt x="120759" y="170685"/>
                      <a:pt x="85401" y="170758"/>
                    </a:cubicBezTo>
                    <a:cubicBezTo>
                      <a:pt x="82130" y="170765"/>
                      <a:pt x="78733" y="170837"/>
                      <a:pt x="75601" y="171663"/>
                    </a:cubicBezTo>
                    <a:cubicBezTo>
                      <a:pt x="68650" y="173494"/>
                      <a:pt x="64177" y="179513"/>
                      <a:pt x="64593" y="186319"/>
                    </a:cubicBezTo>
                    <a:cubicBezTo>
                      <a:pt x="65022" y="193356"/>
                      <a:pt x="68577" y="198365"/>
                      <a:pt x="75568" y="200222"/>
                    </a:cubicBezTo>
                    <a:cubicBezTo>
                      <a:pt x="78462" y="200988"/>
                      <a:pt x="81588" y="201153"/>
                      <a:pt x="84608" y="201160"/>
                    </a:cubicBezTo>
                    <a:cubicBezTo>
                      <a:pt x="109539" y="201233"/>
                      <a:pt x="134463" y="201200"/>
                      <a:pt x="159394" y="201200"/>
                    </a:cubicBezTo>
                    <a:cubicBezTo>
                      <a:pt x="184834" y="201193"/>
                      <a:pt x="210267" y="201246"/>
                      <a:pt x="235707" y="201167"/>
                    </a:cubicBezTo>
                    <a:cubicBezTo>
                      <a:pt x="245466" y="201134"/>
                      <a:pt x="251631" y="197004"/>
                      <a:pt x="253369" y="189749"/>
                    </a:cubicBezTo>
                    <a:cubicBezTo>
                      <a:pt x="255821" y="179507"/>
                      <a:pt x="248816" y="170983"/>
                      <a:pt x="237266" y="170791"/>
                    </a:cubicBezTo>
                    <a:cubicBezTo>
                      <a:pt x="222009" y="170540"/>
                      <a:pt x="206745" y="170712"/>
                      <a:pt x="191481" y="170712"/>
                    </a:cubicBezTo>
                    <a:close/>
                    <a:moveTo>
                      <a:pt x="160180" y="77331"/>
                    </a:moveTo>
                    <a:cubicBezTo>
                      <a:pt x="134245" y="77331"/>
                      <a:pt x="108310" y="77305"/>
                      <a:pt x="82381" y="77351"/>
                    </a:cubicBezTo>
                    <a:cubicBezTo>
                      <a:pt x="71624" y="77371"/>
                      <a:pt x="64771" y="83021"/>
                      <a:pt x="64520" y="91888"/>
                    </a:cubicBezTo>
                    <a:cubicBezTo>
                      <a:pt x="64256" y="101106"/>
                      <a:pt x="71095" y="107185"/>
                      <a:pt x="82348" y="107231"/>
                    </a:cubicBezTo>
                    <a:cubicBezTo>
                      <a:pt x="108026" y="107344"/>
                      <a:pt x="133710" y="107264"/>
                      <a:pt x="159387" y="107264"/>
                    </a:cubicBezTo>
                    <a:cubicBezTo>
                      <a:pt x="185065" y="107258"/>
                      <a:pt x="210749" y="107205"/>
                      <a:pt x="236427" y="107291"/>
                    </a:cubicBezTo>
                    <a:cubicBezTo>
                      <a:pt x="243649" y="107311"/>
                      <a:pt x="249517" y="105137"/>
                      <a:pt x="252616" y="98218"/>
                    </a:cubicBezTo>
                    <a:cubicBezTo>
                      <a:pt x="257162" y="88082"/>
                      <a:pt x="249847" y="77483"/>
                      <a:pt x="237986" y="77397"/>
                    </a:cubicBezTo>
                    <a:cubicBezTo>
                      <a:pt x="212051" y="77212"/>
                      <a:pt x="186116" y="77331"/>
                      <a:pt x="160180" y="77331"/>
                    </a:cubicBezTo>
                    <a:close/>
                    <a:moveTo>
                      <a:pt x="57483" y="27"/>
                    </a:moveTo>
                    <a:cubicBezTo>
                      <a:pt x="125430" y="-6"/>
                      <a:pt x="193384" y="-12"/>
                      <a:pt x="261338" y="34"/>
                    </a:cubicBezTo>
                    <a:cubicBezTo>
                      <a:pt x="296326" y="61"/>
                      <a:pt x="318501" y="22315"/>
                      <a:pt x="318501" y="57435"/>
                    </a:cubicBezTo>
                    <a:lnTo>
                      <a:pt x="318594" y="640768"/>
                    </a:lnTo>
                    <a:lnTo>
                      <a:pt x="262576" y="626380"/>
                    </a:lnTo>
                    <a:cubicBezTo>
                      <a:pt x="184819" y="602222"/>
                      <a:pt x="111977" y="566920"/>
                      <a:pt x="45922" y="522344"/>
                    </a:cubicBezTo>
                    <a:lnTo>
                      <a:pt x="0" y="484496"/>
                    </a:lnTo>
                    <a:lnTo>
                      <a:pt x="2" y="57838"/>
                    </a:lnTo>
                    <a:cubicBezTo>
                      <a:pt x="2" y="22183"/>
                      <a:pt x="21973" y="54"/>
                      <a:pt x="57483" y="27"/>
                    </a:cubicBezTo>
                    <a:close/>
                  </a:path>
                </a:pathLst>
              </a:custGeom>
              <a:solidFill>
                <a:srgbClr val="0D274D"/>
              </a:solidFill>
              <a:ln w="1116" cap="flat">
                <a:noFill/>
                <a:prstDash val="solid"/>
                <a:miter/>
              </a:ln>
            </p:spPr>
            <p:txBody>
              <a:bodyPr wrap="square" rtlCol="0" anchor="ctr">
                <a:noAutofit/>
              </a:bodyPr>
              <a:lstStyle/>
              <a:p>
                <a:pPr marL="0" marR="0" lvl="0" indent="0" algn="l" defTabSz="913989"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sp>
            <p:nvSpPr>
              <p:cNvPr id="440" name="Freeform: Shape 1601">
                <a:extLst>
                  <a:ext uri="{FF2B5EF4-FFF2-40B4-BE49-F238E27FC236}">
                    <a16:creationId xmlns:a16="http://schemas.microsoft.com/office/drawing/2014/main" id="{87B42B77-580B-48B1-9486-E7B8431C228C}"/>
                  </a:ext>
                </a:extLst>
              </p:cNvPr>
              <p:cNvSpPr/>
              <p:nvPr/>
            </p:nvSpPr>
            <p:spPr>
              <a:xfrm>
                <a:off x="5534034" y="1891115"/>
                <a:ext cx="318594" cy="626875"/>
              </a:xfrm>
              <a:custGeom>
                <a:avLst/>
                <a:gdLst>
                  <a:gd name="connsiteX0" fmla="*/ 159145 w 318593"/>
                  <a:gd name="connsiteY0" fmla="*/ 451738 h 626874"/>
                  <a:gd name="connsiteX1" fmla="*/ 81313 w 318593"/>
                  <a:gd name="connsiteY1" fmla="*/ 451784 h 626874"/>
                  <a:gd name="connsiteX2" fmla="*/ 64853 w 318593"/>
                  <a:gd name="connsiteY2" fmla="*/ 466923 h 626874"/>
                  <a:gd name="connsiteX3" fmla="*/ 80619 w 318593"/>
                  <a:gd name="connsiteY3" fmla="*/ 482087 h 626874"/>
                  <a:gd name="connsiteX4" fmla="*/ 84431 w 318593"/>
                  <a:gd name="connsiteY4" fmla="*/ 482134 h 626874"/>
                  <a:gd name="connsiteX5" fmla="*/ 233997 w 318593"/>
                  <a:gd name="connsiteY5" fmla="*/ 482094 h 626874"/>
                  <a:gd name="connsiteX6" fmla="*/ 243030 w 318593"/>
                  <a:gd name="connsiteY6" fmla="*/ 481136 h 626874"/>
                  <a:gd name="connsiteX7" fmla="*/ 250801 w 318593"/>
                  <a:gd name="connsiteY7" fmla="*/ 458200 h 626874"/>
                  <a:gd name="connsiteX8" fmla="*/ 236211 w 318593"/>
                  <a:gd name="connsiteY8" fmla="*/ 452009 h 626874"/>
                  <a:gd name="connsiteX9" fmla="*/ 159145 w 318593"/>
                  <a:gd name="connsiteY9" fmla="*/ 451738 h 626874"/>
                  <a:gd name="connsiteX10" fmla="*/ 131221 w 318593"/>
                  <a:gd name="connsiteY10" fmla="*/ 358351 h 626874"/>
                  <a:gd name="connsiteX11" fmla="*/ 80117 w 318593"/>
                  <a:gd name="connsiteY11" fmla="*/ 358411 h 626874"/>
                  <a:gd name="connsiteX12" fmla="*/ 64972 w 318593"/>
                  <a:gd name="connsiteY12" fmla="*/ 375254 h 626874"/>
                  <a:gd name="connsiteX13" fmla="*/ 81894 w 318593"/>
                  <a:gd name="connsiteY13" fmla="*/ 388126 h 626874"/>
                  <a:gd name="connsiteX14" fmla="*/ 158927 w 318593"/>
                  <a:gd name="connsiteY14" fmla="*/ 388159 h 626874"/>
                  <a:gd name="connsiteX15" fmla="*/ 236727 w 318593"/>
                  <a:gd name="connsiteY15" fmla="*/ 388185 h 626874"/>
                  <a:gd name="connsiteX16" fmla="*/ 251766 w 318593"/>
                  <a:gd name="connsiteY16" fmla="*/ 381062 h 626874"/>
                  <a:gd name="connsiteX17" fmla="*/ 238002 w 318593"/>
                  <a:gd name="connsiteY17" fmla="*/ 358398 h 626874"/>
                  <a:gd name="connsiteX18" fmla="*/ 131221 w 318593"/>
                  <a:gd name="connsiteY18" fmla="*/ 358351 h 626874"/>
                  <a:gd name="connsiteX19" fmla="*/ 237691 w 318593"/>
                  <a:gd name="connsiteY19" fmla="*/ 264568 h 626874"/>
                  <a:gd name="connsiteX20" fmla="*/ 81306 w 318593"/>
                  <a:gd name="connsiteY20" fmla="*/ 264601 h 626874"/>
                  <a:gd name="connsiteX21" fmla="*/ 70668 w 318593"/>
                  <a:gd name="connsiteY21" fmla="*/ 267918 h 626874"/>
                  <a:gd name="connsiteX22" fmla="*/ 65527 w 318593"/>
                  <a:gd name="connsiteY22" fmla="*/ 284153 h 626874"/>
                  <a:gd name="connsiteX23" fmla="*/ 80672 w 318593"/>
                  <a:gd name="connsiteY23" fmla="*/ 294593 h 626874"/>
                  <a:gd name="connsiteX24" fmla="*/ 159251 w 318593"/>
                  <a:gd name="connsiteY24" fmla="*/ 294600 h 626874"/>
                  <a:gd name="connsiteX25" fmla="*/ 237063 w 318593"/>
                  <a:gd name="connsiteY25" fmla="*/ 294574 h 626874"/>
                  <a:gd name="connsiteX26" fmla="*/ 254078 w 318593"/>
                  <a:gd name="connsiteY26" fmla="*/ 279904 h 626874"/>
                  <a:gd name="connsiteX27" fmla="*/ 237691 w 318593"/>
                  <a:gd name="connsiteY27" fmla="*/ 264568 h 626874"/>
                  <a:gd name="connsiteX28" fmla="*/ 127111 w 318593"/>
                  <a:gd name="connsiteY28" fmla="*/ 170712 h 626874"/>
                  <a:gd name="connsiteX29" fmla="*/ 81326 w 318593"/>
                  <a:gd name="connsiteY29" fmla="*/ 170791 h 626874"/>
                  <a:gd name="connsiteX30" fmla="*/ 65223 w 318593"/>
                  <a:gd name="connsiteY30" fmla="*/ 189749 h 626874"/>
                  <a:gd name="connsiteX31" fmla="*/ 82885 w 318593"/>
                  <a:gd name="connsiteY31" fmla="*/ 201167 h 626874"/>
                  <a:gd name="connsiteX32" fmla="*/ 159198 w 318593"/>
                  <a:gd name="connsiteY32" fmla="*/ 201200 h 626874"/>
                  <a:gd name="connsiteX33" fmla="*/ 233984 w 318593"/>
                  <a:gd name="connsiteY33" fmla="*/ 201160 h 626874"/>
                  <a:gd name="connsiteX34" fmla="*/ 243024 w 318593"/>
                  <a:gd name="connsiteY34" fmla="*/ 200222 h 626874"/>
                  <a:gd name="connsiteX35" fmla="*/ 253999 w 318593"/>
                  <a:gd name="connsiteY35" fmla="*/ 186319 h 626874"/>
                  <a:gd name="connsiteX36" fmla="*/ 242991 w 318593"/>
                  <a:gd name="connsiteY36" fmla="*/ 171663 h 626874"/>
                  <a:gd name="connsiteX37" fmla="*/ 233191 w 318593"/>
                  <a:gd name="connsiteY37" fmla="*/ 170758 h 626874"/>
                  <a:gd name="connsiteX38" fmla="*/ 127111 w 318593"/>
                  <a:gd name="connsiteY38" fmla="*/ 170712 h 626874"/>
                  <a:gd name="connsiteX39" fmla="*/ 158412 w 318593"/>
                  <a:gd name="connsiteY39" fmla="*/ 77331 h 626874"/>
                  <a:gd name="connsiteX40" fmla="*/ 80606 w 318593"/>
                  <a:gd name="connsiteY40" fmla="*/ 77397 h 626874"/>
                  <a:gd name="connsiteX41" fmla="*/ 65976 w 318593"/>
                  <a:gd name="connsiteY41" fmla="*/ 98218 h 626874"/>
                  <a:gd name="connsiteX42" fmla="*/ 82165 w 318593"/>
                  <a:gd name="connsiteY42" fmla="*/ 107291 h 626874"/>
                  <a:gd name="connsiteX43" fmla="*/ 159205 w 318593"/>
                  <a:gd name="connsiteY43" fmla="*/ 107264 h 626874"/>
                  <a:gd name="connsiteX44" fmla="*/ 236244 w 318593"/>
                  <a:gd name="connsiteY44" fmla="*/ 107231 h 626874"/>
                  <a:gd name="connsiteX45" fmla="*/ 254072 w 318593"/>
                  <a:gd name="connsiteY45" fmla="*/ 91888 h 626874"/>
                  <a:gd name="connsiteX46" fmla="*/ 236211 w 318593"/>
                  <a:gd name="connsiteY46" fmla="*/ 77351 h 626874"/>
                  <a:gd name="connsiteX47" fmla="*/ 158412 w 318593"/>
                  <a:gd name="connsiteY47" fmla="*/ 77331 h 626874"/>
                  <a:gd name="connsiteX48" fmla="*/ 261109 w 318593"/>
                  <a:gd name="connsiteY48" fmla="*/ 27 h 626874"/>
                  <a:gd name="connsiteX49" fmla="*/ 318590 w 318593"/>
                  <a:gd name="connsiteY49" fmla="*/ 57838 h 626874"/>
                  <a:gd name="connsiteX50" fmla="*/ 318593 w 318593"/>
                  <a:gd name="connsiteY50" fmla="*/ 471274 h 626874"/>
                  <a:gd name="connsiteX51" fmla="*/ 273852 w 318593"/>
                  <a:gd name="connsiteY51" fmla="*/ 508148 h 626874"/>
                  <a:gd name="connsiteX52" fmla="*/ 57198 w 318593"/>
                  <a:gd name="connsiteY52" fmla="*/ 612183 h 626874"/>
                  <a:gd name="connsiteX53" fmla="*/ 0 w 318593"/>
                  <a:gd name="connsiteY53" fmla="*/ 626874 h 626874"/>
                  <a:gd name="connsiteX54" fmla="*/ 91 w 318593"/>
                  <a:gd name="connsiteY54" fmla="*/ 57435 h 626874"/>
                  <a:gd name="connsiteX55" fmla="*/ 57254 w 318593"/>
                  <a:gd name="connsiteY55" fmla="*/ 34 h 626874"/>
                  <a:gd name="connsiteX56" fmla="*/ 261109 w 318593"/>
                  <a:gd name="connsiteY56" fmla="*/ 27 h 62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18593" h="626874">
                    <a:moveTo>
                      <a:pt x="159145" y="451738"/>
                    </a:moveTo>
                    <a:cubicBezTo>
                      <a:pt x="133203" y="451738"/>
                      <a:pt x="107255" y="451639"/>
                      <a:pt x="81313" y="451784"/>
                    </a:cubicBezTo>
                    <a:cubicBezTo>
                      <a:pt x="71209" y="451844"/>
                      <a:pt x="64840" y="457963"/>
                      <a:pt x="64853" y="466923"/>
                    </a:cubicBezTo>
                    <a:cubicBezTo>
                      <a:pt x="64866" y="475592"/>
                      <a:pt x="70912" y="481420"/>
                      <a:pt x="80619" y="482087"/>
                    </a:cubicBezTo>
                    <a:cubicBezTo>
                      <a:pt x="81888" y="482173"/>
                      <a:pt x="83163" y="482134"/>
                      <a:pt x="84431" y="482134"/>
                    </a:cubicBezTo>
                    <a:cubicBezTo>
                      <a:pt x="134287" y="482134"/>
                      <a:pt x="184142" y="482154"/>
                      <a:pt x="233997" y="482094"/>
                    </a:cubicBezTo>
                    <a:cubicBezTo>
                      <a:pt x="237017" y="482087"/>
                      <a:pt x="240156" y="481955"/>
                      <a:pt x="243030" y="481136"/>
                    </a:cubicBezTo>
                    <a:cubicBezTo>
                      <a:pt x="253312" y="478209"/>
                      <a:pt x="257957" y="465700"/>
                      <a:pt x="250801" y="458200"/>
                    </a:cubicBezTo>
                    <a:cubicBezTo>
                      <a:pt x="247405" y="454646"/>
                      <a:pt x="241206" y="452128"/>
                      <a:pt x="236211" y="452009"/>
                    </a:cubicBezTo>
                    <a:cubicBezTo>
                      <a:pt x="210534" y="451401"/>
                      <a:pt x="184836" y="451725"/>
                      <a:pt x="159145" y="451738"/>
                    </a:cubicBezTo>
                    <a:close/>
                    <a:moveTo>
                      <a:pt x="131221" y="358351"/>
                    </a:moveTo>
                    <a:cubicBezTo>
                      <a:pt x="114186" y="358351"/>
                      <a:pt x="97151" y="358226"/>
                      <a:pt x="80117" y="358411"/>
                    </a:cubicBezTo>
                    <a:cubicBezTo>
                      <a:pt x="70172" y="358516"/>
                      <a:pt x="63868" y="365778"/>
                      <a:pt x="64972" y="375254"/>
                    </a:cubicBezTo>
                    <a:cubicBezTo>
                      <a:pt x="65910" y="383302"/>
                      <a:pt x="71963" y="388093"/>
                      <a:pt x="81894" y="388126"/>
                    </a:cubicBezTo>
                    <a:cubicBezTo>
                      <a:pt x="107572" y="388225"/>
                      <a:pt x="133249" y="388159"/>
                      <a:pt x="158927" y="388159"/>
                    </a:cubicBezTo>
                    <a:cubicBezTo>
                      <a:pt x="184862" y="388159"/>
                      <a:pt x="210791" y="388119"/>
                      <a:pt x="236727" y="388185"/>
                    </a:cubicBezTo>
                    <a:cubicBezTo>
                      <a:pt x="242958" y="388205"/>
                      <a:pt x="248303" y="386692"/>
                      <a:pt x="251766" y="381062"/>
                    </a:cubicBezTo>
                    <a:cubicBezTo>
                      <a:pt x="258136" y="370694"/>
                      <a:pt x="250854" y="358444"/>
                      <a:pt x="238002" y="358398"/>
                    </a:cubicBezTo>
                    <a:cubicBezTo>
                      <a:pt x="202413" y="358265"/>
                      <a:pt x="166817" y="358351"/>
                      <a:pt x="131221" y="358351"/>
                    </a:cubicBezTo>
                    <a:close/>
                    <a:moveTo>
                      <a:pt x="237691" y="264568"/>
                    </a:moveTo>
                    <a:cubicBezTo>
                      <a:pt x="185569" y="264350"/>
                      <a:pt x="133441" y="264396"/>
                      <a:pt x="81306" y="264601"/>
                    </a:cubicBezTo>
                    <a:cubicBezTo>
                      <a:pt x="77725" y="264614"/>
                      <a:pt x="73674" y="265942"/>
                      <a:pt x="70668" y="267918"/>
                    </a:cubicBezTo>
                    <a:cubicBezTo>
                      <a:pt x="64912" y="271704"/>
                      <a:pt x="63512" y="277843"/>
                      <a:pt x="65527" y="284153"/>
                    </a:cubicBezTo>
                    <a:cubicBezTo>
                      <a:pt x="67780" y="291223"/>
                      <a:pt x="73212" y="294593"/>
                      <a:pt x="80672" y="294593"/>
                    </a:cubicBezTo>
                    <a:cubicBezTo>
                      <a:pt x="106865" y="294587"/>
                      <a:pt x="133058" y="294593"/>
                      <a:pt x="159251" y="294600"/>
                    </a:cubicBezTo>
                    <a:cubicBezTo>
                      <a:pt x="185186" y="294600"/>
                      <a:pt x="211128" y="294653"/>
                      <a:pt x="237063" y="294574"/>
                    </a:cubicBezTo>
                    <a:cubicBezTo>
                      <a:pt x="247074" y="294540"/>
                      <a:pt x="253913" y="288494"/>
                      <a:pt x="254078" y="279904"/>
                    </a:cubicBezTo>
                    <a:cubicBezTo>
                      <a:pt x="254250" y="271196"/>
                      <a:pt x="247867" y="264607"/>
                      <a:pt x="237691" y="264568"/>
                    </a:cubicBezTo>
                    <a:close/>
                    <a:moveTo>
                      <a:pt x="127111" y="170712"/>
                    </a:moveTo>
                    <a:cubicBezTo>
                      <a:pt x="111847" y="170712"/>
                      <a:pt x="96583" y="170540"/>
                      <a:pt x="81326" y="170791"/>
                    </a:cubicBezTo>
                    <a:cubicBezTo>
                      <a:pt x="69776" y="170983"/>
                      <a:pt x="62771" y="179507"/>
                      <a:pt x="65223" y="189749"/>
                    </a:cubicBezTo>
                    <a:cubicBezTo>
                      <a:pt x="66961" y="197004"/>
                      <a:pt x="73126" y="201134"/>
                      <a:pt x="82885" y="201167"/>
                    </a:cubicBezTo>
                    <a:cubicBezTo>
                      <a:pt x="108325" y="201246"/>
                      <a:pt x="133758" y="201193"/>
                      <a:pt x="159198" y="201200"/>
                    </a:cubicBezTo>
                    <a:cubicBezTo>
                      <a:pt x="184129" y="201200"/>
                      <a:pt x="209053" y="201233"/>
                      <a:pt x="233984" y="201160"/>
                    </a:cubicBezTo>
                    <a:cubicBezTo>
                      <a:pt x="237004" y="201153"/>
                      <a:pt x="240130" y="200988"/>
                      <a:pt x="243024" y="200222"/>
                    </a:cubicBezTo>
                    <a:cubicBezTo>
                      <a:pt x="250015" y="198365"/>
                      <a:pt x="253570" y="193356"/>
                      <a:pt x="253999" y="186319"/>
                    </a:cubicBezTo>
                    <a:cubicBezTo>
                      <a:pt x="254415" y="179513"/>
                      <a:pt x="249942" y="173494"/>
                      <a:pt x="242991" y="171663"/>
                    </a:cubicBezTo>
                    <a:cubicBezTo>
                      <a:pt x="239859" y="170837"/>
                      <a:pt x="236462" y="170765"/>
                      <a:pt x="233191" y="170758"/>
                    </a:cubicBezTo>
                    <a:cubicBezTo>
                      <a:pt x="197833" y="170685"/>
                      <a:pt x="162475" y="170705"/>
                      <a:pt x="127111" y="170712"/>
                    </a:cubicBezTo>
                    <a:close/>
                    <a:moveTo>
                      <a:pt x="158412" y="77331"/>
                    </a:moveTo>
                    <a:cubicBezTo>
                      <a:pt x="132476" y="77331"/>
                      <a:pt x="106541" y="77212"/>
                      <a:pt x="80606" y="77397"/>
                    </a:cubicBezTo>
                    <a:cubicBezTo>
                      <a:pt x="68745" y="77483"/>
                      <a:pt x="61430" y="88082"/>
                      <a:pt x="65976" y="98218"/>
                    </a:cubicBezTo>
                    <a:cubicBezTo>
                      <a:pt x="69075" y="105137"/>
                      <a:pt x="74943" y="107311"/>
                      <a:pt x="82165" y="107291"/>
                    </a:cubicBezTo>
                    <a:cubicBezTo>
                      <a:pt x="107843" y="107205"/>
                      <a:pt x="133527" y="107258"/>
                      <a:pt x="159205" y="107264"/>
                    </a:cubicBezTo>
                    <a:cubicBezTo>
                      <a:pt x="184882" y="107264"/>
                      <a:pt x="210566" y="107344"/>
                      <a:pt x="236244" y="107231"/>
                    </a:cubicBezTo>
                    <a:cubicBezTo>
                      <a:pt x="247497" y="107185"/>
                      <a:pt x="254336" y="101106"/>
                      <a:pt x="254072" y="91888"/>
                    </a:cubicBezTo>
                    <a:cubicBezTo>
                      <a:pt x="253821" y="83021"/>
                      <a:pt x="246968" y="77371"/>
                      <a:pt x="236211" y="77351"/>
                    </a:cubicBezTo>
                    <a:cubicBezTo>
                      <a:pt x="210282" y="77305"/>
                      <a:pt x="184347" y="77331"/>
                      <a:pt x="158412" y="77331"/>
                    </a:cubicBezTo>
                    <a:close/>
                    <a:moveTo>
                      <a:pt x="261109" y="27"/>
                    </a:moveTo>
                    <a:cubicBezTo>
                      <a:pt x="296619" y="54"/>
                      <a:pt x="318590" y="22183"/>
                      <a:pt x="318590" y="57838"/>
                    </a:cubicBezTo>
                    <a:lnTo>
                      <a:pt x="318593" y="471274"/>
                    </a:lnTo>
                    <a:lnTo>
                      <a:pt x="273852" y="508148"/>
                    </a:lnTo>
                    <a:cubicBezTo>
                      <a:pt x="207797" y="552723"/>
                      <a:pt x="134956" y="588025"/>
                      <a:pt x="57198" y="612183"/>
                    </a:cubicBezTo>
                    <a:lnTo>
                      <a:pt x="0" y="626874"/>
                    </a:lnTo>
                    <a:lnTo>
                      <a:pt x="91" y="57435"/>
                    </a:lnTo>
                    <a:cubicBezTo>
                      <a:pt x="91" y="22315"/>
                      <a:pt x="22266" y="61"/>
                      <a:pt x="57254" y="34"/>
                    </a:cubicBezTo>
                    <a:cubicBezTo>
                      <a:pt x="125208" y="-12"/>
                      <a:pt x="193162" y="-6"/>
                      <a:pt x="261109" y="27"/>
                    </a:cubicBezTo>
                    <a:close/>
                  </a:path>
                </a:pathLst>
              </a:custGeom>
              <a:solidFill>
                <a:srgbClr val="0D274D"/>
              </a:solidFill>
              <a:ln w="1116" cap="flat">
                <a:noFill/>
                <a:prstDash val="solid"/>
                <a:miter/>
              </a:ln>
            </p:spPr>
            <p:txBody>
              <a:bodyPr wrap="square" rtlCol="0" anchor="ctr">
                <a:noAutofit/>
              </a:bodyPr>
              <a:lstStyle/>
              <a:p>
                <a:pPr marL="0" marR="0" lvl="0" indent="0" algn="l" defTabSz="913989"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sp>
            <p:nvSpPr>
              <p:cNvPr id="441" name="Freeform: Shape 1602">
                <a:extLst>
                  <a:ext uri="{FF2B5EF4-FFF2-40B4-BE49-F238E27FC236}">
                    <a16:creationId xmlns:a16="http://schemas.microsoft.com/office/drawing/2014/main" id="{3983C38E-09AE-43A3-9DE0-86BE9F897F7F}"/>
                  </a:ext>
                </a:extLst>
              </p:cNvPr>
              <p:cNvSpPr/>
              <p:nvPr/>
            </p:nvSpPr>
            <p:spPr>
              <a:xfrm rot="5400000">
                <a:off x="4984153" y="2019920"/>
                <a:ext cx="719425" cy="318606"/>
              </a:xfrm>
              <a:custGeom>
                <a:avLst/>
                <a:gdLst>
                  <a:gd name="connsiteX0" fmla="*/ 451737 w 719425"/>
                  <a:gd name="connsiteY0" fmla="*/ 159448 h 318606"/>
                  <a:gd name="connsiteX1" fmla="*/ 451783 w 719425"/>
                  <a:gd name="connsiteY1" fmla="*/ 237281 h 318606"/>
                  <a:gd name="connsiteX2" fmla="*/ 466922 w 719425"/>
                  <a:gd name="connsiteY2" fmla="*/ 253741 h 318606"/>
                  <a:gd name="connsiteX3" fmla="*/ 482086 w 719425"/>
                  <a:gd name="connsiteY3" fmla="*/ 237974 h 318606"/>
                  <a:gd name="connsiteX4" fmla="*/ 482133 w 719425"/>
                  <a:gd name="connsiteY4" fmla="*/ 234162 h 318606"/>
                  <a:gd name="connsiteX5" fmla="*/ 482093 w 719425"/>
                  <a:gd name="connsiteY5" fmla="*/ 84596 h 318606"/>
                  <a:gd name="connsiteX6" fmla="*/ 481135 w 719425"/>
                  <a:gd name="connsiteY6" fmla="*/ 75563 h 318606"/>
                  <a:gd name="connsiteX7" fmla="*/ 458199 w 719425"/>
                  <a:gd name="connsiteY7" fmla="*/ 67793 h 318606"/>
                  <a:gd name="connsiteX8" fmla="*/ 452008 w 719425"/>
                  <a:gd name="connsiteY8" fmla="*/ 82383 h 318606"/>
                  <a:gd name="connsiteX9" fmla="*/ 451737 w 719425"/>
                  <a:gd name="connsiteY9" fmla="*/ 159448 h 318606"/>
                  <a:gd name="connsiteX10" fmla="*/ 358350 w 719425"/>
                  <a:gd name="connsiteY10" fmla="*/ 187373 h 318606"/>
                  <a:gd name="connsiteX11" fmla="*/ 358410 w 719425"/>
                  <a:gd name="connsiteY11" fmla="*/ 238477 h 318606"/>
                  <a:gd name="connsiteX12" fmla="*/ 375253 w 719425"/>
                  <a:gd name="connsiteY12" fmla="*/ 253622 h 318606"/>
                  <a:gd name="connsiteX13" fmla="*/ 388125 w 719425"/>
                  <a:gd name="connsiteY13" fmla="*/ 236699 h 318606"/>
                  <a:gd name="connsiteX14" fmla="*/ 388158 w 719425"/>
                  <a:gd name="connsiteY14" fmla="*/ 159666 h 318606"/>
                  <a:gd name="connsiteX15" fmla="*/ 388184 w 719425"/>
                  <a:gd name="connsiteY15" fmla="*/ 81867 h 318606"/>
                  <a:gd name="connsiteX16" fmla="*/ 381061 w 719425"/>
                  <a:gd name="connsiteY16" fmla="*/ 66828 h 318606"/>
                  <a:gd name="connsiteX17" fmla="*/ 358397 w 719425"/>
                  <a:gd name="connsiteY17" fmla="*/ 80592 h 318606"/>
                  <a:gd name="connsiteX18" fmla="*/ 358350 w 719425"/>
                  <a:gd name="connsiteY18" fmla="*/ 187373 h 318606"/>
                  <a:gd name="connsiteX19" fmla="*/ 264567 w 719425"/>
                  <a:gd name="connsiteY19" fmla="*/ 80902 h 318606"/>
                  <a:gd name="connsiteX20" fmla="*/ 264600 w 719425"/>
                  <a:gd name="connsiteY20" fmla="*/ 237287 h 318606"/>
                  <a:gd name="connsiteX21" fmla="*/ 267917 w 719425"/>
                  <a:gd name="connsiteY21" fmla="*/ 247926 h 318606"/>
                  <a:gd name="connsiteX22" fmla="*/ 284152 w 719425"/>
                  <a:gd name="connsiteY22" fmla="*/ 253067 h 318606"/>
                  <a:gd name="connsiteX23" fmla="*/ 294592 w 719425"/>
                  <a:gd name="connsiteY23" fmla="*/ 237922 h 318606"/>
                  <a:gd name="connsiteX24" fmla="*/ 294599 w 719425"/>
                  <a:gd name="connsiteY24" fmla="*/ 159343 h 318606"/>
                  <a:gd name="connsiteX25" fmla="*/ 294573 w 719425"/>
                  <a:gd name="connsiteY25" fmla="*/ 81530 h 318606"/>
                  <a:gd name="connsiteX26" fmla="*/ 279903 w 719425"/>
                  <a:gd name="connsiteY26" fmla="*/ 64515 h 318606"/>
                  <a:gd name="connsiteX27" fmla="*/ 264567 w 719425"/>
                  <a:gd name="connsiteY27" fmla="*/ 80902 h 318606"/>
                  <a:gd name="connsiteX28" fmla="*/ 170710 w 719425"/>
                  <a:gd name="connsiteY28" fmla="*/ 191483 h 318606"/>
                  <a:gd name="connsiteX29" fmla="*/ 170790 w 719425"/>
                  <a:gd name="connsiteY29" fmla="*/ 237267 h 318606"/>
                  <a:gd name="connsiteX30" fmla="*/ 189747 w 719425"/>
                  <a:gd name="connsiteY30" fmla="*/ 253370 h 318606"/>
                  <a:gd name="connsiteX31" fmla="*/ 201165 w 719425"/>
                  <a:gd name="connsiteY31" fmla="*/ 235708 h 318606"/>
                  <a:gd name="connsiteX32" fmla="*/ 201199 w 719425"/>
                  <a:gd name="connsiteY32" fmla="*/ 159395 h 318606"/>
                  <a:gd name="connsiteX33" fmla="*/ 201159 w 719425"/>
                  <a:gd name="connsiteY33" fmla="*/ 84609 h 318606"/>
                  <a:gd name="connsiteX34" fmla="*/ 200221 w 719425"/>
                  <a:gd name="connsiteY34" fmla="*/ 75570 h 318606"/>
                  <a:gd name="connsiteX35" fmla="*/ 186318 w 719425"/>
                  <a:gd name="connsiteY35" fmla="*/ 64594 h 318606"/>
                  <a:gd name="connsiteX36" fmla="*/ 171662 w 719425"/>
                  <a:gd name="connsiteY36" fmla="*/ 75603 h 318606"/>
                  <a:gd name="connsiteX37" fmla="*/ 170757 w 719425"/>
                  <a:gd name="connsiteY37" fmla="*/ 85402 h 318606"/>
                  <a:gd name="connsiteX38" fmla="*/ 170710 w 719425"/>
                  <a:gd name="connsiteY38" fmla="*/ 191483 h 318606"/>
                  <a:gd name="connsiteX39" fmla="*/ 77330 w 719425"/>
                  <a:gd name="connsiteY39" fmla="*/ 160182 h 318606"/>
                  <a:gd name="connsiteX40" fmla="*/ 77396 w 719425"/>
                  <a:gd name="connsiteY40" fmla="*/ 237988 h 318606"/>
                  <a:gd name="connsiteX41" fmla="*/ 98217 w 719425"/>
                  <a:gd name="connsiteY41" fmla="*/ 252617 h 318606"/>
                  <a:gd name="connsiteX42" fmla="*/ 107289 w 719425"/>
                  <a:gd name="connsiteY42" fmla="*/ 236428 h 318606"/>
                  <a:gd name="connsiteX43" fmla="*/ 107263 w 719425"/>
                  <a:gd name="connsiteY43" fmla="*/ 159389 h 318606"/>
                  <a:gd name="connsiteX44" fmla="*/ 107230 w 719425"/>
                  <a:gd name="connsiteY44" fmla="*/ 82349 h 318606"/>
                  <a:gd name="connsiteX45" fmla="*/ 91887 w 719425"/>
                  <a:gd name="connsiteY45" fmla="*/ 64522 h 318606"/>
                  <a:gd name="connsiteX46" fmla="*/ 77350 w 719425"/>
                  <a:gd name="connsiteY46" fmla="*/ 82383 h 318606"/>
                  <a:gd name="connsiteX47" fmla="*/ 77330 w 719425"/>
                  <a:gd name="connsiteY47" fmla="*/ 160182 h 318606"/>
                  <a:gd name="connsiteX48" fmla="*/ 26 w 719425"/>
                  <a:gd name="connsiteY48" fmla="*/ 57485 h 318606"/>
                  <a:gd name="connsiteX49" fmla="*/ 57837 w 719425"/>
                  <a:gd name="connsiteY49" fmla="*/ 4 h 318606"/>
                  <a:gd name="connsiteX50" fmla="*/ 703117 w 719425"/>
                  <a:gd name="connsiteY50" fmla="*/ 0 h 318606"/>
                  <a:gd name="connsiteX51" fmla="*/ 715156 w 719425"/>
                  <a:gd name="connsiteY51" fmla="*/ 78968 h 318606"/>
                  <a:gd name="connsiteX52" fmla="*/ 719425 w 719425"/>
                  <a:gd name="connsiteY52" fmla="*/ 163600 h 318606"/>
                  <a:gd name="connsiteX53" fmla="*/ 715156 w 719425"/>
                  <a:gd name="connsiteY53" fmla="*/ 248232 h 318606"/>
                  <a:gd name="connsiteX54" fmla="*/ 704427 w 719425"/>
                  <a:gd name="connsiteY54" fmla="*/ 318606 h 318606"/>
                  <a:gd name="connsiteX55" fmla="*/ 57434 w 719425"/>
                  <a:gd name="connsiteY55" fmla="*/ 318503 h 318606"/>
                  <a:gd name="connsiteX56" fmla="*/ 33 w 719425"/>
                  <a:gd name="connsiteY56" fmla="*/ 261340 h 318606"/>
                  <a:gd name="connsiteX57" fmla="*/ 26 w 719425"/>
                  <a:gd name="connsiteY57" fmla="*/ 57485 h 31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19425" h="318606">
                    <a:moveTo>
                      <a:pt x="451737" y="159448"/>
                    </a:moveTo>
                    <a:cubicBezTo>
                      <a:pt x="451737" y="185390"/>
                      <a:pt x="451638" y="211339"/>
                      <a:pt x="451783" y="237281"/>
                    </a:cubicBezTo>
                    <a:cubicBezTo>
                      <a:pt x="451843" y="247384"/>
                      <a:pt x="457962" y="253754"/>
                      <a:pt x="466922" y="253741"/>
                    </a:cubicBezTo>
                    <a:cubicBezTo>
                      <a:pt x="475591" y="253727"/>
                      <a:pt x="481419" y="247681"/>
                      <a:pt x="482086" y="237974"/>
                    </a:cubicBezTo>
                    <a:cubicBezTo>
                      <a:pt x="482172" y="236706"/>
                      <a:pt x="482133" y="235431"/>
                      <a:pt x="482133" y="234162"/>
                    </a:cubicBezTo>
                    <a:cubicBezTo>
                      <a:pt x="482133" y="184306"/>
                      <a:pt x="482153" y="134451"/>
                      <a:pt x="482093" y="84596"/>
                    </a:cubicBezTo>
                    <a:cubicBezTo>
                      <a:pt x="482086" y="81576"/>
                      <a:pt x="481954" y="78438"/>
                      <a:pt x="481135" y="75563"/>
                    </a:cubicBezTo>
                    <a:cubicBezTo>
                      <a:pt x="478208" y="65282"/>
                      <a:pt x="465699" y="60636"/>
                      <a:pt x="458199" y="67793"/>
                    </a:cubicBezTo>
                    <a:cubicBezTo>
                      <a:pt x="454645" y="71189"/>
                      <a:pt x="452127" y="77387"/>
                      <a:pt x="452008" y="82383"/>
                    </a:cubicBezTo>
                    <a:cubicBezTo>
                      <a:pt x="451400" y="108060"/>
                      <a:pt x="451724" y="133757"/>
                      <a:pt x="451737" y="159448"/>
                    </a:cubicBezTo>
                    <a:close/>
                    <a:moveTo>
                      <a:pt x="358350" y="187373"/>
                    </a:moveTo>
                    <a:cubicBezTo>
                      <a:pt x="358350" y="204407"/>
                      <a:pt x="358225" y="221442"/>
                      <a:pt x="358410" y="238477"/>
                    </a:cubicBezTo>
                    <a:cubicBezTo>
                      <a:pt x="358515" y="248421"/>
                      <a:pt x="365777" y="254725"/>
                      <a:pt x="375253" y="253622"/>
                    </a:cubicBezTo>
                    <a:cubicBezTo>
                      <a:pt x="383301" y="252683"/>
                      <a:pt x="388092" y="246631"/>
                      <a:pt x="388125" y="236699"/>
                    </a:cubicBezTo>
                    <a:cubicBezTo>
                      <a:pt x="388224" y="211022"/>
                      <a:pt x="388158" y="185344"/>
                      <a:pt x="388158" y="159666"/>
                    </a:cubicBezTo>
                    <a:cubicBezTo>
                      <a:pt x="388158" y="133731"/>
                      <a:pt x="388118" y="107802"/>
                      <a:pt x="388184" y="81867"/>
                    </a:cubicBezTo>
                    <a:cubicBezTo>
                      <a:pt x="388204" y="75636"/>
                      <a:pt x="386691" y="70290"/>
                      <a:pt x="381061" y="66828"/>
                    </a:cubicBezTo>
                    <a:cubicBezTo>
                      <a:pt x="370693" y="60458"/>
                      <a:pt x="358443" y="67740"/>
                      <a:pt x="358397" y="80592"/>
                    </a:cubicBezTo>
                    <a:cubicBezTo>
                      <a:pt x="358264" y="116181"/>
                      <a:pt x="358350" y="151777"/>
                      <a:pt x="358350" y="187373"/>
                    </a:cubicBezTo>
                    <a:close/>
                    <a:moveTo>
                      <a:pt x="264567" y="80902"/>
                    </a:moveTo>
                    <a:cubicBezTo>
                      <a:pt x="264349" y="133024"/>
                      <a:pt x="264395" y="185152"/>
                      <a:pt x="264600" y="237287"/>
                    </a:cubicBezTo>
                    <a:cubicBezTo>
                      <a:pt x="264613" y="240869"/>
                      <a:pt x="265941" y="244919"/>
                      <a:pt x="267917" y="247926"/>
                    </a:cubicBezTo>
                    <a:cubicBezTo>
                      <a:pt x="271703" y="253681"/>
                      <a:pt x="277842" y="255082"/>
                      <a:pt x="284152" y="253067"/>
                    </a:cubicBezTo>
                    <a:cubicBezTo>
                      <a:pt x="291222" y="250813"/>
                      <a:pt x="294592" y="245382"/>
                      <a:pt x="294592" y="237922"/>
                    </a:cubicBezTo>
                    <a:cubicBezTo>
                      <a:pt x="294586" y="211729"/>
                      <a:pt x="294592" y="185536"/>
                      <a:pt x="294599" y="159343"/>
                    </a:cubicBezTo>
                    <a:cubicBezTo>
                      <a:pt x="294599" y="133407"/>
                      <a:pt x="294652" y="107465"/>
                      <a:pt x="294573" y="81530"/>
                    </a:cubicBezTo>
                    <a:cubicBezTo>
                      <a:pt x="294539" y="71519"/>
                      <a:pt x="288493" y="64680"/>
                      <a:pt x="279903" y="64515"/>
                    </a:cubicBezTo>
                    <a:cubicBezTo>
                      <a:pt x="271194" y="64343"/>
                      <a:pt x="264606" y="70726"/>
                      <a:pt x="264567" y="80902"/>
                    </a:cubicBezTo>
                    <a:close/>
                    <a:moveTo>
                      <a:pt x="170710" y="191483"/>
                    </a:moveTo>
                    <a:cubicBezTo>
                      <a:pt x="170710" y="206747"/>
                      <a:pt x="170539" y="222010"/>
                      <a:pt x="170790" y="237267"/>
                    </a:cubicBezTo>
                    <a:cubicBezTo>
                      <a:pt x="170981" y="248818"/>
                      <a:pt x="179505" y="255822"/>
                      <a:pt x="189747" y="253370"/>
                    </a:cubicBezTo>
                    <a:cubicBezTo>
                      <a:pt x="197003" y="251633"/>
                      <a:pt x="201133" y="245468"/>
                      <a:pt x="201165" y="235708"/>
                    </a:cubicBezTo>
                    <a:cubicBezTo>
                      <a:pt x="201245" y="210268"/>
                      <a:pt x="201192" y="184835"/>
                      <a:pt x="201199" y="159395"/>
                    </a:cubicBezTo>
                    <a:cubicBezTo>
                      <a:pt x="201199" y="134464"/>
                      <a:pt x="201232" y="109540"/>
                      <a:pt x="201159" y="84609"/>
                    </a:cubicBezTo>
                    <a:cubicBezTo>
                      <a:pt x="201152" y="81589"/>
                      <a:pt x="200987" y="78464"/>
                      <a:pt x="200221" y="75570"/>
                    </a:cubicBezTo>
                    <a:cubicBezTo>
                      <a:pt x="198364" y="68579"/>
                      <a:pt x="193355" y="65024"/>
                      <a:pt x="186318" y="64594"/>
                    </a:cubicBezTo>
                    <a:cubicBezTo>
                      <a:pt x="179512" y="64178"/>
                      <a:pt x="173493" y="68652"/>
                      <a:pt x="171662" y="75603"/>
                    </a:cubicBezTo>
                    <a:cubicBezTo>
                      <a:pt x="170836" y="78735"/>
                      <a:pt x="170764" y="82131"/>
                      <a:pt x="170757" y="85402"/>
                    </a:cubicBezTo>
                    <a:cubicBezTo>
                      <a:pt x="170684" y="120760"/>
                      <a:pt x="170704" y="156118"/>
                      <a:pt x="170710" y="191483"/>
                    </a:cubicBezTo>
                    <a:close/>
                    <a:moveTo>
                      <a:pt x="77330" y="160182"/>
                    </a:moveTo>
                    <a:cubicBezTo>
                      <a:pt x="77330" y="186117"/>
                      <a:pt x="77211" y="212053"/>
                      <a:pt x="77396" y="237988"/>
                    </a:cubicBezTo>
                    <a:cubicBezTo>
                      <a:pt x="77482" y="249849"/>
                      <a:pt x="88081" y="257163"/>
                      <a:pt x="98217" y="252617"/>
                    </a:cubicBezTo>
                    <a:cubicBezTo>
                      <a:pt x="105135" y="249518"/>
                      <a:pt x="107309" y="243651"/>
                      <a:pt x="107289" y="236428"/>
                    </a:cubicBezTo>
                    <a:cubicBezTo>
                      <a:pt x="107204" y="210751"/>
                      <a:pt x="107257" y="185066"/>
                      <a:pt x="107263" y="159389"/>
                    </a:cubicBezTo>
                    <a:cubicBezTo>
                      <a:pt x="107263" y="133711"/>
                      <a:pt x="107343" y="108027"/>
                      <a:pt x="107230" y="82349"/>
                    </a:cubicBezTo>
                    <a:cubicBezTo>
                      <a:pt x="107184" y="71096"/>
                      <a:pt x="101105" y="64258"/>
                      <a:pt x="91887" y="64522"/>
                    </a:cubicBezTo>
                    <a:cubicBezTo>
                      <a:pt x="83020" y="64773"/>
                      <a:pt x="77370" y="71625"/>
                      <a:pt x="77350" y="82383"/>
                    </a:cubicBezTo>
                    <a:cubicBezTo>
                      <a:pt x="77304" y="108311"/>
                      <a:pt x="77330" y="134247"/>
                      <a:pt x="77330" y="160182"/>
                    </a:cubicBezTo>
                    <a:close/>
                    <a:moveTo>
                      <a:pt x="26" y="57485"/>
                    </a:moveTo>
                    <a:cubicBezTo>
                      <a:pt x="53" y="21974"/>
                      <a:pt x="22182" y="4"/>
                      <a:pt x="57837" y="4"/>
                    </a:cubicBezTo>
                    <a:lnTo>
                      <a:pt x="703117" y="0"/>
                    </a:lnTo>
                    <a:lnTo>
                      <a:pt x="715156" y="78968"/>
                    </a:lnTo>
                    <a:cubicBezTo>
                      <a:pt x="717979" y="106795"/>
                      <a:pt x="719425" y="135028"/>
                      <a:pt x="719425" y="163600"/>
                    </a:cubicBezTo>
                    <a:cubicBezTo>
                      <a:pt x="719425" y="192172"/>
                      <a:pt x="717979" y="220406"/>
                      <a:pt x="715156" y="248232"/>
                    </a:cubicBezTo>
                    <a:lnTo>
                      <a:pt x="704427" y="318606"/>
                    </a:lnTo>
                    <a:lnTo>
                      <a:pt x="57434" y="318503"/>
                    </a:lnTo>
                    <a:cubicBezTo>
                      <a:pt x="22314" y="318503"/>
                      <a:pt x="59" y="296327"/>
                      <a:pt x="33" y="261340"/>
                    </a:cubicBezTo>
                    <a:cubicBezTo>
                      <a:pt x="-13" y="193386"/>
                      <a:pt x="-7" y="125432"/>
                      <a:pt x="26" y="57485"/>
                    </a:cubicBezTo>
                    <a:close/>
                  </a:path>
                </a:pathLst>
              </a:custGeom>
              <a:solidFill>
                <a:srgbClr val="0D274D"/>
              </a:solidFill>
              <a:ln w="2208" cap="flat">
                <a:noFill/>
                <a:prstDash val="solid"/>
                <a:miter/>
              </a:ln>
            </p:spPr>
            <p:txBody>
              <a:bodyPr wrap="square" rtlCol="0" anchor="ctr">
                <a:noAutofit/>
              </a:bodyPr>
              <a:lstStyle/>
              <a:p>
                <a:pPr marL="0" marR="0" lvl="0" indent="0" algn="l"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grpSp>
        <p:grpSp>
          <p:nvGrpSpPr>
            <p:cNvPr id="402" name="Group 401">
              <a:extLst>
                <a:ext uri="{FF2B5EF4-FFF2-40B4-BE49-F238E27FC236}">
                  <a16:creationId xmlns:a16="http://schemas.microsoft.com/office/drawing/2014/main" id="{466DC589-D46E-45A4-9C39-A11322BBD63A}"/>
                </a:ext>
              </a:extLst>
            </p:cNvPr>
            <p:cNvGrpSpPr/>
            <p:nvPr/>
          </p:nvGrpSpPr>
          <p:grpSpPr>
            <a:xfrm>
              <a:off x="830734" y="2446966"/>
              <a:ext cx="923011" cy="758072"/>
              <a:chOff x="5204510" y="2469058"/>
              <a:chExt cx="780637" cy="641140"/>
            </a:xfrm>
          </p:grpSpPr>
          <p:sp>
            <p:nvSpPr>
              <p:cNvPr id="434" name="Freeform: Shape 1595">
                <a:extLst>
                  <a:ext uri="{FF2B5EF4-FFF2-40B4-BE49-F238E27FC236}">
                    <a16:creationId xmlns:a16="http://schemas.microsoft.com/office/drawing/2014/main" id="{362455F2-92CA-4639-8F9B-24991B341A15}"/>
                  </a:ext>
                </a:extLst>
              </p:cNvPr>
              <p:cNvSpPr/>
              <p:nvPr/>
            </p:nvSpPr>
            <p:spPr>
              <a:xfrm>
                <a:off x="5747706" y="2667870"/>
                <a:ext cx="237441" cy="430850"/>
              </a:xfrm>
              <a:custGeom>
                <a:avLst/>
                <a:gdLst>
                  <a:gd name="connsiteX0" fmla="*/ 60471 w 237441"/>
                  <a:gd name="connsiteY0" fmla="*/ 193821 h 430850"/>
                  <a:gd name="connsiteX1" fmla="*/ 176971 w 237441"/>
                  <a:gd name="connsiteY1" fmla="*/ 193821 h 430850"/>
                  <a:gd name="connsiteX2" fmla="*/ 237441 w 237441"/>
                  <a:gd name="connsiteY2" fmla="*/ 254291 h 430850"/>
                  <a:gd name="connsiteX3" fmla="*/ 237441 w 237441"/>
                  <a:gd name="connsiteY3" fmla="*/ 254565 h 430850"/>
                  <a:gd name="connsiteX4" fmla="*/ 237441 w 237441"/>
                  <a:gd name="connsiteY4" fmla="*/ 340422 h 430850"/>
                  <a:gd name="connsiteX5" fmla="*/ 161133 w 237441"/>
                  <a:gd name="connsiteY5" fmla="*/ 381795 h 430850"/>
                  <a:gd name="connsiteX6" fmla="*/ 5757 w 237441"/>
                  <a:gd name="connsiteY6" fmla="*/ 429973 h 430850"/>
                  <a:gd name="connsiteX7" fmla="*/ 0 w 237441"/>
                  <a:gd name="connsiteY7" fmla="*/ 430850 h 430850"/>
                  <a:gd name="connsiteX8" fmla="*/ 0 w 237441"/>
                  <a:gd name="connsiteY8" fmla="*/ 254565 h 430850"/>
                  <a:gd name="connsiteX9" fmla="*/ 0 w 237441"/>
                  <a:gd name="connsiteY9" fmla="*/ 254291 h 430850"/>
                  <a:gd name="connsiteX10" fmla="*/ 60471 w 237441"/>
                  <a:gd name="connsiteY10" fmla="*/ 193821 h 430850"/>
                  <a:gd name="connsiteX11" fmla="*/ 118722 w 237441"/>
                  <a:gd name="connsiteY11" fmla="*/ 0 h 430850"/>
                  <a:gd name="connsiteX12" fmla="*/ 190176 w 237441"/>
                  <a:gd name="connsiteY12" fmla="*/ 71454 h 430850"/>
                  <a:gd name="connsiteX13" fmla="*/ 118722 w 237441"/>
                  <a:gd name="connsiteY13" fmla="*/ 142907 h 430850"/>
                  <a:gd name="connsiteX14" fmla="*/ 47269 w 237441"/>
                  <a:gd name="connsiteY14" fmla="*/ 71454 h 430850"/>
                  <a:gd name="connsiteX15" fmla="*/ 118722 w 237441"/>
                  <a:gd name="connsiteY15" fmla="*/ 0 h 43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7441" h="430850">
                    <a:moveTo>
                      <a:pt x="60471" y="193821"/>
                    </a:moveTo>
                    <a:lnTo>
                      <a:pt x="176971" y="193821"/>
                    </a:lnTo>
                    <a:cubicBezTo>
                      <a:pt x="210230" y="193821"/>
                      <a:pt x="237441" y="221032"/>
                      <a:pt x="237441" y="254291"/>
                    </a:cubicBezTo>
                    <a:lnTo>
                      <a:pt x="237441" y="254565"/>
                    </a:lnTo>
                    <a:lnTo>
                      <a:pt x="237441" y="340422"/>
                    </a:lnTo>
                    <a:lnTo>
                      <a:pt x="161133" y="381795"/>
                    </a:lnTo>
                    <a:cubicBezTo>
                      <a:pt x="111618" y="402715"/>
                      <a:pt x="59641" y="418959"/>
                      <a:pt x="5757" y="429973"/>
                    </a:cubicBezTo>
                    <a:lnTo>
                      <a:pt x="0" y="430850"/>
                    </a:lnTo>
                    <a:lnTo>
                      <a:pt x="0" y="254565"/>
                    </a:lnTo>
                    <a:lnTo>
                      <a:pt x="0" y="254291"/>
                    </a:lnTo>
                    <a:cubicBezTo>
                      <a:pt x="0" y="221032"/>
                      <a:pt x="27211" y="193821"/>
                      <a:pt x="60471" y="193821"/>
                    </a:cubicBezTo>
                    <a:close/>
                    <a:moveTo>
                      <a:pt x="118722" y="0"/>
                    </a:moveTo>
                    <a:cubicBezTo>
                      <a:pt x="158185" y="0"/>
                      <a:pt x="190176" y="31991"/>
                      <a:pt x="190176" y="71454"/>
                    </a:cubicBezTo>
                    <a:cubicBezTo>
                      <a:pt x="190176" y="110917"/>
                      <a:pt x="158185" y="142907"/>
                      <a:pt x="118722" y="142907"/>
                    </a:cubicBezTo>
                    <a:cubicBezTo>
                      <a:pt x="79259" y="142907"/>
                      <a:pt x="47269" y="110917"/>
                      <a:pt x="47269" y="71454"/>
                    </a:cubicBezTo>
                    <a:cubicBezTo>
                      <a:pt x="47269" y="31991"/>
                      <a:pt x="79259" y="0"/>
                      <a:pt x="118722" y="0"/>
                    </a:cubicBezTo>
                    <a:close/>
                  </a:path>
                </a:pathLst>
              </a:custGeom>
              <a:solidFill>
                <a:srgbClr val="00BCEB"/>
              </a:solidFill>
              <a:ln w="1116" cap="flat">
                <a:noFill/>
                <a:prstDash val="solid"/>
                <a:miter/>
              </a:ln>
            </p:spPr>
            <p:txBody>
              <a:bodyPr wrap="square" rtlCol="0" anchor="ctr">
                <a:noAutofit/>
              </a:bodyPr>
              <a:lstStyle/>
              <a:p>
                <a:pPr marL="0" marR="0" lvl="0" indent="0" algn="l" defTabSz="913989"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sp>
            <p:nvSpPr>
              <p:cNvPr id="435" name="Freeform: Shape 1596">
                <a:extLst>
                  <a:ext uri="{FF2B5EF4-FFF2-40B4-BE49-F238E27FC236}">
                    <a16:creationId xmlns:a16="http://schemas.microsoft.com/office/drawing/2014/main" id="{56D9D2E8-4033-478D-ADCE-E308F4D404B2}"/>
                  </a:ext>
                </a:extLst>
              </p:cNvPr>
              <p:cNvSpPr/>
              <p:nvPr/>
            </p:nvSpPr>
            <p:spPr>
              <a:xfrm>
                <a:off x="5204510" y="2654887"/>
                <a:ext cx="237441" cy="438643"/>
              </a:xfrm>
              <a:custGeom>
                <a:avLst/>
                <a:gdLst>
                  <a:gd name="connsiteX0" fmla="*/ 60471 w 237441"/>
                  <a:gd name="connsiteY0" fmla="*/ 193821 h 438643"/>
                  <a:gd name="connsiteX1" fmla="*/ 176971 w 237441"/>
                  <a:gd name="connsiteY1" fmla="*/ 193821 h 438643"/>
                  <a:gd name="connsiteX2" fmla="*/ 237441 w 237441"/>
                  <a:gd name="connsiteY2" fmla="*/ 254291 h 438643"/>
                  <a:gd name="connsiteX3" fmla="*/ 237441 w 237441"/>
                  <a:gd name="connsiteY3" fmla="*/ 254565 h 438643"/>
                  <a:gd name="connsiteX4" fmla="*/ 237441 w 237441"/>
                  <a:gd name="connsiteY4" fmla="*/ 438643 h 438643"/>
                  <a:gd name="connsiteX5" fmla="*/ 223503 w 237441"/>
                  <a:gd name="connsiteY5" fmla="*/ 436518 h 438643"/>
                  <a:gd name="connsiteX6" fmla="*/ 68127 w 237441"/>
                  <a:gd name="connsiteY6" fmla="*/ 388341 h 438643"/>
                  <a:gd name="connsiteX7" fmla="*/ 0 w 237441"/>
                  <a:gd name="connsiteY7" fmla="*/ 351403 h 438643"/>
                  <a:gd name="connsiteX8" fmla="*/ 0 w 237441"/>
                  <a:gd name="connsiteY8" fmla="*/ 254565 h 438643"/>
                  <a:gd name="connsiteX9" fmla="*/ 0 w 237441"/>
                  <a:gd name="connsiteY9" fmla="*/ 254291 h 438643"/>
                  <a:gd name="connsiteX10" fmla="*/ 60471 w 237441"/>
                  <a:gd name="connsiteY10" fmla="*/ 193821 h 438643"/>
                  <a:gd name="connsiteX11" fmla="*/ 118719 w 237441"/>
                  <a:gd name="connsiteY11" fmla="*/ 0 h 438643"/>
                  <a:gd name="connsiteX12" fmla="*/ 190173 w 237441"/>
                  <a:gd name="connsiteY12" fmla="*/ 71454 h 438643"/>
                  <a:gd name="connsiteX13" fmla="*/ 118719 w 237441"/>
                  <a:gd name="connsiteY13" fmla="*/ 142907 h 438643"/>
                  <a:gd name="connsiteX14" fmla="*/ 47269 w 237441"/>
                  <a:gd name="connsiteY14" fmla="*/ 71454 h 438643"/>
                  <a:gd name="connsiteX15" fmla="*/ 118719 w 237441"/>
                  <a:gd name="connsiteY15" fmla="*/ 0 h 43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7441" h="438643">
                    <a:moveTo>
                      <a:pt x="60471" y="193821"/>
                    </a:moveTo>
                    <a:lnTo>
                      <a:pt x="176971" y="193821"/>
                    </a:lnTo>
                    <a:cubicBezTo>
                      <a:pt x="210230" y="193821"/>
                      <a:pt x="237441" y="221032"/>
                      <a:pt x="237441" y="254291"/>
                    </a:cubicBezTo>
                    <a:lnTo>
                      <a:pt x="237441" y="254565"/>
                    </a:lnTo>
                    <a:lnTo>
                      <a:pt x="237441" y="438643"/>
                    </a:lnTo>
                    <a:lnTo>
                      <a:pt x="223503" y="436518"/>
                    </a:lnTo>
                    <a:cubicBezTo>
                      <a:pt x="169619" y="425504"/>
                      <a:pt x="117642" y="409260"/>
                      <a:pt x="68127" y="388341"/>
                    </a:cubicBezTo>
                    <a:lnTo>
                      <a:pt x="0" y="351403"/>
                    </a:lnTo>
                    <a:lnTo>
                      <a:pt x="0" y="254565"/>
                    </a:lnTo>
                    <a:lnTo>
                      <a:pt x="0" y="254291"/>
                    </a:lnTo>
                    <a:cubicBezTo>
                      <a:pt x="0" y="221032"/>
                      <a:pt x="27211" y="193821"/>
                      <a:pt x="60471" y="193821"/>
                    </a:cubicBezTo>
                    <a:close/>
                    <a:moveTo>
                      <a:pt x="118719" y="0"/>
                    </a:moveTo>
                    <a:cubicBezTo>
                      <a:pt x="158182" y="0"/>
                      <a:pt x="190173" y="31991"/>
                      <a:pt x="190173" y="71454"/>
                    </a:cubicBezTo>
                    <a:cubicBezTo>
                      <a:pt x="190173" y="110917"/>
                      <a:pt x="158182" y="142907"/>
                      <a:pt x="118719" y="142907"/>
                    </a:cubicBezTo>
                    <a:cubicBezTo>
                      <a:pt x="79259" y="142907"/>
                      <a:pt x="47269" y="110917"/>
                      <a:pt x="47269" y="71454"/>
                    </a:cubicBezTo>
                    <a:cubicBezTo>
                      <a:pt x="47269" y="31991"/>
                      <a:pt x="79256" y="0"/>
                      <a:pt x="118719" y="0"/>
                    </a:cubicBezTo>
                    <a:close/>
                  </a:path>
                </a:pathLst>
              </a:custGeom>
              <a:solidFill>
                <a:srgbClr val="6EBE4A"/>
              </a:solidFill>
              <a:ln w="1977" cap="flat">
                <a:noFill/>
                <a:prstDash val="solid"/>
                <a:miter/>
              </a:ln>
            </p:spPr>
            <p:txBody>
              <a:bodyPr wrap="square" rtlCol="0" anchor="ctr">
                <a:noAutofit/>
              </a:bodyPr>
              <a:lstStyle/>
              <a:p>
                <a:pPr marL="0" marR="0" lvl="0" indent="0" algn="l"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sp>
            <p:nvSpPr>
              <p:cNvPr id="436" name="Freeform: Shape 1597">
                <a:extLst>
                  <a:ext uri="{FF2B5EF4-FFF2-40B4-BE49-F238E27FC236}">
                    <a16:creationId xmlns:a16="http://schemas.microsoft.com/office/drawing/2014/main" id="{E5AC22B9-331C-4DBE-8567-73755442644D}"/>
                  </a:ext>
                </a:extLst>
              </p:cNvPr>
              <p:cNvSpPr/>
              <p:nvPr/>
            </p:nvSpPr>
            <p:spPr>
              <a:xfrm>
                <a:off x="5417123" y="2469058"/>
                <a:ext cx="355418" cy="641140"/>
              </a:xfrm>
              <a:custGeom>
                <a:avLst/>
                <a:gdLst>
                  <a:gd name="connsiteX0" fmla="*/ 90517 w 355418"/>
                  <a:gd name="connsiteY0" fmla="*/ 275078 h 641140"/>
                  <a:gd name="connsiteX1" fmla="*/ 264902 w 355418"/>
                  <a:gd name="connsiteY1" fmla="*/ 275078 h 641140"/>
                  <a:gd name="connsiteX2" fmla="*/ 355418 w 355418"/>
                  <a:gd name="connsiteY2" fmla="*/ 365595 h 641140"/>
                  <a:gd name="connsiteX3" fmla="*/ 355418 w 355418"/>
                  <a:gd name="connsiteY3" fmla="*/ 623304 h 641140"/>
                  <a:gd name="connsiteX4" fmla="*/ 352073 w 355418"/>
                  <a:gd name="connsiteY4" fmla="*/ 624342 h 641140"/>
                  <a:gd name="connsiteX5" fmla="*/ 185254 w 355418"/>
                  <a:gd name="connsiteY5" fmla="*/ 641140 h 641140"/>
                  <a:gd name="connsiteX6" fmla="*/ 18435 w 355418"/>
                  <a:gd name="connsiteY6" fmla="*/ 624341 h 641140"/>
                  <a:gd name="connsiteX7" fmla="*/ 0 w 355418"/>
                  <a:gd name="connsiteY7" fmla="*/ 618625 h 641140"/>
                  <a:gd name="connsiteX8" fmla="*/ 0 w 355418"/>
                  <a:gd name="connsiteY8" fmla="*/ 365595 h 641140"/>
                  <a:gd name="connsiteX9" fmla="*/ 90517 w 355418"/>
                  <a:gd name="connsiteY9" fmla="*/ 275078 h 641140"/>
                  <a:gd name="connsiteX10" fmla="*/ 177706 w 355418"/>
                  <a:gd name="connsiteY10" fmla="*/ 0 h 641140"/>
                  <a:gd name="connsiteX11" fmla="*/ 284662 w 355418"/>
                  <a:gd name="connsiteY11" fmla="*/ 106958 h 641140"/>
                  <a:gd name="connsiteX12" fmla="*/ 177706 w 355418"/>
                  <a:gd name="connsiteY12" fmla="*/ 213914 h 641140"/>
                  <a:gd name="connsiteX13" fmla="*/ 70751 w 355418"/>
                  <a:gd name="connsiteY13" fmla="*/ 106956 h 641140"/>
                  <a:gd name="connsiteX14" fmla="*/ 177706 w 355418"/>
                  <a:gd name="connsiteY14" fmla="*/ 0 h 641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5418" h="641140">
                    <a:moveTo>
                      <a:pt x="90517" y="275078"/>
                    </a:moveTo>
                    <a:lnTo>
                      <a:pt x="264902" y="275078"/>
                    </a:lnTo>
                    <a:cubicBezTo>
                      <a:pt x="314684" y="275078"/>
                      <a:pt x="355418" y="315810"/>
                      <a:pt x="355418" y="365595"/>
                    </a:cubicBezTo>
                    <a:lnTo>
                      <a:pt x="355418" y="623304"/>
                    </a:lnTo>
                    <a:lnTo>
                      <a:pt x="352073" y="624342"/>
                    </a:lnTo>
                    <a:cubicBezTo>
                      <a:pt x="298189" y="635356"/>
                      <a:pt x="242398" y="641140"/>
                      <a:pt x="185254" y="641140"/>
                    </a:cubicBezTo>
                    <a:cubicBezTo>
                      <a:pt x="128111" y="641140"/>
                      <a:pt x="72319" y="635356"/>
                      <a:pt x="18435" y="624341"/>
                    </a:cubicBezTo>
                    <a:lnTo>
                      <a:pt x="0" y="618625"/>
                    </a:lnTo>
                    <a:lnTo>
                      <a:pt x="0" y="365595"/>
                    </a:lnTo>
                    <a:cubicBezTo>
                      <a:pt x="0" y="315810"/>
                      <a:pt x="40732" y="275078"/>
                      <a:pt x="90517" y="275078"/>
                    </a:cubicBezTo>
                    <a:close/>
                    <a:moveTo>
                      <a:pt x="177706" y="0"/>
                    </a:moveTo>
                    <a:cubicBezTo>
                      <a:pt x="236777" y="0"/>
                      <a:pt x="284662" y="47888"/>
                      <a:pt x="284662" y="106958"/>
                    </a:cubicBezTo>
                    <a:cubicBezTo>
                      <a:pt x="284662" y="166029"/>
                      <a:pt x="236777" y="213914"/>
                      <a:pt x="177706" y="213914"/>
                    </a:cubicBezTo>
                    <a:cubicBezTo>
                      <a:pt x="118636" y="213914"/>
                      <a:pt x="70751" y="166026"/>
                      <a:pt x="70751" y="106956"/>
                    </a:cubicBezTo>
                    <a:cubicBezTo>
                      <a:pt x="70751" y="47885"/>
                      <a:pt x="118636" y="0"/>
                      <a:pt x="177706" y="0"/>
                    </a:cubicBezTo>
                    <a:close/>
                  </a:path>
                </a:pathLst>
              </a:custGeom>
              <a:solidFill>
                <a:srgbClr val="FBAB18"/>
              </a:solidFill>
              <a:ln w="1977" cap="flat">
                <a:noFill/>
                <a:prstDash val="solid"/>
                <a:miter/>
              </a:ln>
            </p:spPr>
            <p:txBody>
              <a:bodyPr wrap="square" rtlCol="0" anchor="ctr">
                <a:noAutofit/>
              </a:bodyPr>
              <a:lstStyle/>
              <a:p>
                <a:pPr marL="0" marR="0" lvl="0" indent="0" algn="l"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grpSp>
        <p:grpSp>
          <p:nvGrpSpPr>
            <p:cNvPr id="403" name="Group 402">
              <a:extLst>
                <a:ext uri="{FF2B5EF4-FFF2-40B4-BE49-F238E27FC236}">
                  <a16:creationId xmlns:a16="http://schemas.microsoft.com/office/drawing/2014/main" id="{8842B78E-F047-4B52-96CC-59F24B273929}"/>
                </a:ext>
              </a:extLst>
            </p:cNvPr>
            <p:cNvGrpSpPr/>
            <p:nvPr/>
          </p:nvGrpSpPr>
          <p:grpSpPr>
            <a:xfrm>
              <a:off x="627998" y="1514641"/>
              <a:ext cx="1280287" cy="816393"/>
              <a:chOff x="2479620" y="4061122"/>
              <a:chExt cx="1379681" cy="879773"/>
            </a:xfrm>
          </p:grpSpPr>
          <p:sp>
            <p:nvSpPr>
              <p:cNvPr id="430" name="Freeform: Shape 1591">
                <a:extLst>
                  <a:ext uri="{FF2B5EF4-FFF2-40B4-BE49-F238E27FC236}">
                    <a16:creationId xmlns:a16="http://schemas.microsoft.com/office/drawing/2014/main" id="{59B03C31-A903-44D6-954C-0AF586267277}"/>
                  </a:ext>
                </a:extLst>
              </p:cNvPr>
              <p:cNvSpPr>
                <a:spLocks/>
              </p:cNvSpPr>
              <p:nvPr/>
            </p:nvSpPr>
            <p:spPr bwMode="auto">
              <a:xfrm rot="20545015">
                <a:off x="2832228" y="4585507"/>
                <a:ext cx="309168" cy="311738"/>
              </a:xfrm>
              <a:custGeom>
                <a:avLst/>
                <a:gdLst>
                  <a:gd name="connsiteX0" fmla="*/ 422287 w 847134"/>
                  <a:gd name="connsiteY0" fmla="*/ 294543 h 854177"/>
                  <a:gd name="connsiteX1" fmla="*/ 293264 w 847134"/>
                  <a:gd name="connsiteY1" fmla="*/ 427088 h 854177"/>
                  <a:gd name="connsiteX2" fmla="*/ 422287 w 847134"/>
                  <a:gd name="connsiteY2" fmla="*/ 559633 h 854177"/>
                  <a:gd name="connsiteX3" fmla="*/ 551310 w 847134"/>
                  <a:gd name="connsiteY3" fmla="*/ 427088 h 854177"/>
                  <a:gd name="connsiteX4" fmla="*/ 422287 w 847134"/>
                  <a:gd name="connsiteY4" fmla="*/ 294543 h 854177"/>
                  <a:gd name="connsiteX5" fmla="*/ 414875 w 847134"/>
                  <a:gd name="connsiteY5" fmla="*/ 0 h 854177"/>
                  <a:gd name="connsiteX6" fmla="*/ 501210 w 847134"/>
                  <a:gd name="connsiteY6" fmla="*/ 87173 h 854177"/>
                  <a:gd name="connsiteX7" fmla="*/ 501210 w 847134"/>
                  <a:gd name="connsiteY7" fmla="*/ 88538 h 854177"/>
                  <a:gd name="connsiteX8" fmla="*/ 501210 w 847134"/>
                  <a:gd name="connsiteY8" fmla="*/ 177271 h 854177"/>
                  <a:gd name="connsiteX9" fmla="*/ 501210 w 847134"/>
                  <a:gd name="connsiteY9" fmla="*/ 188972 h 854177"/>
                  <a:gd name="connsiteX10" fmla="*/ 531485 w 847134"/>
                  <a:gd name="connsiteY10" fmla="*/ 199698 h 854177"/>
                  <a:gd name="connsiteX11" fmla="*/ 608249 w 847134"/>
                  <a:gd name="connsiteY11" fmla="*/ 124226 h 854177"/>
                  <a:gd name="connsiteX12" fmla="*/ 731500 w 847134"/>
                  <a:gd name="connsiteY12" fmla="*/ 124226 h 854177"/>
                  <a:gd name="connsiteX13" fmla="*/ 731500 w 847134"/>
                  <a:gd name="connsiteY13" fmla="*/ 245332 h 854177"/>
                  <a:gd name="connsiteX14" fmla="*/ 653955 w 847134"/>
                  <a:gd name="connsiteY14" fmla="*/ 321584 h 854177"/>
                  <a:gd name="connsiteX15" fmla="*/ 663526 w 847134"/>
                  <a:gd name="connsiteY15" fmla="*/ 346936 h 854177"/>
                  <a:gd name="connsiteX16" fmla="*/ 760604 w 847134"/>
                  <a:gd name="connsiteY16" fmla="*/ 346936 h 854177"/>
                  <a:gd name="connsiteX17" fmla="*/ 847134 w 847134"/>
                  <a:gd name="connsiteY17" fmla="*/ 436059 h 854177"/>
                  <a:gd name="connsiteX18" fmla="*/ 760604 w 847134"/>
                  <a:gd name="connsiteY18" fmla="*/ 507241 h 854177"/>
                  <a:gd name="connsiteX19" fmla="*/ 668019 w 847134"/>
                  <a:gd name="connsiteY19" fmla="*/ 507241 h 854177"/>
                  <a:gd name="connsiteX20" fmla="*/ 658448 w 847134"/>
                  <a:gd name="connsiteY20" fmla="*/ 537079 h 854177"/>
                  <a:gd name="connsiteX21" fmla="*/ 731500 w 847134"/>
                  <a:gd name="connsiteY21" fmla="*/ 608845 h 854177"/>
                  <a:gd name="connsiteX22" fmla="*/ 731500 w 847134"/>
                  <a:gd name="connsiteY22" fmla="*/ 730146 h 854177"/>
                  <a:gd name="connsiteX23" fmla="*/ 608249 w 847134"/>
                  <a:gd name="connsiteY23" fmla="*/ 730146 h 854177"/>
                  <a:gd name="connsiteX24" fmla="*/ 544572 w 847134"/>
                  <a:gd name="connsiteY24" fmla="*/ 667350 h 854177"/>
                  <a:gd name="connsiteX25" fmla="*/ 501210 w 847134"/>
                  <a:gd name="connsiteY25" fmla="*/ 686072 h 854177"/>
                  <a:gd name="connsiteX26" fmla="*/ 501210 w 847134"/>
                  <a:gd name="connsiteY26" fmla="*/ 784556 h 854177"/>
                  <a:gd name="connsiteX27" fmla="*/ 501210 w 847134"/>
                  <a:gd name="connsiteY27" fmla="*/ 784946 h 854177"/>
                  <a:gd name="connsiteX28" fmla="*/ 414875 w 847134"/>
                  <a:gd name="connsiteY28" fmla="*/ 854177 h 854177"/>
                  <a:gd name="connsiteX29" fmla="*/ 345924 w 847134"/>
                  <a:gd name="connsiteY29" fmla="*/ 784946 h 854177"/>
                  <a:gd name="connsiteX30" fmla="*/ 345924 w 847134"/>
                  <a:gd name="connsiteY30" fmla="*/ 784556 h 854177"/>
                  <a:gd name="connsiteX31" fmla="*/ 345924 w 847134"/>
                  <a:gd name="connsiteY31" fmla="*/ 689387 h 854177"/>
                  <a:gd name="connsiteX32" fmla="*/ 299241 w 847134"/>
                  <a:gd name="connsiteY32" fmla="*/ 670471 h 854177"/>
                  <a:gd name="connsiteX33" fmla="*/ 238690 w 847134"/>
                  <a:gd name="connsiteY33" fmla="*/ 730146 h 854177"/>
                  <a:gd name="connsiteX34" fmla="*/ 115634 w 847134"/>
                  <a:gd name="connsiteY34" fmla="*/ 730146 h 854177"/>
                  <a:gd name="connsiteX35" fmla="*/ 115634 w 847134"/>
                  <a:gd name="connsiteY35" fmla="*/ 608845 h 854177"/>
                  <a:gd name="connsiteX36" fmla="*/ 178724 w 847134"/>
                  <a:gd name="connsiteY36" fmla="*/ 546829 h 854177"/>
                  <a:gd name="connsiteX37" fmla="*/ 163294 w 847134"/>
                  <a:gd name="connsiteY37" fmla="*/ 507241 h 854177"/>
                  <a:gd name="connsiteX38" fmla="*/ 69146 w 847134"/>
                  <a:gd name="connsiteY38" fmla="*/ 507241 h 854177"/>
                  <a:gd name="connsiteX39" fmla="*/ 0 w 847134"/>
                  <a:gd name="connsiteY39" fmla="*/ 436059 h 854177"/>
                  <a:gd name="connsiteX40" fmla="*/ 69146 w 847134"/>
                  <a:gd name="connsiteY40" fmla="*/ 346936 h 854177"/>
                  <a:gd name="connsiteX41" fmla="*/ 168567 w 847134"/>
                  <a:gd name="connsiteY41" fmla="*/ 346936 h 854177"/>
                  <a:gd name="connsiteX42" fmla="*/ 183608 w 847134"/>
                  <a:gd name="connsiteY42" fmla="*/ 312418 h 854177"/>
                  <a:gd name="connsiteX43" fmla="*/ 115634 w 847134"/>
                  <a:gd name="connsiteY43" fmla="*/ 245332 h 854177"/>
                  <a:gd name="connsiteX44" fmla="*/ 115634 w 847134"/>
                  <a:gd name="connsiteY44" fmla="*/ 124226 h 854177"/>
                  <a:gd name="connsiteX45" fmla="*/ 238690 w 847134"/>
                  <a:gd name="connsiteY45" fmla="*/ 124226 h 854177"/>
                  <a:gd name="connsiteX46" fmla="*/ 312719 w 847134"/>
                  <a:gd name="connsiteY46" fmla="*/ 196968 h 854177"/>
                  <a:gd name="connsiteX47" fmla="*/ 345924 w 847134"/>
                  <a:gd name="connsiteY47" fmla="*/ 186047 h 854177"/>
                  <a:gd name="connsiteX48" fmla="*/ 345924 w 847134"/>
                  <a:gd name="connsiteY48" fmla="*/ 177271 h 854177"/>
                  <a:gd name="connsiteX49" fmla="*/ 345924 w 847134"/>
                  <a:gd name="connsiteY49" fmla="*/ 88538 h 854177"/>
                  <a:gd name="connsiteX50" fmla="*/ 345924 w 847134"/>
                  <a:gd name="connsiteY50" fmla="*/ 87173 h 854177"/>
                  <a:gd name="connsiteX51" fmla="*/ 414875 w 847134"/>
                  <a:gd name="connsiteY51" fmla="*/ 0 h 8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47134" h="854177">
                    <a:moveTo>
                      <a:pt x="422287" y="294543"/>
                    </a:moveTo>
                    <a:cubicBezTo>
                      <a:pt x="351030" y="294543"/>
                      <a:pt x="293264" y="353885"/>
                      <a:pt x="293264" y="427088"/>
                    </a:cubicBezTo>
                    <a:cubicBezTo>
                      <a:pt x="293264" y="500291"/>
                      <a:pt x="351030" y="559633"/>
                      <a:pt x="422287" y="559633"/>
                    </a:cubicBezTo>
                    <a:cubicBezTo>
                      <a:pt x="493544" y="559633"/>
                      <a:pt x="551310" y="500291"/>
                      <a:pt x="551310" y="427088"/>
                    </a:cubicBezTo>
                    <a:cubicBezTo>
                      <a:pt x="551310" y="353885"/>
                      <a:pt x="493544" y="294543"/>
                      <a:pt x="422287" y="294543"/>
                    </a:cubicBezTo>
                    <a:close/>
                    <a:moveTo>
                      <a:pt x="414875" y="0"/>
                    </a:moveTo>
                    <a:cubicBezTo>
                      <a:pt x="466637" y="0"/>
                      <a:pt x="501210" y="34908"/>
                      <a:pt x="501210" y="87173"/>
                    </a:cubicBezTo>
                    <a:cubicBezTo>
                      <a:pt x="501210" y="87758"/>
                      <a:pt x="501210" y="88148"/>
                      <a:pt x="501210" y="88538"/>
                    </a:cubicBezTo>
                    <a:cubicBezTo>
                      <a:pt x="501210" y="88538"/>
                      <a:pt x="501210" y="88538"/>
                      <a:pt x="501210" y="177271"/>
                    </a:cubicBezTo>
                    <a:cubicBezTo>
                      <a:pt x="501210" y="177271"/>
                      <a:pt x="501210" y="177271"/>
                      <a:pt x="501210" y="188972"/>
                    </a:cubicBezTo>
                    <a:cubicBezTo>
                      <a:pt x="511562" y="191897"/>
                      <a:pt x="521719" y="195603"/>
                      <a:pt x="531485" y="199698"/>
                    </a:cubicBezTo>
                    <a:cubicBezTo>
                      <a:pt x="608249" y="124226"/>
                      <a:pt x="608249" y="124226"/>
                      <a:pt x="608249" y="124226"/>
                    </a:cubicBezTo>
                    <a:cubicBezTo>
                      <a:pt x="643603" y="89513"/>
                      <a:pt x="696341" y="89513"/>
                      <a:pt x="731500" y="124226"/>
                    </a:cubicBezTo>
                    <a:cubicBezTo>
                      <a:pt x="766659" y="158744"/>
                      <a:pt x="766659" y="210814"/>
                      <a:pt x="731500" y="245332"/>
                    </a:cubicBezTo>
                    <a:cubicBezTo>
                      <a:pt x="704155" y="272245"/>
                      <a:pt x="678371" y="297597"/>
                      <a:pt x="653955" y="321584"/>
                    </a:cubicBezTo>
                    <a:cubicBezTo>
                      <a:pt x="657667" y="329775"/>
                      <a:pt x="660792" y="338161"/>
                      <a:pt x="663526" y="346936"/>
                    </a:cubicBezTo>
                    <a:cubicBezTo>
                      <a:pt x="691068" y="346936"/>
                      <a:pt x="723101" y="346936"/>
                      <a:pt x="760604" y="346936"/>
                    </a:cubicBezTo>
                    <a:cubicBezTo>
                      <a:pt x="812561" y="346936"/>
                      <a:pt x="847134" y="382625"/>
                      <a:pt x="847134" y="436059"/>
                    </a:cubicBezTo>
                    <a:cubicBezTo>
                      <a:pt x="847134" y="471748"/>
                      <a:pt x="812561" y="507241"/>
                      <a:pt x="760604" y="507241"/>
                    </a:cubicBezTo>
                    <a:cubicBezTo>
                      <a:pt x="760604" y="507241"/>
                      <a:pt x="760604" y="507241"/>
                      <a:pt x="668019" y="507241"/>
                    </a:cubicBezTo>
                    <a:cubicBezTo>
                      <a:pt x="665480" y="517382"/>
                      <a:pt x="662159" y="527328"/>
                      <a:pt x="658448" y="537079"/>
                    </a:cubicBezTo>
                    <a:cubicBezTo>
                      <a:pt x="731500" y="608845"/>
                      <a:pt x="731500" y="608845"/>
                      <a:pt x="731500" y="608845"/>
                    </a:cubicBezTo>
                    <a:cubicBezTo>
                      <a:pt x="766659" y="643558"/>
                      <a:pt x="766659" y="695433"/>
                      <a:pt x="731500" y="730146"/>
                    </a:cubicBezTo>
                    <a:cubicBezTo>
                      <a:pt x="696341" y="764664"/>
                      <a:pt x="643603" y="764664"/>
                      <a:pt x="608249" y="730146"/>
                    </a:cubicBezTo>
                    <a:cubicBezTo>
                      <a:pt x="585982" y="708109"/>
                      <a:pt x="564886" y="687242"/>
                      <a:pt x="544572" y="667350"/>
                    </a:cubicBezTo>
                    <a:cubicBezTo>
                      <a:pt x="530899" y="674761"/>
                      <a:pt x="516445" y="681197"/>
                      <a:pt x="501210" y="686072"/>
                    </a:cubicBezTo>
                    <a:cubicBezTo>
                      <a:pt x="501210" y="712789"/>
                      <a:pt x="501210" y="745162"/>
                      <a:pt x="501210" y="784556"/>
                    </a:cubicBezTo>
                    <a:cubicBezTo>
                      <a:pt x="501210" y="784556"/>
                      <a:pt x="501210" y="784751"/>
                      <a:pt x="501210" y="784946"/>
                    </a:cubicBezTo>
                    <a:cubicBezTo>
                      <a:pt x="501210" y="819464"/>
                      <a:pt x="466637" y="854177"/>
                      <a:pt x="414875" y="854177"/>
                    </a:cubicBezTo>
                    <a:cubicBezTo>
                      <a:pt x="380497" y="854177"/>
                      <a:pt x="345924" y="819464"/>
                      <a:pt x="345924" y="784946"/>
                    </a:cubicBezTo>
                    <a:cubicBezTo>
                      <a:pt x="345924" y="784946"/>
                      <a:pt x="345924" y="784946"/>
                      <a:pt x="345924" y="784556"/>
                    </a:cubicBezTo>
                    <a:cubicBezTo>
                      <a:pt x="345924" y="782411"/>
                      <a:pt x="345924" y="769540"/>
                      <a:pt x="345924" y="689387"/>
                    </a:cubicBezTo>
                    <a:cubicBezTo>
                      <a:pt x="329712" y="684707"/>
                      <a:pt x="314086" y="678271"/>
                      <a:pt x="299241" y="670471"/>
                    </a:cubicBezTo>
                    <a:cubicBezTo>
                      <a:pt x="238690" y="730146"/>
                      <a:pt x="238690" y="730146"/>
                      <a:pt x="238690" y="730146"/>
                    </a:cubicBezTo>
                    <a:cubicBezTo>
                      <a:pt x="203531" y="764664"/>
                      <a:pt x="150793" y="764664"/>
                      <a:pt x="115634" y="730146"/>
                    </a:cubicBezTo>
                    <a:cubicBezTo>
                      <a:pt x="80279" y="695433"/>
                      <a:pt x="80279" y="643558"/>
                      <a:pt x="115634" y="608845"/>
                    </a:cubicBezTo>
                    <a:cubicBezTo>
                      <a:pt x="137510" y="587198"/>
                      <a:pt x="158606" y="566526"/>
                      <a:pt x="178724" y="546829"/>
                    </a:cubicBezTo>
                    <a:cubicBezTo>
                      <a:pt x="172474" y="534153"/>
                      <a:pt x="167395" y="520892"/>
                      <a:pt x="163294" y="507241"/>
                    </a:cubicBezTo>
                    <a:cubicBezTo>
                      <a:pt x="136143" y="507241"/>
                      <a:pt x="105086" y="507241"/>
                      <a:pt x="69146" y="507241"/>
                    </a:cubicBezTo>
                    <a:cubicBezTo>
                      <a:pt x="34573" y="507241"/>
                      <a:pt x="0" y="471748"/>
                      <a:pt x="0" y="436059"/>
                    </a:cubicBezTo>
                    <a:cubicBezTo>
                      <a:pt x="0" y="382625"/>
                      <a:pt x="34573" y="346936"/>
                      <a:pt x="69146" y="346936"/>
                    </a:cubicBezTo>
                    <a:cubicBezTo>
                      <a:pt x="69146" y="346936"/>
                      <a:pt x="69146" y="346936"/>
                      <a:pt x="168567" y="346936"/>
                    </a:cubicBezTo>
                    <a:cubicBezTo>
                      <a:pt x="172865" y="334845"/>
                      <a:pt x="177943" y="323339"/>
                      <a:pt x="183608" y="312418"/>
                    </a:cubicBezTo>
                    <a:cubicBezTo>
                      <a:pt x="115634" y="245332"/>
                      <a:pt x="115634" y="245332"/>
                      <a:pt x="115634" y="245332"/>
                    </a:cubicBezTo>
                    <a:cubicBezTo>
                      <a:pt x="80279" y="210814"/>
                      <a:pt x="80279" y="158744"/>
                      <a:pt x="115634" y="124226"/>
                    </a:cubicBezTo>
                    <a:cubicBezTo>
                      <a:pt x="150793" y="89513"/>
                      <a:pt x="203531" y="89513"/>
                      <a:pt x="238690" y="124226"/>
                    </a:cubicBezTo>
                    <a:cubicBezTo>
                      <a:pt x="264864" y="149774"/>
                      <a:pt x="289475" y="173956"/>
                      <a:pt x="312719" y="196968"/>
                    </a:cubicBezTo>
                    <a:cubicBezTo>
                      <a:pt x="323462" y="192678"/>
                      <a:pt x="334595" y="188972"/>
                      <a:pt x="345924" y="186047"/>
                    </a:cubicBezTo>
                    <a:cubicBezTo>
                      <a:pt x="345924" y="183122"/>
                      <a:pt x="345924" y="180196"/>
                      <a:pt x="345924" y="177271"/>
                    </a:cubicBezTo>
                    <a:cubicBezTo>
                      <a:pt x="345924" y="177271"/>
                      <a:pt x="345924" y="177271"/>
                      <a:pt x="345924" y="88538"/>
                    </a:cubicBezTo>
                    <a:cubicBezTo>
                      <a:pt x="345924" y="87173"/>
                      <a:pt x="345924" y="87173"/>
                      <a:pt x="345924" y="87173"/>
                    </a:cubicBezTo>
                    <a:cubicBezTo>
                      <a:pt x="345924" y="34908"/>
                      <a:pt x="380497" y="0"/>
                      <a:pt x="414875" y="0"/>
                    </a:cubicBezTo>
                    <a:close/>
                  </a:path>
                </a:pathLst>
              </a:custGeom>
              <a:solidFill>
                <a:srgbClr val="00BCEB"/>
              </a:solidFill>
              <a:ln>
                <a:noFill/>
              </a:ln>
            </p:spPr>
            <p:txBody>
              <a:bodyPr vert="horz" wrap="square" lIns="91416" tIns="45708" rIns="91416" bIns="45708" numCol="1" anchor="t" anchorCtr="0" compatLnSpc="1">
                <a:prstTxWarp prst="textNoShape">
                  <a:avLst/>
                </a:prstTxWarp>
                <a:noAutofit/>
              </a:bodyPr>
              <a:lstStyle/>
              <a:p>
                <a:pPr marL="0" marR="0" lvl="0" indent="0" algn="l"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sp>
            <p:nvSpPr>
              <p:cNvPr id="431" name="Freeform: Shape 1592">
                <a:extLst>
                  <a:ext uri="{FF2B5EF4-FFF2-40B4-BE49-F238E27FC236}">
                    <a16:creationId xmlns:a16="http://schemas.microsoft.com/office/drawing/2014/main" id="{3572EEC2-B6B3-45E6-90C8-8F4C4D908D90}"/>
                  </a:ext>
                </a:extLst>
              </p:cNvPr>
              <p:cNvSpPr>
                <a:spLocks/>
              </p:cNvSpPr>
              <p:nvPr/>
            </p:nvSpPr>
            <p:spPr bwMode="auto">
              <a:xfrm>
                <a:off x="3126268" y="4515125"/>
                <a:ext cx="422260" cy="425770"/>
              </a:xfrm>
              <a:custGeom>
                <a:avLst/>
                <a:gdLst>
                  <a:gd name="connsiteX0" fmla="*/ 422287 w 847134"/>
                  <a:gd name="connsiteY0" fmla="*/ 294543 h 854177"/>
                  <a:gd name="connsiteX1" fmla="*/ 293264 w 847134"/>
                  <a:gd name="connsiteY1" fmla="*/ 427088 h 854177"/>
                  <a:gd name="connsiteX2" fmla="*/ 422287 w 847134"/>
                  <a:gd name="connsiteY2" fmla="*/ 559633 h 854177"/>
                  <a:gd name="connsiteX3" fmla="*/ 551310 w 847134"/>
                  <a:gd name="connsiteY3" fmla="*/ 427088 h 854177"/>
                  <a:gd name="connsiteX4" fmla="*/ 422287 w 847134"/>
                  <a:gd name="connsiteY4" fmla="*/ 294543 h 854177"/>
                  <a:gd name="connsiteX5" fmla="*/ 414875 w 847134"/>
                  <a:gd name="connsiteY5" fmla="*/ 0 h 854177"/>
                  <a:gd name="connsiteX6" fmla="*/ 501210 w 847134"/>
                  <a:gd name="connsiteY6" fmla="*/ 87173 h 854177"/>
                  <a:gd name="connsiteX7" fmla="*/ 501210 w 847134"/>
                  <a:gd name="connsiteY7" fmla="*/ 88538 h 854177"/>
                  <a:gd name="connsiteX8" fmla="*/ 501210 w 847134"/>
                  <a:gd name="connsiteY8" fmla="*/ 177271 h 854177"/>
                  <a:gd name="connsiteX9" fmla="*/ 501210 w 847134"/>
                  <a:gd name="connsiteY9" fmla="*/ 188972 h 854177"/>
                  <a:gd name="connsiteX10" fmla="*/ 531485 w 847134"/>
                  <a:gd name="connsiteY10" fmla="*/ 199698 h 854177"/>
                  <a:gd name="connsiteX11" fmla="*/ 608249 w 847134"/>
                  <a:gd name="connsiteY11" fmla="*/ 124226 h 854177"/>
                  <a:gd name="connsiteX12" fmla="*/ 731500 w 847134"/>
                  <a:gd name="connsiteY12" fmla="*/ 124226 h 854177"/>
                  <a:gd name="connsiteX13" fmla="*/ 731500 w 847134"/>
                  <a:gd name="connsiteY13" fmla="*/ 245332 h 854177"/>
                  <a:gd name="connsiteX14" fmla="*/ 653955 w 847134"/>
                  <a:gd name="connsiteY14" fmla="*/ 321584 h 854177"/>
                  <a:gd name="connsiteX15" fmla="*/ 663526 w 847134"/>
                  <a:gd name="connsiteY15" fmla="*/ 346936 h 854177"/>
                  <a:gd name="connsiteX16" fmla="*/ 760604 w 847134"/>
                  <a:gd name="connsiteY16" fmla="*/ 346936 h 854177"/>
                  <a:gd name="connsiteX17" fmla="*/ 847134 w 847134"/>
                  <a:gd name="connsiteY17" fmla="*/ 436059 h 854177"/>
                  <a:gd name="connsiteX18" fmla="*/ 760604 w 847134"/>
                  <a:gd name="connsiteY18" fmla="*/ 507241 h 854177"/>
                  <a:gd name="connsiteX19" fmla="*/ 668019 w 847134"/>
                  <a:gd name="connsiteY19" fmla="*/ 507241 h 854177"/>
                  <a:gd name="connsiteX20" fmla="*/ 658448 w 847134"/>
                  <a:gd name="connsiteY20" fmla="*/ 537079 h 854177"/>
                  <a:gd name="connsiteX21" fmla="*/ 731500 w 847134"/>
                  <a:gd name="connsiteY21" fmla="*/ 608845 h 854177"/>
                  <a:gd name="connsiteX22" fmla="*/ 731500 w 847134"/>
                  <a:gd name="connsiteY22" fmla="*/ 730146 h 854177"/>
                  <a:gd name="connsiteX23" fmla="*/ 608249 w 847134"/>
                  <a:gd name="connsiteY23" fmla="*/ 730146 h 854177"/>
                  <a:gd name="connsiteX24" fmla="*/ 544572 w 847134"/>
                  <a:gd name="connsiteY24" fmla="*/ 667350 h 854177"/>
                  <a:gd name="connsiteX25" fmla="*/ 501210 w 847134"/>
                  <a:gd name="connsiteY25" fmla="*/ 686072 h 854177"/>
                  <a:gd name="connsiteX26" fmla="*/ 501210 w 847134"/>
                  <a:gd name="connsiteY26" fmla="*/ 784556 h 854177"/>
                  <a:gd name="connsiteX27" fmla="*/ 501210 w 847134"/>
                  <a:gd name="connsiteY27" fmla="*/ 784946 h 854177"/>
                  <a:gd name="connsiteX28" fmla="*/ 414875 w 847134"/>
                  <a:gd name="connsiteY28" fmla="*/ 854177 h 854177"/>
                  <a:gd name="connsiteX29" fmla="*/ 345924 w 847134"/>
                  <a:gd name="connsiteY29" fmla="*/ 784946 h 854177"/>
                  <a:gd name="connsiteX30" fmla="*/ 345924 w 847134"/>
                  <a:gd name="connsiteY30" fmla="*/ 784556 h 854177"/>
                  <a:gd name="connsiteX31" fmla="*/ 345924 w 847134"/>
                  <a:gd name="connsiteY31" fmla="*/ 689387 h 854177"/>
                  <a:gd name="connsiteX32" fmla="*/ 299241 w 847134"/>
                  <a:gd name="connsiteY32" fmla="*/ 670471 h 854177"/>
                  <a:gd name="connsiteX33" fmla="*/ 238690 w 847134"/>
                  <a:gd name="connsiteY33" fmla="*/ 730146 h 854177"/>
                  <a:gd name="connsiteX34" fmla="*/ 115634 w 847134"/>
                  <a:gd name="connsiteY34" fmla="*/ 730146 h 854177"/>
                  <a:gd name="connsiteX35" fmla="*/ 115634 w 847134"/>
                  <a:gd name="connsiteY35" fmla="*/ 608845 h 854177"/>
                  <a:gd name="connsiteX36" fmla="*/ 178724 w 847134"/>
                  <a:gd name="connsiteY36" fmla="*/ 546829 h 854177"/>
                  <a:gd name="connsiteX37" fmla="*/ 163294 w 847134"/>
                  <a:gd name="connsiteY37" fmla="*/ 507241 h 854177"/>
                  <a:gd name="connsiteX38" fmla="*/ 69146 w 847134"/>
                  <a:gd name="connsiteY38" fmla="*/ 507241 h 854177"/>
                  <a:gd name="connsiteX39" fmla="*/ 0 w 847134"/>
                  <a:gd name="connsiteY39" fmla="*/ 436059 h 854177"/>
                  <a:gd name="connsiteX40" fmla="*/ 69146 w 847134"/>
                  <a:gd name="connsiteY40" fmla="*/ 346936 h 854177"/>
                  <a:gd name="connsiteX41" fmla="*/ 168567 w 847134"/>
                  <a:gd name="connsiteY41" fmla="*/ 346936 h 854177"/>
                  <a:gd name="connsiteX42" fmla="*/ 183608 w 847134"/>
                  <a:gd name="connsiteY42" fmla="*/ 312418 h 854177"/>
                  <a:gd name="connsiteX43" fmla="*/ 115634 w 847134"/>
                  <a:gd name="connsiteY43" fmla="*/ 245332 h 854177"/>
                  <a:gd name="connsiteX44" fmla="*/ 115634 w 847134"/>
                  <a:gd name="connsiteY44" fmla="*/ 124226 h 854177"/>
                  <a:gd name="connsiteX45" fmla="*/ 238690 w 847134"/>
                  <a:gd name="connsiteY45" fmla="*/ 124226 h 854177"/>
                  <a:gd name="connsiteX46" fmla="*/ 312719 w 847134"/>
                  <a:gd name="connsiteY46" fmla="*/ 196968 h 854177"/>
                  <a:gd name="connsiteX47" fmla="*/ 345924 w 847134"/>
                  <a:gd name="connsiteY47" fmla="*/ 186047 h 854177"/>
                  <a:gd name="connsiteX48" fmla="*/ 345924 w 847134"/>
                  <a:gd name="connsiteY48" fmla="*/ 177271 h 854177"/>
                  <a:gd name="connsiteX49" fmla="*/ 345924 w 847134"/>
                  <a:gd name="connsiteY49" fmla="*/ 88538 h 854177"/>
                  <a:gd name="connsiteX50" fmla="*/ 345924 w 847134"/>
                  <a:gd name="connsiteY50" fmla="*/ 87173 h 854177"/>
                  <a:gd name="connsiteX51" fmla="*/ 414875 w 847134"/>
                  <a:gd name="connsiteY51" fmla="*/ 0 h 8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47134" h="854177">
                    <a:moveTo>
                      <a:pt x="422287" y="294543"/>
                    </a:moveTo>
                    <a:cubicBezTo>
                      <a:pt x="351030" y="294543"/>
                      <a:pt x="293264" y="353885"/>
                      <a:pt x="293264" y="427088"/>
                    </a:cubicBezTo>
                    <a:cubicBezTo>
                      <a:pt x="293264" y="500291"/>
                      <a:pt x="351030" y="559633"/>
                      <a:pt x="422287" y="559633"/>
                    </a:cubicBezTo>
                    <a:cubicBezTo>
                      <a:pt x="493544" y="559633"/>
                      <a:pt x="551310" y="500291"/>
                      <a:pt x="551310" y="427088"/>
                    </a:cubicBezTo>
                    <a:cubicBezTo>
                      <a:pt x="551310" y="353885"/>
                      <a:pt x="493544" y="294543"/>
                      <a:pt x="422287" y="294543"/>
                    </a:cubicBezTo>
                    <a:close/>
                    <a:moveTo>
                      <a:pt x="414875" y="0"/>
                    </a:moveTo>
                    <a:cubicBezTo>
                      <a:pt x="466637" y="0"/>
                      <a:pt x="501210" y="34908"/>
                      <a:pt x="501210" y="87173"/>
                    </a:cubicBezTo>
                    <a:cubicBezTo>
                      <a:pt x="501210" y="87758"/>
                      <a:pt x="501210" y="88148"/>
                      <a:pt x="501210" y="88538"/>
                    </a:cubicBezTo>
                    <a:cubicBezTo>
                      <a:pt x="501210" y="88538"/>
                      <a:pt x="501210" y="88538"/>
                      <a:pt x="501210" y="177271"/>
                    </a:cubicBezTo>
                    <a:cubicBezTo>
                      <a:pt x="501210" y="177271"/>
                      <a:pt x="501210" y="177271"/>
                      <a:pt x="501210" y="188972"/>
                    </a:cubicBezTo>
                    <a:cubicBezTo>
                      <a:pt x="511562" y="191897"/>
                      <a:pt x="521719" y="195603"/>
                      <a:pt x="531485" y="199698"/>
                    </a:cubicBezTo>
                    <a:cubicBezTo>
                      <a:pt x="608249" y="124226"/>
                      <a:pt x="608249" y="124226"/>
                      <a:pt x="608249" y="124226"/>
                    </a:cubicBezTo>
                    <a:cubicBezTo>
                      <a:pt x="643603" y="89513"/>
                      <a:pt x="696341" y="89513"/>
                      <a:pt x="731500" y="124226"/>
                    </a:cubicBezTo>
                    <a:cubicBezTo>
                      <a:pt x="766659" y="158744"/>
                      <a:pt x="766659" y="210814"/>
                      <a:pt x="731500" y="245332"/>
                    </a:cubicBezTo>
                    <a:cubicBezTo>
                      <a:pt x="704155" y="272245"/>
                      <a:pt x="678371" y="297597"/>
                      <a:pt x="653955" y="321584"/>
                    </a:cubicBezTo>
                    <a:cubicBezTo>
                      <a:pt x="657667" y="329775"/>
                      <a:pt x="660792" y="338161"/>
                      <a:pt x="663526" y="346936"/>
                    </a:cubicBezTo>
                    <a:cubicBezTo>
                      <a:pt x="691068" y="346936"/>
                      <a:pt x="723101" y="346936"/>
                      <a:pt x="760604" y="346936"/>
                    </a:cubicBezTo>
                    <a:cubicBezTo>
                      <a:pt x="812561" y="346936"/>
                      <a:pt x="847134" y="382625"/>
                      <a:pt x="847134" y="436059"/>
                    </a:cubicBezTo>
                    <a:cubicBezTo>
                      <a:pt x="847134" y="471748"/>
                      <a:pt x="812561" y="507241"/>
                      <a:pt x="760604" y="507241"/>
                    </a:cubicBezTo>
                    <a:cubicBezTo>
                      <a:pt x="760604" y="507241"/>
                      <a:pt x="760604" y="507241"/>
                      <a:pt x="668019" y="507241"/>
                    </a:cubicBezTo>
                    <a:cubicBezTo>
                      <a:pt x="665480" y="517382"/>
                      <a:pt x="662159" y="527328"/>
                      <a:pt x="658448" y="537079"/>
                    </a:cubicBezTo>
                    <a:cubicBezTo>
                      <a:pt x="731500" y="608845"/>
                      <a:pt x="731500" y="608845"/>
                      <a:pt x="731500" y="608845"/>
                    </a:cubicBezTo>
                    <a:cubicBezTo>
                      <a:pt x="766659" y="643558"/>
                      <a:pt x="766659" y="695433"/>
                      <a:pt x="731500" y="730146"/>
                    </a:cubicBezTo>
                    <a:cubicBezTo>
                      <a:pt x="696341" y="764664"/>
                      <a:pt x="643603" y="764664"/>
                      <a:pt x="608249" y="730146"/>
                    </a:cubicBezTo>
                    <a:cubicBezTo>
                      <a:pt x="585982" y="708109"/>
                      <a:pt x="564886" y="687242"/>
                      <a:pt x="544572" y="667350"/>
                    </a:cubicBezTo>
                    <a:cubicBezTo>
                      <a:pt x="530899" y="674761"/>
                      <a:pt x="516445" y="681197"/>
                      <a:pt x="501210" y="686072"/>
                    </a:cubicBezTo>
                    <a:cubicBezTo>
                      <a:pt x="501210" y="712789"/>
                      <a:pt x="501210" y="745162"/>
                      <a:pt x="501210" y="784556"/>
                    </a:cubicBezTo>
                    <a:cubicBezTo>
                      <a:pt x="501210" y="784556"/>
                      <a:pt x="501210" y="784751"/>
                      <a:pt x="501210" y="784946"/>
                    </a:cubicBezTo>
                    <a:cubicBezTo>
                      <a:pt x="501210" y="819464"/>
                      <a:pt x="466637" y="854177"/>
                      <a:pt x="414875" y="854177"/>
                    </a:cubicBezTo>
                    <a:cubicBezTo>
                      <a:pt x="380497" y="854177"/>
                      <a:pt x="345924" y="819464"/>
                      <a:pt x="345924" y="784946"/>
                    </a:cubicBezTo>
                    <a:cubicBezTo>
                      <a:pt x="345924" y="784946"/>
                      <a:pt x="345924" y="784946"/>
                      <a:pt x="345924" y="784556"/>
                    </a:cubicBezTo>
                    <a:cubicBezTo>
                      <a:pt x="345924" y="782411"/>
                      <a:pt x="345924" y="769540"/>
                      <a:pt x="345924" y="689387"/>
                    </a:cubicBezTo>
                    <a:cubicBezTo>
                      <a:pt x="329712" y="684707"/>
                      <a:pt x="314086" y="678271"/>
                      <a:pt x="299241" y="670471"/>
                    </a:cubicBezTo>
                    <a:cubicBezTo>
                      <a:pt x="238690" y="730146"/>
                      <a:pt x="238690" y="730146"/>
                      <a:pt x="238690" y="730146"/>
                    </a:cubicBezTo>
                    <a:cubicBezTo>
                      <a:pt x="203531" y="764664"/>
                      <a:pt x="150793" y="764664"/>
                      <a:pt x="115634" y="730146"/>
                    </a:cubicBezTo>
                    <a:cubicBezTo>
                      <a:pt x="80279" y="695433"/>
                      <a:pt x="80279" y="643558"/>
                      <a:pt x="115634" y="608845"/>
                    </a:cubicBezTo>
                    <a:cubicBezTo>
                      <a:pt x="137510" y="587198"/>
                      <a:pt x="158606" y="566526"/>
                      <a:pt x="178724" y="546829"/>
                    </a:cubicBezTo>
                    <a:cubicBezTo>
                      <a:pt x="172474" y="534153"/>
                      <a:pt x="167395" y="520892"/>
                      <a:pt x="163294" y="507241"/>
                    </a:cubicBezTo>
                    <a:cubicBezTo>
                      <a:pt x="136143" y="507241"/>
                      <a:pt x="105086" y="507241"/>
                      <a:pt x="69146" y="507241"/>
                    </a:cubicBezTo>
                    <a:cubicBezTo>
                      <a:pt x="34573" y="507241"/>
                      <a:pt x="0" y="471748"/>
                      <a:pt x="0" y="436059"/>
                    </a:cubicBezTo>
                    <a:cubicBezTo>
                      <a:pt x="0" y="382625"/>
                      <a:pt x="34573" y="346936"/>
                      <a:pt x="69146" y="346936"/>
                    </a:cubicBezTo>
                    <a:cubicBezTo>
                      <a:pt x="69146" y="346936"/>
                      <a:pt x="69146" y="346936"/>
                      <a:pt x="168567" y="346936"/>
                    </a:cubicBezTo>
                    <a:cubicBezTo>
                      <a:pt x="172865" y="334845"/>
                      <a:pt x="177943" y="323339"/>
                      <a:pt x="183608" y="312418"/>
                    </a:cubicBezTo>
                    <a:cubicBezTo>
                      <a:pt x="115634" y="245332"/>
                      <a:pt x="115634" y="245332"/>
                      <a:pt x="115634" y="245332"/>
                    </a:cubicBezTo>
                    <a:cubicBezTo>
                      <a:pt x="80279" y="210814"/>
                      <a:pt x="80279" y="158744"/>
                      <a:pt x="115634" y="124226"/>
                    </a:cubicBezTo>
                    <a:cubicBezTo>
                      <a:pt x="150793" y="89513"/>
                      <a:pt x="203531" y="89513"/>
                      <a:pt x="238690" y="124226"/>
                    </a:cubicBezTo>
                    <a:cubicBezTo>
                      <a:pt x="264864" y="149774"/>
                      <a:pt x="289475" y="173956"/>
                      <a:pt x="312719" y="196968"/>
                    </a:cubicBezTo>
                    <a:cubicBezTo>
                      <a:pt x="323462" y="192678"/>
                      <a:pt x="334595" y="188972"/>
                      <a:pt x="345924" y="186047"/>
                    </a:cubicBezTo>
                    <a:cubicBezTo>
                      <a:pt x="345924" y="183122"/>
                      <a:pt x="345924" y="180196"/>
                      <a:pt x="345924" y="177271"/>
                    </a:cubicBezTo>
                    <a:cubicBezTo>
                      <a:pt x="345924" y="177271"/>
                      <a:pt x="345924" y="177271"/>
                      <a:pt x="345924" y="88538"/>
                    </a:cubicBezTo>
                    <a:cubicBezTo>
                      <a:pt x="345924" y="87173"/>
                      <a:pt x="345924" y="87173"/>
                      <a:pt x="345924" y="87173"/>
                    </a:cubicBezTo>
                    <a:cubicBezTo>
                      <a:pt x="345924" y="34908"/>
                      <a:pt x="380497" y="0"/>
                      <a:pt x="414875" y="0"/>
                    </a:cubicBezTo>
                    <a:close/>
                  </a:path>
                </a:pathLst>
              </a:custGeom>
              <a:solidFill>
                <a:srgbClr val="00BCEB"/>
              </a:solidFill>
              <a:ln>
                <a:noFill/>
              </a:ln>
            </p:spPr>
            <p:txBody>
              <a:bodyPr vert="horz" wrap="square" lIns="91416" tIns="45708" rIns="91416" bIns="45708" numCol="1" anchor="t" anchorCtr="0" compatLnSpc="1">
                <a:prstTxWarp prst="textNoShape">
                  <a:avLst/>
                </a:prstTxWarp>
                <a:noAutofit/>
              </a:bodyPr>
              <a:lstStyle/>
              <a:p>
                <a:pPr marL="0" marR="0" lvl="0" indent="0" algn="l"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sp>
            <p:nvSpPr>
              <p:cNvPr id="432" name="Freeform: Shape 25">
                <a:extLst>
                  <a:ext uri="{FF2B5EF4-FFF2-40B4-BE49-F238E27FC236}">
                    <a16:creationId xmlns:a16="http://schemas.microsoft.com/office/drawing/2014/main" id="{DDCA221D-A4BD-4E43-B544-FA8848AD47D2}"/>
                  </a:ext>
                </a:extLst>
              </p:cNvPr>
              <p:cNvSpPr/>
              <p:nvPr/>
            </p:nvSpPr>
            <p:spPr>
              <a:xfrm>
                <a:off x="2479620" y="4061122"/>
                <a:ext cx="1379681" cy="680404"/>
              </a:xfrm>
              <a:custGeom>
                <a:avLst/>
                <a:gdLst>
                  <a:gd name="connsiteX0" fmla="*/ 3964071 w 4301286"/>
                  <a:gd name="connsiteY0" fmla="*/ 1219131 h 2116489"/>
                  <a:gd name="connsiteX1" fmla="*/ 3992766 w 4301286"/>
                  <a:gd name="connsiteY1" fmla="*/ 1058245 h 2116489"/>
                  <a:gd name="connsiteX2" fmla="*/ 3573040 w 4301286"/>
                  <a:gd name="connsiteY2" fmla="*/ 607778 h 2116489"/>
                  <a:gd name="connsiteX3" fmla="*/ 3598148 w 4301286"/>
                  <a:gd name="connsiteY3" fmla="*/ 457618 h 2116489"/>
                  <a:gd name="connsiteX4" fmla="*/ 3160487 w 4301286"/>
                  <a:gd name="connsiteY4" fmla="*/ 3576 h 2116489"/>
                  <a:gd name="connsiteX5" fmla="*/ 3160487 w 4301286"/>
                  <a:gd name="connsiteY5" fmla="*/ 0 h 2116489"/>
                  <a:gd name="connsiteX6" fmla="*/ 2618794 w 4301286"/>
                  <a:gd name="connsiteY6" fmla="*/ 0 h 2116489"/>
                  <a:gd name="connsiteX7" fmla="*/ 2618794 w 4301286"/>
                  <a:gd name="connsiteY7" fmla="*/ 3576 h 2116489"/>
                  <a:gd name="connsiteX8" fmla="*/ 2611620 w 4301286"/>
                  <a:gd name="connsiteY8" fmla="*/ 0 h 2116489"/>
                  <a:gd name="connsiteX9" fmla="*/ 2152437 w 4301286"/>
                  <a:gd name="connsiteY9" fmla="*/ 457618 h 2116489"/>
                  <a:gd name="connsiteX10" fmla="*/ 2177546 w 4301286"/>
                  <a:gd name="connsiteY10" fmla="*/ 604202 h 2116489"/>
                  <a:gd name="connsiteX11" fmla="*/ 1409842 w 4301286"/>
                  <a:gd name="connsiteY11" fmla="*/ 604202 h 2116489"/>
                  <a:gd name="connsiteX12" fmla="*/ 950659 w 4301286"/>
                  <a:gd name="connsiteY12" fmla="*/ 1058245 h 2116489"/>
                  <a:gd name="connsiteX13" fmla="*/ 975768 w 4301286"/>
                  <a:gd name="connsiteY13" fmla="*/ 1201252 h 2116489"/>
                  <a:gd name="connsiteX14" fmla="*/ 459183 w 4301286"/>
                  <a:gd name="connsiteY14" fmla="*/ 1201252 h 2116489"/>
                  <a:gd name="connsiteX15" fmla="*/ 0 w 4301286"/>
                  <a:gd name="connsiteY15" fmla="*/ 1658871 h 2116489"/>
                  <a:gd name="connsiteX16" fmla="*/ 459183 w 4301286"/>
                  <a:gd name="connsiteY16" fmla="*/ 2116489 h 2116489"/>
                  <a:gd name="connsiteX17" fmla="*/ 3842104 w 4301286"/>
                  <a:gd name="connsiteY17" fmla="*/ 2116489 h 2116489"/>
                  <a:gd name="connsiteX18" fmla="*/ 4301287 w 4301286"/>
                  <a:gd name="connsiteY18" fmla="*/ 1658871 h 2116489"/>
                  <a:gd name="connsiteX19" fmla="*/ 3964071 w 4301286"/>
                  <a:gd name="connsiteY19" fmla="*/ 1219131 h 2116489"/>
                  <a:gd name="connsiteX20" fmla="*/ 3964071 w 4301286"/>
                  <a:gd name="connsiteY20" fmla="*/ 1219131 h 2116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01286" h="2116489">
                    <a:moveTo>
                      <a:pt x="3964071" y="1219131"/>
                    </a:moveTo>
                    <a:cubicBezTo>
                      <a:pt x="3982006" y="1169082"/>
                      <a:pt x="3992766" y="1115445"/>
                      <a:pt x="3992766" y="1058245"/>
                    </a:cubicBezTo>
                    <a:cubicBezTo>
                      <a:pt x="3992766" y="822278"/>
                      <a:pt x="3809811" y="629221"/>
                      <a:pt x="3573040" y="607778"/>
                    </a:cubicBezTo>
                    <a:cubicBezTo>
                      <a:pt x="3590974" y="561304"/>
                      <a:pt x="3598148" y="511244"/>
                      <a:pt x="3598148" y="457618"/>
                    </a:cubicBezTo>
                    <a:cubicBezTo>
                      <a:pt x="3598148" y="214501"/>
                      <a:pt x="3404432" y="14303"/>
                      <a:pt x="3160487" y="3576"/>
                    </a:cubicBezTo>
                    <a:cubicBezTo>
                      <a:pt x="3160487" y="0"/>
                      <a:pt x="3160487" y="0"/>
                      <a:pt x="3160487" y="0"/>
                    </a:cubicBezTo>
                    <a:cubicBezTo>
                      <a:pt x="2618794" y="0"/>
                      <a:pt x="2618794" y="0"/>
                      <a:pt x="2618794" y="0"/>
                    </a:cubicBezTo>
                    <a:cubicBezTo>
                      <a:pt x="2618794" y="3576"/>
                      <a:pt x="2618794" y="3576"/>
                      <a:pt x="2618794" y="3576"/>
                    </a:cubicBezTo>
                    <a:cubicBezTo>
                      <a:pt x="2615207" y="3576"/>
                      <a:pt x="2615207" y="0"/>
                      <a:pt x="2611620" y="0"/>
                    </a:cubicBezTo>
                    <a:cubicBezTo>
                      <a:pt x="2356914" y="0"/>
                      <a:pt x="2152437" y="207360"/>
                      <a:pt x="2152437" y="457618"/>
                    </a:cubicBezTo>
                    <a:cubicBezTo>
                      <a:pt x="2152437" y="511244"/>
                      <a:pt x="2163198" y="557728"/>
                      <a:pt x="2177546" y="604202"/>
                    </a:cubicBezTo>
                    <a:cubicBezTo>
                      <a:pt x="1409842" y="604202"/>
                      <a:pt x="1409842" y="604202"/>
                      <a:pt x="1409842" y="604202"/>
                    </a:cubicBezTo>
                    <a:cubicBezTo>
                      <a:pt x="1155137" y="604202"/>
                      <a:pt x="950659" y="807987"/>
                      <a:pt x="950659" y="1058245"/>
                    </a:cubicBezTo>
                    <a:cubicBezTo>
                      <a:pt x="950659" y="1108294"/>
                      <a:pt x="957833" y="1158344"/>
                      <a:pt x="975768" y="1201252"/>
                    </a:cubicBezTo>
                    <a:cubicBezTo>
                      <a:pt x="459183" y="1201252"/>
                      <a:pt x="459183" y="1201252"/>
                      <a:pt x="459183" y="1201252"/>
                    </a:cubicBezTo>
                    <a:cubicBezTo>
                      <a:pt x="204477" y="1201252"/>
                      <a:pt x="0" y="1408613"/>
                      <a:pt x="0" y="1658871"/>
                    </a:cubicBezTo>
                    <a:cubicBezTo>
                      <a:pt x="0" y="1912705"/>
                      <a:pt x="204477" y="2116489"/>
                      <a:pt x="459183" y="2116489"/>
                    </a:cubicBezTo>
                    <a:cubicBezTo>
                      <a:pt x="3842104" y="2116489"/>
                      <a:pt x="3842104" y="2116489"/>
                      <a:pt x="3842104" y="2116489"/>
                    </a:cubicBezTo>
                    <a:cubicBezTo>
                      <a:pt x="4096810" y="2116489"/>
                      <a:pt x="4301287" y="1912705"/>
                      <a:pt x="4301287" y="1658871"/>
                    </a:cubicBezTo>
                    <a:cubicBezTo>
                      <a:pt x="4301298" y="1447935"/>
                      <a:pt x="4157799" y="1272756"/>
                      <a:pt x="3964071" y="1219131"/>
                    </a:cubicBezTo>
                    <a:lnTo>
                      <a:pt x="3964071" y="1219131"/>
                    </a:lnTo>
                    <a:close/>
                  </a:path>
                </a:pathLst>
              </a:custGeom>
              <a:solidFill>
                <a:srgbClr val="FFFFFF"/>
              </a:solidFill>
              <a:ln w="1116" cap="flat">
                <a:noFill/>
                <a:prstDash val="solid"/>
                <a:miter/>
              </a:ln>
            </p:spPr>
            <p:txBody>
              <a:bodyPr rtlCol="0" anchor="ctr"/>
              <a:lstStyle/>
              <a:p>
                <a:pPr marL="0" marR="0" lvl="0" indent="0" algn="l" defTabSz="913989"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sp>
            <p:nvSpPr>
              <p:cNvPr id="433" name="Freeform: Shape 26">
                <a:extLst>
                  <a:ext uri="{FF2B5EF4-FFF2-40B4-BE49-F238E27FC236}">
                    <a16:creationId xmlns:a16="http://schemas.microsoft.com/office/drawing/2014/main" id="{28D08968-A30C-4657-99D1-8284F32A7823}"/>
                  </a:ext>
                </a:extLst>
              </p:cNvPr>
              <p:cNvSpPr/>
              <p:nvPr/>
            </p:nvSpPr>
            <p:spPr>
              <a:xfrm>
                <a:off x="2532656" y="4303791"/>
                <a:ext cx="1278222" cy="372798"/>
              </a:xfrm>
              <a:custGeom>
                <a:avLst/>
                <a:gdLst>
                  <a:gd name="connsiteX0" fmla="*/ 1456450 w 3984978"/>
                  <a:gd name="connsiteY0" fmla="*/ 503254 h 1159639"/>
                  <a:gd name="connsiteX1" fmla="*/ 1202035 w 3984978"/>
                  <a:gd name="connsiteY1" fmla="*/ 253421 h 1159639"/>
                  <a:gd name="connsiteX2" fmla="*/ 1456450 w 3984978"/>
                  <a:gd name="connsiteY2" fmla="*/ 11 h 1159639"/>
                  <a:gd name="connsiteX3" fmla="*/ 1639193 w 3984978"/>
                  <a:gd name="connsiteY3" fmla="*/ 74968 h 1159639"/>
                  <a:gd name="connsiteX4" fmla="*/ 1635606 w 3984978"/>
                  <a:gd name="connsiteY4" fmla="*/ 149925 h 1159639"/>
                  <a:gd name="connsiteX5" fmla="*/ 1553196 w 3984978"/>
                  <a:gd name="connsiteY5" fmla="*/ 146349 h 1159639"/>
                  <a:gd name="connsiteX6" fmla="*/ 1456450 w 3984978"/>
                  <a:gd name="connsiteY6" fmla="*/ 103518 h 1159639"/>
                  <a:gd name="connsiteX7" fmla="*/ 1313118 w 3984978"/>
                  <a:gd name="connsiteY7" fmla="*/ 253421 h 1159639"/>
                  <a:gd name="connsiteX8" fmla="*/ 1456450 w 3984978"/>
                  <a:gd name="connsiteY8" fmla="*/ 403323 h 1159639"/>
                  <a:gd name="connsiteX9" fmla="*/ 1553196 w 3984978"/>
                  <a:gd name="connsiteY9" fmla="*/ 360492 h 1159639"/>
                  <a:gd name="connsiteX10" fmla="*/ 1635606 w 3984978"/>
                  <a:gd name="connsiteY10" fmla="*/ 356928 h 1159639"/>
                  <a:gd name="connsiteX11" fmla="*/ 1639193 w 3984978"/>
                  <a:gd name="connsiteY11" fmla="*/ 428308 h 1159639"/>
                  <a:gd name="connsiteX12" fmla="*/ 1456450 w 3984978"/>
                  <a:gd name="connsiteY12" fmla="*/ 503254 h 1159639"/>
                  <a:gd name="connsiteX13" fmla="*/ 1456450 w 3984978"/>
                  <a:gd name="connsiteY13" fmla="*/ 503254 h 1159639"/>
                  <a:gd name="connsiteX14" fmla="*/ 746875 w 3984978"/>
                  <a:gd name="connsiteY14" fmla="*/ 1159629 h 1159639"/>
                  <a:gd name="connsiteX15" fmla="*/ 764876 w 3984978"/>
                  <a:gd name="connsiteY15" fmla="*/ 1156064 h 1159639"/>
                  <a:gd name="connsiteX16" fmla="*/ 797282 w 3984978"/>
                  <a:gd name="connsiteY16" fmla="*/ 1109669 h 1159639"/>
                  <a:gd name="connsiteX17" fmla="*/ 797282 w 3984978"/>
                  <a:gd name="connsiteY17" fmla="*/ 709933 h 1159639"/>
                  <a:gd name="connsiteX18" fmla="*/ 746864 w 3984978"/>
                  <a:gd name="connsiteY18" fmla="*/ 659962 h 1159639"/>
                  <a:gd name="connsiteX19" fmla="*/ 696445 w 3984978"/>
                  <a:gd name="connsiteY19" fmla="*/ 709933 h 1159639"/>
                  <a:gd name="connsiteX20" fmla="*/ 696445 w 3984978"/>
                  <a:gd name="connsiteY20" fmla="*/ 959766 h 1159639"/>
                  <a:gd name="connsiteX21" fmla="*/ 480392 w 3984978"/>
                  <a:gd name="connsiteY21" fmla="*/ 681383 h 1159639"/>
                  <a:gd name="connsiteX22" fmla="*/ 426375 w 3984978"/>
                  <a:gd name="connsiteY22" fmla="*/ 663537 h 1159639"/>
                  <a:gd name="connsiteX23" fmla="*/ 390361 w 3984978"/>
                  <a:gd name="connsiteY23" fmla="*/ 709933 h 1159639"/>
                  <a:gd name="connsiteX24" fmla="*/ 390361 w 3984978"/>
                  <a:gd name="connsiteY24" fmla="*/ 1109669 h 1159639"/>
                  <a:gd name="connsiteX25" fmla="*/ 444377 w 3984978"/>
                  <a:gd name="connsiteY25" fmla="*/ 1159640 h 1159639"/>
                  <a:gd name="connsiteX26" fmla="*/ 491186 w 3984978"/>
                  <a:gd name="connsiteY26" fmla="*/ 1109669 h 1159639"/>
                  <a:gd name="connsiteX27" fmla="*/ 491186 w 3984978"/>
                  <a:gd name="connsiteY27" fmla="*/ 856259 h 1159639"/>
                  <a:gd name="connsiteX28" fmla="*/ 707240 w 3984978"/>
                  <a:gd name="connsiteY28" fmla="*/ 1141783 h 1159639"/>
                  <a:gd name="connsiteX29" fmla="*/ 746875 w 3984978"/>
                  <a:gd name="connsiteY29" fmla="*/ 1159629 h 1159639"/>
                  <a:gd name="connsiteX30" fmla="*/ 746875 w 3984978"/>
                  <a:gd name="connsiteY30" fmla="*/ 1159629 h 1159639"/>
                  <a:gd name="connsiteX31" fmla="*/ 3201150 w 3984978"/>
                  <a:gd name="connsiteY31" fmla="*/ 503254 h 1159639"/>
                  <a:gd name="connsiteX32" fmla="*/ 3456560 w 3984978"/>
                  <a:gd name="connsiteY32" fmla="*/ 253421 h 1159639"/>
                  <a:gd name="connsiteX33" fmla="*/ 3201150 w 3984978"/>
                  <a:gd name="connsiteY33" fmla="*/ 11 h 1159639"/>
                  <a:gd name="connsiteX34" fmla="*/ 2949730 w 3984978"/>
                  <a:gd name="connsiteY34" fmla="*/ 253421 h 1159639"/>
                  <a:gd name="connsiteX35" fmla="*/ 3201150 w 3984978"/>
                  <a:gd name="connsiteY35" fmla="*/ 503254 h 1159639"/>
                  <a:gd name="connsiteX36" fmla="*/ 3201150 w 3984978"/>
                  <a:gd name="connsiteY36" fmla="*/ 503254 h 1159639"/>
                  <a:gd name="connsiteX37" fmla="*/ 3201150 w 3984978"/>
                  <a:gd name="connsiteY37" fmla="*/ 103507 h 1159639"/>
                  <a:gd name="connsiteX38" fmla="*/ 3340828 w 3984978"/>
                  <a:gd name="connsiteY38" fmla="*/ 253409 h 1159639"/>
                  <a:gd name="connsiteX39" fmla="*/ 3201150 w 3984978"/>
                  <a:gd name="connsiteY39" fmla="*/ 403312 h 1159639"/>
                  <a:gd name="connsiteX40" fmla="*/ 3057483 w 3984978"/>
                  <a:gd name="connsiteY40" fmla="*/ 253409 h 1159639"/>
                  <a:gd name="connsiteX41" fmla="*/ 3201150 w 3984978"/>
                  <a:gd name="connsiteY41" fmla="*/ 103507 h 1159639"/>
                  <a:gd name="connsiteX42" fmla="*/ 3201150 w 3984978"/>
                  <a:gd name="connsiteY42" fmla="*/ 103507 h 1159639"/>
                  <a:gd name="connsiteX43" fmla="*/ 1542927 w 3984978"/>
                  <a:gd name="connsiteY43" fmla="*/ 959755 h 1159639"/>
                  <a:gd name="connsiteX44" fmla="*/ 1596720 w 3984978"/>
                  <a:gd name="connsiteY44" fmla="*/ 909784 h 1159639"/>
                  <a:gd name="connsiteX45" fmla="*/ 1542927 w 3984978"/>
                  <a:gd name="connsiteY45" fmla="*/ 856248 h 1159639"/>
                  <a:gd name="connsiteX46" fmla="*/ 1399484 w 3984978"/>
                  <a:gd name="connsiteY46" fmla="*/ 856248 h 1159639"/>
                  <a:gd name="connsiteX47" fmla="*/ 1399484 w 3984978"/>
                  <a:gd name="connsiteY47" fmla="*/ 756306 h 1159639"/>
                  <a:gd name="connsiteX48" fmla="*/ 1542927 w 3984978"/>
                  <a:gd name="connsiteY48" fmla="*/ 756306 h 1159639"/>
                  <a:gd name="connsiteX49" fmla="*/ 1596720 w 3984978"/>
                  <a:gd name="connsiteY49" fmla="*/ 709910 h 1159639"/>
                  <a:gd name="connsiteX50" fmla="*/ 1542927 w 3984978"/>
                  <a:gd name="connsiteY50" fmla="*/ 656375 h 1159639"/>
                  <a:gd name="connsiteX51" fmla="*/ 1345691 w 3984978"/>
                  <a:gd name="connsiteY51" fmla="*/ 656375 h 1159639"/>
                  <a:gd name="connsiteX52" fmla="*/ 1291898 w 3984978"/>
                  <a:gd name="connsiteY52" fmla="*/ 709910 h 1159639"/>
                  <a:gd name="connsiteX53" fmla="*/ 1295485 w 3984978"/>
                  <a:gd name="connsiteY53" fmla="*/ 709910 h 1159639"/>
                  <a:gd name="connsiteX54" fmla="*/ 1291898 w 3984978"/>
                  <a:gd name="connsiteY54" fmla="*/ 713475 h 1159639"/>
                  <a:gd name="connsiteX55" fmla="*/ 1291898 w 3984978"/>
                  <a:gd name="connsiteY55" fmla="*/ 1109646 h 1159639"/>
                  <a:gd name="connsiteX56" fmla="*/ 1291898 w 3984978"/>
                  <a:gd name="connsiteY56" fmla="*/ 1109646 h 1159639"/>
                  <a:gd name="connsiteX57" fmla="*/ 1291898 w 3984978"/>
                  <a:gd name="connsiteY57" fmla="*/ 1109646 h 1159639"/>
                  <a:gd name="connsiteX58" fmla="*/ 1345691 w 3984978"/>
                  <a:gd name="connsiteY58" fmla="*/ 1159617 h 1159639"/>
                  <a:gd name="connsiteX59" fmla="*/ 1345691 w 3984978"/>
                  <a:gd name="connsiteY59" fmla="*/ 1159617 h 1159639"/>
                  <a:gd name="connsiteX60" fmla="*/ 1542927 w 3984978"/>
                  <a:gd name="connsiteY60" fmla="*/ 1159617 h 1159639"/>
                  <a:gd name="connsiteX61" fmla="*/ 1596720 w 3984978"/>
                  <a:gd name="connsiteY61" fmla="*/ 1109646 h 1159639"/>
                  <a:gd name="connsiteX62" fmla="*/ 1542927 w 3984978"/>
                  <a:gd name="connsiteY62" fmla="*/ 1056111 h 1159639"/>
                  <a:gd name="connsiteX63" fmla="*/ 1542927 w 3984978"/>
                  <a:gd name="connsiteY63" fmla="*/ 1056111 h 1159639"/>
                  <a:gd name="connsiteX64" fmla="*/ 1399484 w 3984978"/>
                  <a:gd name="connsiteY64" fmla="*/ 1056111 h 1159639"/>
                  <a:gd name="connsiteX65" fmla="*/ 1399484 w 3984978"/>
                  <a:gd name="connsiteY65" fmla="*/ 959744 h 1159639"/>
                  <a:gd name="connsiteX66" fmla="*/ 1542927 w 3984978"/>
                  <a:gd name="connsiteY66" fmla="*/ 959755 h 1159639"/>
                  <a:gd name="connsiteX67" fmla="*/ 1542927 w 3984978"/>
                  <a:gd name="connsiteY67" fmla="*/ 959755 h 1159639"/>
                  <a:gd name="connsiteX68" fmla="*/ 1542927 w 3984978"/>
                  <a:gd name="connsiteY68" fmla="*/ 959755 h 1159639"/>
                  <a:gd name="connsiteX69" fmla="*/ 3443530 w 3984978"/>
                  <a:gd name="connsiteY69" fmla="*/ 656386 h 1159639"/>
                  <a:gd name="connsiteX70" fmla="*/ 3389503 w 3984978"/>
                  <a:gd name="connsiteY70" fmla="*/ 709922 h 1159639"/>
                  <a:gd name="connsiteX71" fmla="*/ 3389503 w 3984978"/>
                  <a:gd name="connsiteY71" fmla="*/ 863389 h 1159639"/>
                  <a:gd name="connsiteX72" fmla="*/ 3241824 w 3984978"/>
                  <a:gd name="connsiteY72" fmla="*/ 863389 h 1159639"/>
                  <a:gd name="connsiteX73" fmla="*/ 3241824 w 3984978"/>
                  <a:gd name="connsiteY73" fmla="*/ 709922 h 1159639"/>
                  <a:gd name="connsiteX74" fmla="*/ 3191395 w 3984978"/>
                  <a:gd name="connsiteY74" fmla="*/ 656386 h 1159639"/>
                  <a:gd name="connsiteX75" fmla="*/ 3137368 w 3984978"/>
                  <a:gd name="connsiteY75" fmla="*/ 709922 h 1159639"/>
                  <a:gd name="connsiteX76" fmla="*/ 3137368 w 3984978"/>
                  <a:gd name="connsiteY76" fmla="*/ 1109657 h 1159639"/>
                  <a:gd name="connsiteX77" fmla="*/ 3191395 w 3984978"/>
                  <a:gd name="connsiteY77" fmla="*/ 1159629 h 1159639"/>
                  <a:gd name="connsiteX78" fmla="*/ 3241824 w 3984978"/>
                  <a:gd name="connsiteY78" fmla="*/ 1109657 h 1159639"/>
                  <a:gd name="connsiteX79" fmla="*/ 3241824 w 3984978"/>
                  <a:gd name="connsiteY79" fmla="*/ 966895 h 1159639"/>
                  <a:gd name="connsiteX80" fmla="*/ 3389503 w 3984978"/>
                  <a:gd name="connsiteY80" fmla="*/ 966895 h 1159639"/>
                  <a:gd name="connsiteX81" fmla="*/ 3389503 w 3984978"/>
                  <a:gd name="connsiteY81" fmla="*/ 1109657 h 1159639"/>
                  <a:gd name="connsiteX82" fmla="*/ 3443530 w 3984978"/>
                  <a:gd name="connsiteY82" fmla="*/ 1159629 h 1159639"/>
                  <a:gd name="connsiteX83" fmla="*/ 3493960 w 3984978"/>
                  <a:gd name="connsiteY83" fmla="*/ 1109657 h 1159639"/>
                  <a:gd name="connsiteX84" fmla="*/ 3493960 w 3984978"/>
                  <a:gd name="connsiteY84" fmla="*/ 709922 h 1159639"/>
                  <a:gd name="connsiteX85" fmla="*/ 3443530 w 3984978"/>
                  <a:gd name="connsiteY85" fmla="*/ 656386 h 1159639"/>
                  <a:gd name="connsiteX86" fmla="*/ 3443530 w 3984978"/>
                  <a:gd name="connsiteY86" fmla="*/ 656386 h 1159639"/>
                  <a:gd name="connsiteX87" fmla="*/ 2624995 w 3984978"/>
                  <a:gd name="connsiteY87" fmla="*/ 1056122 h 1159639"/>
                  <a:gd name="connsiteX88" fmla="*/ 2553391 w 3984978"/>
                  <a:gd name="connsiteY88" fmla="*/ 1056122 h 1159639"/>
                  <a:gd name="connsiteX89" fmla="*/ 2553391 w 3984978"/>
                  <a:gd name="connsiteY89" fmla="*/ 759882 h 1159639"/>
                  <a:gd name="connsiteX90" fmla="*/ 2624995 w 3984978"/>
                  <a:gd name="connsiteY90" fmla="*/ 759882 h 1159639"/>
                  <a:gd name="connsiteX91" fmla="*/ 2678699 w 3984978"/>
                  <a:gd name="connsiteY91" fmla="*/ 706346 h 1159639"/>
                  <a:gd name="connsiteX92" fmla="*/ 2624995 w 3984978"/>
                  <a:gd name="connsiteY92" fmla="*/ 656375 h 1159639"/>
                  <a:gd name="connsiteX93" fmla="*/ 2377967 w 3984978"/>
                  <a:gd name="connsiteY93" fmla="*/ 656375 h 1159639"/>
                  <a:gd name="connsiteX94" fmla="*/ 2324263 w 3984978"/>
                  <a:gd name="connsiteY94" fmla="*/ 706346 h 1159639"/>
                  <a:gd name="connsiteX95" fmla="*/ 2377967 w 3984978"/>
                  <a:gd name="connsiteY95" fmla="*/ 759882 h 1159639"/>
                  <a:gd name="connsiteX96" fmla="*/ 2449571 w 3984978"/>
                  <a:gd name="connsiteY96" fmla="*/ 759882 h 1159639"/>
                  <a:gd name="connsiteX97" fmla="*/ 2449571 w 3984978"/>
                  <a:gd name="connsiteY97" fmla="*/ 1056122 h 1159639"/>
                  <a:gd name="connsiteX98" fmla="*/ 2377967 w 3984978"/>
                  <a:gd name="connsiteY98" fmla="*/ 1056122 h 1159639"/>
                  <a:gd name="connsiteX99" fmla="*/ 2324263 w 3984978"/>
                  <a:gd name="connsiteY99" fmla="*/ 1109657 h 1159639"/>
                  <a:gd name="connsiteX100" fmla="*/ 2377967 w 3984978"/>
                  <a:gd name="connsiteY100" fmla="*/ 1159629 h 1159639"/>
                  <a:gd name="connsiteX101" fmla="*/ 2624995 w 3984978"/>
                  <a:gd name="connsiteY101" fmla="*/ 1159629 h 1159639"/>
                  <a:gd name="connsiteX102" fmla="*/ 2678699 w 3984978"/>
                  <a:gd name="connsiteY102" fmla="*/ 1109657 h 1159639"/>
                  <a:gd name="connsiteX103" fmla="*/ 2624995 w 3984978"/>
                  <a:gd name="connsiteY103" fmla="*/ 1056122 h 1159639"/>
                  <a:gd name="connsiteX104" fmla="*/ 2624995 w 3984978"/>
                  <a:gd name="connsiteY104" fmla="*/ 1056122 h 1159639"/>
                  <a:gd name="connsiteX105" fmla="*/ 300710 w 3984978"/>
                  <a:gd name="connsiteY105" fmla="*/ 1056122 h 1159639"/>
                  <a:gd name="connsiteX106" fmla="*/ 225530 w 3984978"/>
                  <a:gd name="connsiteY106" fmla="*/ 1056122 h 1159639"/>
                  <a:gd name="connsiteX107" fmla="*/ 225530 w 3984978"/>
                  <a:gd name="connsiteY107" fmla="*/ 759882 h 1159639"/>
                  <a:gd name="connsiteX108" fmla="*/ 300710 w 3984978"/>
                  <a:gd name="connsiteY108" fmla="*/ 759882 h 1159639"/>
                  <a:gd name="connsiteX109" fmla="*/ 350826 w 3984978"/>
                  <a:gd name="connsiteY109" fmla="*/ 706346 h 1159639"/>
                  <a:gd name="connsiteX110" fmla="*/ 300710 w 3984978"/>
                  <a:gd name="connsiteY110" fmla="*/ 656375 h 1159639"/>
                  <a:gd name="connsiteX111" fmla="*/ 50116 w 3984978"/>
                  <a:gd name="connsiteY111" fmla="*/ 656375 h 1159639"/>
                  <a:gd name="connsiteX112" fmla="*/ 0 w 3984978"/>
                  <a:gd name="connsiteY112" fmla="*/ 706346 h 1159639"/>
                  <a:gd name="connsiteX113" fmla="*/ 50116 w 3984978"/>
                  <a:gd name="connsiteY113" fmla="*/ 759882 h 1159639"/>
                  <a:gd name="connsiteX114" fmla="*/ 125297 w 3984978"/>
                  <a:gd name="connsiteY114" fmla="*/ 759882 h 1159639"/>
                  <a:gd name="connsiteX115" fmla="*/ 125297 w 3984978"/>
                  <a:gd name="connsiteY115" fmla="*/ 1056122 h 1159639"/>
                  <a:gd name="connsiteX116" fmla="*/ 50116 w 3984978"/>
                  <a:gd name="connsiteY116" fmla="*/ 1056122 h 1159639"/>
                  <a:gd name="connsiteX117" fmla="*/ 0 w 3984978"/>
                  <a:gd name="connsiteY117" fmla="*/ 1109657 h 1159639"/>
                  <a:gd name="connsiteX118" fmla="*/ 50116 w 3984978"/>
                  <a:gd name="connsiteY118" fmla="*/ 1159629 h 1159639"/>
                  <a:gd name="connsiteX119" fmla="*/ 300710 w 3984978"/>
                  <a:gd name="connsiteY119" fmla="*/ 1159629 h 1159639"/>
                  <a:gd name="connsiteX120" fmla="*/ 350826 w 3984978"/>
                  <a:gd name="connsiteY120" fmla="*/ 1109657 h 1159639"/>
                  <a:gd name="connsiteX121" fmla="*/ 300710 w 3984978"/>
                  <a:gd name="connsiteY121" fmla="*/ 1056122 h 1159639"/>
                  <a:gd name="connsiteX122" fmla="*/ 300710 w 3984978"/>
                  <a:gd name="connsiteY122" fmla="*/ 1056122 h 1159639"/>
                  <a:gd name="connsiteX123" fmla="*/ 2008770 w 3984978"/>
                  <a:gd name="connsiteY123" fmla="*/ 403323 h 1159639"/>
                  <a:gd name="connsiteX124" fmla="*/ 1937020 w 3984978"/>
                  <a:gd name="connsiteY124" fmla="*/ 403323 h 1159639"/>
                  <a:gd name="connsiteX125" fmla="*/ 1937020 w 3984978"/>
                  <a:gd name="connsiteY125" fmla="*/ 103518 h 1159639"/>
                  <a:gd name="connsiteX126" fmla="*/ 2008770 w 3984978"/>
                  <a:gd name="connsiteY126" fmla="*/ 103518 h 1159639"/>
                  <a:gd name="connsiteX127" fmla="*/ 2062585 w 3984978"/>
                  <a:gd name="connsiteY127" fmla="*/ 53547 h 1159639"/>
                  <a:gd name="connsiteX128" fmla="*/ 2008770 w 3984978"/>
                  <a:gd name="connsiteY128" fmla="*/ 11 h 1159639"/>
                  <a:gd name="connsiteX129" fmla="*/ 1761238 w 3984978"/>
                  <a:gd name="connsiteY129" fmla="*/ 11 h 1159639"/>
                  <a:gd name="connsiteX130" fmla="*/ 1707423 w 3984978"/>
                  <a:gd name="connsiteY130" fmla="*/ 53547 h 1159639"/>
                  <a:gd name="connsiteX131" fmla="*/ 1761238 w 3984978"/>
                  <a:gd name="connsiteY131" fmla="*/ 103518 h 1159639"/>
                  <a:gd name="connsiteX132" fmla="*/ 1832988 w 3984978"/>
                  <a:gd name="connsiteY132" fmla="*/ 103518 h 1159639"/>
                  <a:gd name="connsiteX133" fmla="*/ 1832988 w 3984978"/>
                  <a:gd name="connsiteY133" fmla="*/ 403323 h 1159639"/>
                  <a:gd name="connsiteX134" fmla="*/ 1761238 w 3984978"/>
                  <a:gd name="connsiteY134" fmla="*/ 403323 h 1159639"/>
                  <a:gd name="connsiteX135" fmla="*/ 1707423 w 3984978"/>
                  <a:gd name="connsiteY135" fmla="*/ 453294 h 1159639"/>
                  <a:gd name="connsiteX136" fmla="*/ 1761238 w 3984978"/>
                  <a:gd name="connsiteY136" fmla="*/ 503265 h 1159639"/>
                  <a:gd name="connsiteX137" fmla="*/ 2008770 w 3984978"/>
                  <a:gd name="connsiteY137" fmla="*/ 503265 h 1159639"/>
                  <a:gd name="connsiteX138" fmla="*/ 2062585 w 3984978"/>
                  <a:gd name="connsiteY138" fmla="*/ 453294 h 1159639"/>
                  <a:gd name="connsiteX139" fmla="*/ 2008770 w 3984978"/>
                  <a:gd name="connsiteY139" fmla="*/ 403323 h 1159639"/>
                  <a:gd name="connsiteX140" fmla="*/ 2008770 w 3984978"/>
                  <a:gd name="connsiteY140" fmla="*/ 403323 h 1159639"/>
                  <a:gd name="connsiteX141" fmla="*/ 3931230 w 3984978"/>
                  <a:gd name="connsiteY141" fmla="*/ 656386 h 1159639"/>
                  <a:gd name="connsiteX142" fmla="*/ 3580069 w 3984978"/>
                  <a:gd name="connsiteY142" fmla="*/ 656386 h 1159639"/>
                  <a:gd name="connsiteX143" fmla="*/ 3529907 w 3984978"/>
                  <a:gd name="connsiteY143" fmla="*/ 702781 h 1159639"/>
                  <a:gd name="connsiteX144" fmla="*/ 3580069 w 3984978"/>
                  <a:gd name="connsiteY144" fmla="*/ 756317 h 1159639"/>
                  <a:gd name="connsiteX145" fmla="*/ 3701901 w 3984978"/>
                  <a:gd name="connsiteY145" fmla="*/ 756317 h 1159639"/>
                  <a:gd name="connsiteX146" fmla="*/ 3701901 w 3984978"/>
                  <a:gd name="connsiteY146" fmla="*/ 1109657 h 1159639"/>
                  <a:gd name="connsiteX147" fmla="*/ 3755649 w 3984978"/>
                  <a:gd name="connsiteY147" fmla="*/ 1159629 h 1159639"/>
                  <a:gd name="connsiteX148" fmla="*/ 3805811 w 3984978"/>
                  <a:gd name="connsiteY148" fmla="*/ 1109657 h 1159639"/>
                  <a:gd name="connsiteX149" fmla="*/ 3805811 w 3984978"/>
                  <a:gd name="connsiteY149" fmla="*/ 756317 h 1159639"/>
                  <a:gd name="connsiteX150" fmla="*/ 3931230 w 3984978"/>
                  <a:gd name="connsiteY150" fmla="*/ 756317 h 1159639"/>
                  <a:gd name="connsiteX151" fmla="*/ 3984978 w 3984978"/>
                  <a:gd name="connsiteY151" fmla="*/ 702781 h 1159639"/>
                  <a:gd name="connsiteX152" fmla="*/ 3931230 w 3984978"/>
                  <a:gd name="connsiteY152" fmla="*/ 656386 h 1159639"/>
                  <a:gd name="connsiteX153" fmla="*/ 3931230 w 3984978"/>
                  <a:gd name="connsiteY153" fmla="*/ 656386 h 1159639"/>
                  <a:gd name="connsiteX154" fmla="*/ 1883071 w 3984978"/>
                  <a:gd name="connsiteY154" fmla="*/ 959755 h 1159639"/>
                  <a:gd name="connsiteX155" fmla="*/ 1883071 w 3984978"/>
                  <a:gd name="connsiteY155" fmla="*/ 959755 h 1159639"/>
                  <a:gd name="connsiteX156" fmla="*/ 1972755 w 3984978"/>
                  <a:gd name="connsiteY156" fmla="*/ 1077532 h 1159639"/>
                  <a:gd name="connsiteX157" fmla="*/ 1961995 w 3984978"/>
                  <a:gd name="connsiteY157" fmla="*/ 1148913 h 1159639"/>
                  <a:gd name="connsiteX158" fmla="*/ 1933299 w 3984978"/>
                  <a:gd name="connsiteY158" fmla="*/ 1159617 h 1159639"/>
                  <a:gd name="connsiteX159" fmla="*/ 1886669 w 3984978"/>
                  <a:gd name="connsiteY159" fmla="*/ 1138196 h 1159639"/>
                  <a:gd name="connsiteX160" fmla="*/ 1757528 w 3984978"/>
                  <a:gd name="connsiteY160" fmla="*/ 970449 h 1159639"/>
                  <a:gd name="connsiteX161" fmla="*/ 1743181 w 3984978"/>
                  <a:gd name="connsiteY161" fmla="*/ 970449 h 1159639"/>
                  <a:gd name="connsiteX162" fmla="*/ 1743181 w 3984978"/>
                  <a:gd name="connsiteY162" fmla="*/ 1109646 h 1159639"/>
                  <a:gd name="connsiteX163" fmla="*/ 1685779 w 3984978"/>
                  <a:gd name="connsiteY163" fmla="*/ 1159617 h 1159639"/>
                  <a:gd name="connsiteX164" fmla="*/ 1635551 w 3984978"/>
                  <a:gd name="connsiteY164" fmla="*/ 1109646 h 1159639"/>
                  <a:gd name="connsiteX165" fmla="*/ 1635551 w 3984978"/>
                  <a:gd name="connsiteY165" fmla="*/ 706335 h 1159639"/>
                  <a:gd name="connsiteX166" fmla="*/ 1685779 w 3984978"/>
                  <a:gd name="connsiteY166" fmla="*/ 656364 h 1159639"/>
                  <a:gd name="connsiteX167" fmla="*/ 1832865 w 3984978"/>
                  <a:gd name="connsiteY167" fmla="*/ 656364 h 1159639"/>
                  <a:gd name="connsiteX168" fmla="*/ 1987125 w 3984978"/>
                  <a:gd name="connsiteY168" fmla="*/ 813406 h 1159639"/>
                  <a:gd name="connsiteX169" fmla="*/ 1883071 w 3984978"/>
                  <a:gd name="connsiteY169" fmla="*/ 959755 h 1159639"/>
                  <a:gd name="connsiteX170" fmla="*/ 1883071 w 3984978"/>
                  <a:gd name="connsiteY170" fmla="*/ 959755 h 1159639"/>
                  <a:gd name="connsiteX171" fmla="*/ 1879484 w 3984978"/>
                  <a:gd name="connsiteY171" fmla="*/ 813428 h 1159639"/>
                  <a:gd name="connsiteX172" fmla="*/ 1832854 w 3984978"/>
                  <a:gd name="connsiteY172" fmla="*/ 756317 h 1159639"/>
                  <a:gd name="connsiteX173" fmla="*/ 1743169 w 3984978"/>
                  <a:gd name="connsiteY173" fmla="*/ 756317 h 1159639"/>
                  <a:gd name="connsiteX174" fmla="*/ 1743169 w 3984978"/>
                  <a:gd name="connsiteY174" fmla="*/ 866964 h 1159639"/>
                  <a:gd name="connsiteX175" fmla="*/ 1832854 w 3984978"/>
                  <a:gd name="connsiteY175" fmla="*/ 866964 h 1159639"/>
                  <a:gd name="connsiteX176" fmla="*/ 1879484 w 3984978"/>
                  <a:gd name="connsiteY176" fmla="*/ 813428 h 1159639"/>
                  <a:gd name="connsiteX177" fmla="*/ 1879484 w 3984978"/>
                  <a:gd name="connsiteY177" fmla="*/ 813428 h 1159639"/>
                  <a:gd name="connsiteX178" fmla="*/ 2886462 w 3984978"/>
                  <a:gd name="connsiteY178" fmla="*/ 1159629 h 1159639"/>
                  <a:gd name="connsiteX179" fmla="*/ 3112203 w 3984978"/>
                  <a:gd name="connsiteY179" fmla="*/ 909795 h 1159639"/>
                  <a:gd name="connsiteX180" fmla="*/ 3062042 w 3984978"/>
                  <a:gd name="connsiteY180" fmla="*/ 856259 h 1159639"/>
                  <a:gd name="connsiteX181" fmla="*/ 2940209 w 3984978"/>
                  <a:gd name="connsiteY181" fmla="*/ 856259 h 1159639"/>
                  <a:gd name="connsiteX182" fmla="*/ 2890048 w 3984978"/>
                  <a:gd name="connsiteY182" fmla="*/ 909795 h 1159639"/>
                  <a:gd name="connsiteX183" fmla="*/ 2940209 w 3984978"/>
                  <a:gd name="connsiteY183" fmla="*/ 956190 h 1159639"/>
                  <a:gd name="connsiteX184" fmla="*/ 3004707 w 3984978"/>
                  <a:gd name="connsiteY184" fmla="*/ 956190 h 1159639"/>
                  <a:gd name="connsiteX185" fmla="*/ 2886462 w 3984978"/>
                  <a:gd name="connsiteY185" fmla="*/ 1059697 h 1159639"/>
                  <a:gd name="connsiteX186" fmla="*/ 2761053 w 3984978"/>
                  <a:gd name="connsiteY186" fmla="*/ 909795 h 1159639"/>
                  <a:gd name="connsiteX187" fmla="*/ 2886462 w 3984978"/>
                  <a:gd name="connsiteY187" fmla="*/ 756328 h 1159639"/>
                  <a:gd name="connsiteX188" fmla="*/ 2961709 w 3984978"/>
                  <a:gd name="connsiteY188" fmla="*/ 784878 h 1159639"/>
                  <a:gd name="connsiteX189" fmla="*/ 3029793 w 3984978"/>
                  <a:gd name="connsiteY189" fmla="*/ 781314 h 1159639"/>
                  <a:gd name="connsiteX190" fmla="*/ 3022631 w 3984978"/>
                  <a:gd name="connsiteY190" fmla="*/ 706357 h 1159639"/>
                  <a:gd name="connsiteX191" fmla="*/ 2886472 w 3984978"/>
                  <a:gd name="connsiteY191" fmla="*/ 656386 h 1159639"/>
                  <a:gd name="connsiteX192" fmla="*/ 2660731 w 3984978"/>
                  <a:gd name="connsiteY192" fmla="*/ 909795 h 1159639"/>
                  <a:gd name="connsiteX193" fmla="*/ 2886462 w 3984978"/>
                  <a:gd name="connsiteY193" fmla="*/ 1159629 h 1159639"/>
                  <a:gd name="connsiteX194" fmla="*/ 2886462 w 3984978"/>
                  <a:gd name="connsiteY194" fmla="*/ 1159629 h 1159639"/>
                  <a:gd name="connsiteX195" fmla="*/ 2159298 w 3984978"/>
                  <a:gd name="connsiteY195" fmla="*/ 1159629 h 1159639"/>
                  <a:gd name="connsiteX196" fmla="*/ 2227450 w 3984978"/>
                  <a:gd name="connsiteY196" fmla="*/ 1145348 h 1159639"/>
                  <a:gd name="connsiteX197" fmla="*/ 2309949 w 3984978"/>
                  <a:gd name="connsiteY197" fmla="*/ 1048970 h 1159639"/>
                  <a:gd name="connsiteX198" fmla="*/ 2309949 w 3984978"/>
                  <a:gd name="connsiteY198" fmla="*/ 1045406 h 1159639"/>
                  <a:gd name="connsiteX199" fmla="*/ 2180831 w 3984978"/>
                  <a:gd name="connsiteY199" fmla="*/ 849074 h 1159639"/>
                  <a:gd name="connsiteX200" fmla="*/ 2119853 w 3984978"/>
                  <a:gd name="connsiteY200" fmla="*/ 781247 h 1159639"/>
                  <a:gd name="connsiteX201" fmla="*/ 2144962 w 3984978"/>
                  <a:gd name="connsiteY201" fmla="*/ 759826 h 1159639"/>
                  <a:gd name="connsiteX202" fmla="*/ 2234624 w 3984978"/>
                  <a:gd name="connsiteY202" fmla="*/ 774106 h 1159639"/>
                  <a:gd name="connsiteX203" fmla="*/ 2299188 w 3984978"/>
                  <a:gd name="connsiteY203" fmla="*/ 745545 h 1159639"/>
                  <a:gd name="connsiteX204" fmla="*/ 2274080 w 3984978"/>
                  <a:gd name="connsiteY204" fmla="*/ 681293 h 1159639"/>
                  <a:gd name="connsiteX205" fmla="*/ 2105505 w 3984978"/>
                  <a:gd name="connsiteY205" fmla="*/ 670588 h 1159639"/>
                  <a:gd name="connsiteX206" fmla="*/ 2030180 w 3984978"/>
                  <a:gd name="connsiteY206" fmla="*/ 756261 h 1159639"/>
                  <a:gd name="connsiteX207" fmla="*/ 2030180 w 3984978"/>
                  <a:gd name="connsiteY207" fmla="*/ 759837 h 1159639"/>
                  <a:gd name="connsiteX208" fmla="*/ 2148537 w 3984978"/>
                  <a:gd name="connsiteY208" fmla="*/ 938323 h 1159639"/>
                  <a:gd name="connsiteX209" fmla="*/ 2220276 w 3984978"/>
                  <a:gd name="connsiteY209" fmla="*/ 1020420 h 1159639"/>
                  <a:gd name="connsiteX210" fmla="*/ 2187994 w 3984978"/>
                  <a:gd name="connsiteY210" fmla="*/ 1052546 h 1159639"/>
                  <a:gd name="connsiteX211" fmla="*/ 2076810 w 3984978"/>
                  <a:gd name="connsiteY211" fmla="*/ 1038265 h 1159639"/>
                  <a:gd name="connsiteX212" fmla="*/ 2015832 w 3984978"/>
                  <a:gd name="connsiteY212" fmla="*/ 1063251 h 1159639"/>
                  <a:gd name="connsiteX213" fmla="*/ 2040940 w 3984978"/>
                  <a:gd name="connsiteY213" fmla="*/ 1131078 h 1159639"/>
                  <a:gd name="connsiteX214" fmla="*/ 2159298 w 3984978"/>
                  <a:gd name="connsiteY214" fmla="*/ 1159629 h 1159639"/>
                  <a:gd name="connsiteX215" fmla="*/ 2159298 w 3984978"/>
                  <a:gd name="connsiteY215" fmla="*/ 1159629 h 1159639"/>
                  <a:gd name="connsiteX216" fmla="*/ 2263252 w 3984978"/>
                  <a:gd name="connsiteY216" fmla="*/ 503254 h 1159639"/>
                  <a:gd name="connsiteX217" fmla="*/ 2338432 w 3984978"/>
                  <a:gd name="connsiteY217" fmla="*/ 492549 h 1159639"/>
                  <a:gd name="connsiteX218" fmla="*/ 2427938 w 3984978"/>
                  <a:gd name="connsiteY218" fmla="*/ 396183 h 1159639"/>
                  <a:gd name="connsiteX219" fmla="*/ 2427938 w 3984978"/>
                  <a:gd name="connsiteY219" fmla="*/ 392618 h 1159639"/>
                  <a:gd name="connsiteX220" fmla="*/ 2284740 w 3984978"/>
                  <a:gd name="connsiteY220" fmla="*/ 196320 h 1159639"/>
                  <a:gd name="connsiteX221" fmla="*/ 2220298 w 3984978"/>
                  <a:gd name="connsiteY221" fmla="*/ 135644 h 1159639"/>
                  <a:gd name="connsiteX222" fmla="*/ 2245362 w 3984978"/>
                  <a:gd name="connsiteY222" fmla="*/ 110658 h 1159639"/>
                  <a:gd name="connsiteX223" fmla="*/ 2345606 w 3984978"/>
                  <a:gd name="connsiteY223" fmla="*/ 124939 h 1159639"/>
                  <a:gd name="connsiteX224" fmla="*/ 2413624 w 3984978"/>
                  <a:gd name="connsiteY224" fmla="*/ 99954 h 1159639"/>
                  <a:gd name="connsiteX225" fmla="*/ 2388560 w 3984978"/>
                  <a:gd name="connsiteY225" fmla="*/ 35713 h 1159639"/>
                  <a:gd name="connsiteX226" fmla="*/ 2202397 w 3984978"/>
                  <a:gd name="connsiteY226" fmla="*/ 21432 h 1159639"/>
                  <a:gd name="connsiteX227" fmla="*/ 2120054 w 3984978"/>
                  <a:gd name="connsiteY227" fmla="*/ 103518 h 1159639"/>
                  <a:gd name="connsiteX228" fmla="*/ 2120054 w 3984978"/>
                  <a:gd name="connsiteY228" fmla="*/ 110658 h 1159639"/>
                  <a:gd name="connsiteX229" fmla="*/ 2252514 w 3984978"/>
                  <a:gd name="connsiteY229" fmla="*/ 289111 h 1159639"/>
                  <a:gd name="connsiteX230" fmla="*/ 2327694 w 3984978"/>
                  <a:gd name="connsiteY230" fmla="*/ 371197 h 1159639"/>
                  <a:gd name="connsiteX231" fmla="*/ 2295478 w 3984978"/>
                  <a:gd name="connsiteY231" fmla="*/ 399747 h 1159639"/>
                  <a:gd name="connsiteX232" fmla="*/ 2173758 w 3984978"/>
                  <a:gd name="connsiteY232" fmla="*/ 385466 h 1159639"/>
                  <a:gd name="connsiteX233" fmla="*/ 2105740 w 3984978"/>
                  <a:gd name="connsiteY233" fmla="*/ 410452 h 1159639"/>
                  <a:gd name="connsiteX234" fmla="*/ 2134380 w 3984978"/>
                  <a:gd name="connsiteY234" fmla="*/ 474693 h 1159639"/>
                  <a:gd name="connsiteX235" fmla="*/ 2263252 w 3984978"/>
                  <a:gd name="connsiteY235" fmla="*/ 503254 h 1159639"/>
                  <a:gd name="connsiteX236" fmla="*/ 2263252 w 3984978"/>
                  <a:gd name="connsiteY236" fmla="*/ 503254 h 1159639"/>
                  <a:gd name="connsiteX237" fmla="*/ 1216572 w 3984978"/>
                  <a:gd name="connsiteY237" fmla="*/ 656386 h 1159639"/>
                  <a:gd name="connsiteX238" fmla="*/ 872607 w 3984978"/>
                  <a:gd name="connsiteY238" fmla="*/ 656386 h 1159639"/>
                  <a:gd name="connsiteX239" fmla="*/ 822446 w 3984978"/>
                  <a:gd name="connsiteY239" fmla="*/ 706357 h 1159639"/>
                  <a:gd name="connsiteX240" fmla="*/ 872607 w 3984978"/>
                  <a:gd name="connsiteY240" fmla="*/ 756328 h 1159639"/>
                  <a:gd name="connsiteX241" fmla="*/ 994429 w 3984978"/>
                  <a:gd name="connsiteY241" fmla="*/ 756328 h 1159639"/>
                  <a:gd name="connsiteX242" fmla="*/ 994429 w 3984978"/>
                  <a:gd name="connsiteY242" fmla="*/ 1106104 h 1159639"/>
                  <a:gd name="connsiteX243" fmla="*/ 1044590 w 3984978"/>
                  <a:gd name="connsiteY243" fmla="*/ 1159640 h 1159639"/>
                  <a:gd name="connsiteX244" fmla="*/ 1094751 w 3984978"/>
                  <a:gd name="connsiteY244" fmla="*/ 1106104 h 1159639"/>
                  <a:gd name="connsiteX245" fmla="*/ 1094751 w 3984978"/>
                  <a:gd name="connsiteY245" fmla="*/ 756328 h 1159639"/>
                  <a:gd name="connsiteX246" fmla="*/ 1216572 w 3984978"/>
                  <a:gd name="connsiteY246" fmla="*/ 756328 h 1159639"/>
                  <a:gd name="connsiteX247" fmla="*/ 1266734 w 3984978"/>
                  <a:gd name="connsiteY247" fmla="*/ 706357 h 1159639"/>
                  <a:gd name="connsiteX248" fmla="*/ 1216572 w 3984978"/>
                  <a:gd name="connsiteY248" fmla="*/ 656386 h 1159639"/>
                  <a:gd name="connsiteX249" fmla="*/ 1216572 w 3984978"/>
                  <a:gd name="connsiteY249" fmla="*/ 656386 h 1159639"/>
                  <a:gd name="connsiteX250" fmla="*/ 2721742 w 3984978"/>
                  <a:gd name="connsiteY250" fmla="*/ 503254 h 1159639"/>
                  <a:gd name="connsiteX251" fmla="*/ 2904485 w 3984978"/>
                  <a:gd name="connsiteY251" fmla="*/ 428297 h 1159639"/>
                  <a:gd name="connsiteX252" fmla="*/ 2900899 w 3984978"/>
                  <a:gd name="connsiteY252" fmla="*/ 356916 h 1159639"/>
                  <a:gd name="connsiteX253" fmla="*/ 2818489 w 3984978"/>
                  <a:gd name="connsiteY253" fmla="*/ 360481 h 1159639"/>
                  <a:gd name="connsiteX254" fmla="*/ 2721742 w 3984978"/>
                  <a:gd name="connsiteY254" fmla="*/ 403312 h 1159639"/>
                  <a:gd name="connsiteX255" fmla="*/ 2578410 w 3984978"/>
                  <a:gd name="connsiteY255" fmla="*/ 253409 h 1159639"/>
                  <a:gd name="connsiteX256" fmla="*/ 2721742 w 3984978"/>
                  <a:gd name="connsiteY256" fmla="*/ 103507 h 1159639"/>
                  <a:gd name="connsiteX257" fmla="*/ 2818489 w 3984978"/>
                  <a:gd name="connsiteY257" fmla="*/ 146338 h 1159639"/>
                  <a:gd name="connsiteX258" fmla="*/ 2900899 w 3984978"/>
                  <a:gd name="connsiteY258" fmla="*/ 149914 h 1159639"/>
                  <a:gd name="connsiteX259" fmla="*/ 2904485 w 3984978"/>
                  <a:gd name="connsiteY259" fmla="*/ 74957 h 1159639"/>
                  <a:gd name="connsiteX260" fmla="*/ 2721742 w 3984978"/>
                  <a:gd name="connsiteY260" fmla="*/ 0 h 1159639"/>
                  <a:gd name="connsiteX261" fmla="*/ 2467327 w 3984978"/>
                  <a:gd name="connsiteY261" fmla="*/ 253409 h 1159639"/>
                  <a:gd name="connsiteX262" fmla="*/ 2721742 w 3984978"/>
                  <a:gd name="connsiteY262" fmla="*/ 503254 h 1159639"/>
                  <a:gd name="connsiteX263" fmla="*/ 2721742 w 3984978"/>
                  <a:gd name="connsiteY263" fmla="*/ 503254 h 115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Lst>
                <a:rect l="l" t="t" r="r" b="b"/>
                <a:pathLst>
                  <a:path w="3984978" h="1159639">
                    <a:moveTo>
                      <a:pt x="1456450" y="503254"/>
                    </a:moveTo>
                    <a:cubicBezTo>
                      <a:pt x="1313118" y="503254"/>
                      <a:pt x="1202035" y="392607"/>
                      <a:pt x="1202035" y="253421"/>
                    </a:cubicBezTo>
                    <a:cubicBezTo>
                      <a:pt x="1202035" y="114234"/>
                      <a:pt x="1313118" y="11"/>
                      <a:pt x="1456450" y="11"/>
                    </a:cubicBezTo>
                    <a:cubicBezTo>
                      <a:pt x="1520947" y="11"/>
                      <a:pt x="1589032" y="24997"/>
                      <a:pt x="1639193" y="74968"/>
                    </a:cubicBezTo>
                    <a:cubicBezTo>
                      <a:pt x="1657106" y="96378"/>
                      <a:pt x="1657106" y="128504"/>
                      <a:pt x="1635606" y="149925"/>
                    </a:cubicBezTo>
                    <a:cubicBezTo>
                      <a:pt x="1610520" y="167770"/>
                      <a:pt x="1574696" y="167770"/>
                      <a:pt x="1553196" y="146349"/>
                    </a:cubicBezTo>
                    <a:cubicBezTo>
                      <a:pt x="1524535" y="117799"/>
                      <a:pt x="1492286" y="103518"/>
                      <a:pt x="1456450" y="103518"/>
                    </a:cubicBezTo>
                    <a:cubicBezTo>
                      <a:pt x="1377616" y="103518"/>
                      <a:pt x="1313118" y="171335"/>
                      <a:pt x="1313118" y="253421"/>
                    </a:cubicBezTo>
                    <a:cubicBezTo>
                      <a:pt x="1313118" y="335506"/>
                      <a:pt x="1377616" y="403323"/>
                      <a:pt x="1456450" y="403323"/>
                    </a:cubicBezTo>
                    <a:cubicBezTo>
                      <a:pt x="1492286" y="403323"/>
                      <a:pt x="1524535" y="389042"/>
                      <a:pt x="1553196" y="360492"/>
                    </a:cubicBezTo>
                    <a:cubicBezTo>
                      <a:pt x="1574696" y="339071"/>
                      <a:pt x="1610531" y="335506"/>
                      <a:pt x="1635606" y="356928"/>
                    </a:cubicBezTo>
                    <a:cubicBezTo>
                      <a:pt x="1657106" y="374773"/>
                      <a:pt x="1657106" y="406899"/>
                      <a:pt x="1639193" y="428308"/>
                    </a:cubicBezTo>
                    <a:cubicBezTo>
                      <a:pt x="1589032" y="474693"/>
                      <a:pt x="1524535" y="503254"/>
                      <a:pt x="1456450" y="503254"/>
                    </a:cubicBezTo>
                    <a:lnTo>
                      <a:pt x="1456450" y="503254"/>
                    </a:lnTo>
                    <a:close/>
                    <a:moveTo>
                      <a:pt x="746875" y="1159629"/>
                    </a:moveTo>
                    <a:cubicBezTo>
                      <a:pt x="754082" y="1159629"/>
                      <a:pt x="757680" y="1159629"/>
                      <a:pt x="764876" y="1156064"/>
                    </a:cubicBezTo>
                    <a:cubicBezTo>
                      <a:pt x="782878" y="1148924"/>
                      <a:pt x="797282" y="1131078"/>
                      <a:pt x="797282" y="1109669"/>
                    </a:cubicBezTo>
                    <a:cubicBezTo>
                      <a:pt x="797282" y="1109669"/>
                      <a:pt x="797282" y="1109669"/>
                      <a:pt x="797282" y="709933"/>
                    </a:cubicBezTo>
                    <a:cubicBezTo>
                      <a:pt x="797282" y="684947"/>
                      <a:pt x="772073" y="659962"/>
                      <a:pt x="746864" y="659962"/>
                    </a:cubicBezTo>
                    <a:cubicBezTo>
                      <a:pt x="718056" y="659962"/>
                      <a:pt x="696445" y="684947"/>
                      <a:pt x="696445" y="709933"/>
                    </a:cubicBezTo>
                    <a:cubicBezTo>
                      <a:pt x="696445" y="709933"/>
                      <a:pt x="696445" y="709933"/>
                      <a:pt x="696445" y="959766"/>
                    </a:cubicBezTo>
                    <a:cubicBezTo>
                      <a:pt x="696445" y="959766"/>
                      <a:pt x="696445" y="959766"/>
                      <a:pt x="480392" y="681383"/>
                    </a:cubicBezTo>
                    <a:cubicBezTo>
                      <a:pt x="469586" y="663537"/>
                      <a:pt x="447986" y="656397"/>
                      <a:pt x="426375" y="663537"/>
                    </a:cubicBezTo>
                    <a:cubicBezTo>
                      <a:pt x="404764" y="670678"/>
                      <a:pt x="390361" y="684958"/>
                      <a:pt x="390361" y="709933"/>
                    </a:cubicBezTo>
                    <a:cubicBezTo>
                      <a:pt x="390361" y="709933"/>
                      <a:pt x="390361" y="709933"/>
                      <a:pt x="390361" y="1109669"/>
                    </a:cubicBezTo>
                    <a:cubicBezTo>
                      <a:pt x="390361" y="1138219"/>
                      <a:pt x="415570" y="1159640"/>
                      <a:pt x="444377" y="1159640"/>
                    </a:cubicBezTo>
                    <a:cubicBezTo>
                      <a:pt x="469586" y="1159640"/>
                      <a:pt x="491186" y="1138219"/>
                      <a:pt x="491186" y="1109669"/>
                    </a:cubicBezTo>
                    <a:cubicBezTo>
                      <a:pt x="491186" y="1109669"/>
                      <a:pt x="491186" y="1109669"/>
                      <a:pt x="491186" y="856259"/>
                    </a:cubicBezTo>
                    <a:cubicBezTo>
                      <a:pt x="491186" y="856259"/>
                      <a:pt x="491186" y="856259"/>
                      <a:pt x="707240" y="1141783"/>
                    </a:cubicBezTo>
                    <a:cubicBezTo>
                      <a:pt x="718056" y="1152488"/>
                      <a:pt x="732471" y="1159629"/>
                      <a:pt x="746875" y="1159629"/>
                    </a:cubicBezTo>
                    <a:lnTo>
                      <a:pt x="746875" y="1159629"/>
                    </a:lnTo>
                    <a:close/>
                    <a:moveTo>
                      <a:pt x="3201150" y="503254"/>
                    </a:moveTo>
                    <a:cubicBezTo>
                      <a:pt x="3340828" y="503254"/>
                      <a:pt x="3456560" y="392607"/>
                      <a:pt x="3456560" y="253421"/>
                    </a:cubicBezTo>
                    <a:cubicBezTo>
                      <a:pt x="3456560" y="114234"/>
                      <a:pt x="3340828" y="11"/>
                      <a:pt x="3201150" y="11"/>
                    </a:cubicBezTo>
                    <a:cubicBezTo>
                      <a:pt x="3061472" y="11"/>
                      <a:pt x="2949730" y="114223"/>
                      <a:pt x="2949730" y="253421"/>
                    </a:cubicBezTo>
                    <a:cubicBezTo>
                      <a:pt x="2949730" y="392618"/>
                      <a:pt x="3061472" y="503254"/>
                      <a:pt x="3201150" y="503254"/>
                    </a:cubicBezTo>
                    <a:lnTo>
                      <a:pt x="3201150" y="503254"/>
                    </a:lnTo>
                    <a:close/>
                    <a:moveTo>
                      <a:pt x="3201150" y="103507"/>
                    </a:moveTo>
                    <a:cubicBezTo>
                      <a:pt x="3280968" y="103507"/>
                      <a:pt x="3340828" y="167748"/>
                      <a:pt x="3340828" y="253409"/>
                    </a:cubicBezTo>
                    <a:cubicBezTo>
                      <a:pt x="3340828" y="331931"/>
                      <a:pt x="3280968" y="403312"/>
                      <a:pt x="3201150" y="403312"/>
                    </a:cubicBezTo>
                    <a:cubicBezTo>
                      <a:pt x="3125322" y="403312"/>
                      <a:pt x="3057483" y="331931"/>
                      <a:pt x="3057483" y="253409"/>
                    </a:cubicBezTo>
                    <a:cubicBezTo>
                      <a:pt x="3057483" y="167759"/>
                      <a:pt x="3125322" y="103507"/>
                      <a:pt x="3201150" y="103507"/>
                    </a:cubicBezTo>
                    <a:lnTo>
                      <a:pt x="3201150" y="103507"/>
                    </a:lnTo>
                    <a:close/>
                    <a:moveTo>
                      <a:pt x="1542927" y="959755"/>
                    </a:moveTo>
                    <a:cubicBezTo>
                      <a:pt x="1571611" y="959755"/>
                      <a:pt x="1596720" y="938345"/>
                      <a:pt x="1596720" y="909784"/>
                    </a:cubicBezTo>
                    <a:cubicBezTo>
                      <a:pt x="1596720" y="877658"/>
                      <a:pt x="1571611" y="856248"/>
                      <a:pt x="1542927" y="856248"/>
                    </a:cubicBezTo>
                    <a:cubicBezTo>
                      <a:pt x="1399484" y="856248"/>
                      <a:pt x="1399484" y="856248"/>
                      <a:pt x="1399484" y="856248"/>
                    </a:cubicBezTo>
                    <a:cubicBezTo>
                      <a:pt x="1399484" y="756306"/>
                      <a:pt x="1399484" y="756306"/>
                      <a:pt x="1399484" y="756306"/>
                    </a:cubicBezTo>
                    <a:cubicBezTo>
                      <a:pt x="1542927" y="756306"/>
                      <a:pt x="1542927" y="756306"/>
                      <a:pt x="1542927" y="756306"/>
                    </a:cubicBezTo>
                    <a:cubicBezTo>
                      <a:pt x="1571611" y="756306"/>
                      <a:pt x="1596720" y="738461"/>
                      <a:pt x="1596720" y="709910"/>
                    </a:cubicBezTo>
                    <a:cubicBezTo>
                      <a:pt x="1596720" y="681360"/>
                      <a:pt x="1571611" y="656375"/>
                      <a:pt x="1542927" y="656375"/>
                    </a:cubicBezTo>
                    <a:cubicBezTo>
                      <a:pt x="1345691" y="656375"/>
                      <a:pt x="1345691" y="656375"/>
                      <a:pt x="1345691" y="656375"/>
                    </a:cubicBezTo>
                    <a:cubicBezTo>
                      <a:pt x="1317007" y="656375"/>
                      <a:pt x="1291898" y="681360"/>
                      <a:pt x="1291898" y="709910"/>
                    </a:cubicBezTo>
                    <a:cubicBezTo>
                      <a:pt x="1295485" y="709910"/>
                      <a:pt x="1295485" y="709910"/>
                      <a:pt x="1295485" y="709910"/>
                    </a:cubicBezTo>
                    <a:cubicBezTo>
                      <a:pt x="1295485" y="709910"/>
                      <a:pt x="1291898" y="709910"/>
                      <a:pt x="1291898" y="713475"/>
                    </a:cubicBezTo>
                    <a:cubicBezTo>
                      <a:pt x="1291898" y="1109646"/>
                      <a:pt x="1291898" y="1109646"/>
                      <a:pt x="1291898" y="1109646"/>
                    </a:cubicBezTo>
                    <a:lnTo>
                      <a:pt x="1291898" y="1109646"/>
                    </a:lnTo>
                    <a:lnTo>
                      <a:pt x="1291898" y="1109646"/>
                    </a:lnTo>
                    <a:cubicBezTo>
                      <a:pt x="1291898" y="1138196"/>
                      <a:pt x="1317007" y="1159617"/>
                      <a:pt x="1345691" y="1159617"/>
                    </a:cubicBezTo>
                    <a:lnTo>
                      <a:pt x="1345691" y="1159617"/>
                    </a:lnTo>
                    <a:cubicBezTo>
                      <a:pt x="1542927" y="1159617"/>
                      <a:pt x="1542927" y="1159617"/>
                      <a:pt x="1542927" y="1159617"/>
                    </a:cubicBezTo>
                    <a:cubicBezTo>
                      <a:pt x="1571611" y="1159617"/>
                      <a:pt x="1596720" y="1138196"/>
                      <a:pt x="1596720" y="1109646"/>
                    </a:cubicBezTo>
                    <a:cubicBezTo>
                      <a:pt x="1596720" y="1081096"/>
                      <a:pt x="1571611" y="1056111"/>
                      <a:pt x="1542927" y="1056111"/>
                    </a:cubicBezTo>
                    <a:lnTo>
                      <a:pt x="1542927" y="1056111"/>
                    </a:lnTo>
                    <a:cubicBezTo>
                      <a:pt x="1399484" y="1056111"/>
                      <a:pt x="1399484" y="1056111"/>
                      <a:pt x="1399484" y="1056111"/>
                    </a:cubicBezTo>
                    <a:cubicBezTo>
                      <a:pt x="1399484" y="959744"/>
                      <a:pt x="1399484" y="959744"/>
                      <a:pt x="1399484" y="959744"/>
                    </a:cubicBezTo>
                    <a:cubicBezTo>
                      <a:pt x="1542927" y="959755"/>
                      <a:pt x="1542927" y="959755"/>
                      <a:pt x="1542927" y="959755"/>
                    </a:cubicBezTo>
                    <a:lnTo>
                      <a:pt x="1542927" y="959755"/>
                    </a:lnTo>
                    <a:lnTo>
                      <a:pt x="1542927" y="959755"/>
                    </a:lnTo>
                    <a:close/>
                    <a:moveTo>
                      <a:pt x="3443530" y="656386"/>
                    </a:moveTo>
                    <a:cubicBezTo>
                      <a:pt x="3414712" y="656386"/>
                      <a:pt x="3389503" y="681371"/>
                      <a:pt x="3389503" y="709922"/>
                    </a:cubicBezTo>
                    <a:cubicBezTo>
                      <a:pt x="3389503" y="863389"/>
                      <a:pt x="3389503" y="863389"/>
                      <a:pt x="3389503" y="863389"/>
                    </a:cubicBezTo>
                    <a:cubicBezTo>
                      <a:pt x="3241824" y="863389"/>
                      <a:pt x="3241824" y="863389"/>
                      <a:pt x="3241824" y="863389"/>
                    </a:cubicBezTo>
                    <a:cubicBezTo>
                      <a:pt x="3241824" y="709922"/>
                      <a:pt x="3241824" y="709922"/>
                      <a:pt x="3241824" y="709922"/>
                    </a:cubicBezTo>
                    <a:cubicBezTo>
                      <a:pt x="3241824" y="681371"/>
                      <a:pt x="3216615" y="656386"/>
                      <a:pt x="3191395" y="656386"/>
                    </a:cubicBezTo>
                    <a:cubicBezTo>
                      <a:pt x="3162577" y="656386"/>
                      <a:pt x="3137368" y="681371"/>
                      <a:pt x="3137368" y="709922"/>
                    </a:cubicBezTo>
                    <a:cubicBezTo>
                      <a:pt x="3137368" y="1109657"/>
                      <a:pt x="3137368" y="1109657"/>
                      <a:pt x="3137368" y="1109657"/>
                    </a:cubicBezTo>
                    <a:cubicBezTo>
                      <a:pt x="3137368" y="1138208"/>
                      <a:pt x="3162577" y="1159629"/>
                      <a:pt x="3191395" y="1159629"/>
                    </a:cubicBezTo>
                    <a:cubicBezTo>
                      <a:pt x="3216604" y="1159629"/>
                      <a:pt x="3241824" y="1138208"/>
                      <a:pt x="3241824" y="1109657"/>
                    </a:cubicBezTo>
                    <a:cubicBezTo>
                      <a:pt x="3241824" y="966895"/>
                      <a:pt x="3241824" y="966895"/>
                      <a:pt x="3241824" y="966895"/>
                    </a:cubicBezTo>
                    <a:cubicBezTo>
                      <a:pt x="3389503" y="966895"/>
                      <a:pt x="3389503" y="966895"/>
                      <a:pt x="3389503" y="966895"/>
                    </a:cubicBezTo>
                    <a:cubicBezTo>
                      <a:pt x="3389503" y="1109657"/>
                      <a:pt x="3389503" y="1109657"/>
                      <a:pt x="3389503" y="1109657"/>
                    </a:cubicBezTo>
                    <a:cubicBezTo>
                      <a:pt x="3389503" y="1138208"/>
                      <a:pt x="3414712" y="1159629"/>
                      <a:pt x="3443530" y="1159629"/>
                    </a:cubicBezTo>
                    <a:cubicBezTo>
                      <a:pt x="3472349" y="1159629"/>
                      <a:pt x="3493960" y="1138208"/>
                      <a:pt x="3493960" y="1109657"/>
                    </a:cubicBezTo>
                    <a:cubicBezTo>
                      <a:pt x="3493960" y="709922"/>
                      <a:pt x="3493960" y="709922"/>
                      <a:pt x="3493960" y="709922"/>
                    </a:cubicBezTo>
                    <a:cubicBezTo>
                      <a:pt x="3493949" y="681371"/>
                      <a:pt x="3472338" y="656386"/>
                      <a:pt x="3443530" y="656386"/>
                    </a:cubicBezTo>
                    <a:lnTo>
                      <a:pt x="3443530" y="656386"/>
                    </a:lnTo>
                    <a:close/>
                    <a:moveTo>
                      <a:pt x="2624995" y="1056122"/>
                    </a:moveTo>
                    <a:cubicBezTo>
                      <a:pt x="2553391" y="1056122"/>
                      <a:pt x="2553391" y="1056122"/>
                      <a:pt x="2553391" y="1056122"/>
                    </a:cubicBezTo>
                    <a:cubicBezTo>
                      <a:pt x="2553391" y="759882"/>
                      <a:pt x="2553391" y="759882"/>
                      <a:pt x="2553391" y="759882"/>
                    </a:cubicBezTo>
                    <a:cubicBezTo>
                      <a:pt x="2624995" y="759882"/>
                      <a:pt x="2624995" y="759882"/>
                      <a:pt x="2624995" y="759882"/>
                    </a:cubicBezTo>
                    <a:cubicBezTo>
                      <a:pt x="2653635" y="759882"/>
                      <a:pt x="2678699" y="734896"/>
                      <a:pt x="2678699" y="706346"/>
                    </a:cubicBezTo>
                    <a:cubicBezTo>
                      <a:pt x="2678699" y="681360"/>
                      <a:pt x="2653635" y="656375"/>
                      <a:pt x="2624995" y="656375"/>
                    </a:cubicBezTo>
                    <a:cubicBezTo>
                      <a:pt x="2377967" y="656375"/>
                      <a:pt x="2377967" y="656375"/>
                      <a:pt x="2377967" y="656375"/>
                    </a:cubicBezTo>
                    <a:cubicBezTo>
                      <a:pt x="2349327" y="656375"/>
                      <a:pt x="2324263" y="681360"/>
                      <a:pt x="2324263" y="706346"/>
                    </a:cubicBezTo>
                    <a:cubicBezTo>
                      <a:pt x="2324263" y="734896"/>
                      <a:pt x="2349327" y="759882"/>
                      <a:pt x="2377967" y="759882"/>
                    </a:cubicBezTo>
                    <a:cubicBezTo>
                      <a:pt x="2449571" y="759882"/>
                      <a:pt x="2449571" y="759882"/>
                      <a:pt x="2449571" y="759882"/>
                    </a:cubicBezTo>
                    <a:cubicBezTo>
                      <a:pt x="2449571" y="1056122"/>
                      <a:pt x="2449571" y="1056122"/>
                      <a:pt x="2449571" y="1056122"/>
                    </a:cubicBezTo>
                    <a:cubicBezTo>
                      <a:pt x="2377967" y="1056122"/>
                      <a:pt x="2377967" y="1056122"/>
                      <a:pt x="2377967" y="1056122"/>
                    </a:cubicBezTo>
                    <a:cubicBezTo>
                      <a:pt x="2349327" y="1056122"/>
                      <a:pt x="2324263" y="1081107"/>
                      <a:pt x="2324263" y="1109657"/>
                    </a:cubicBezTo>
                    <a:cubicBezTo>
                      <a:pt x="2324263" y="1138208"/>
                      <a:pt x="2349327" y="1159629"/>
                      <a:pt x="2377967" y="1159629"/>
                    </a:cubicBezTo>
                    <a:cubicBezTo>
                      <a:pt x="2624995" y="1159629"/>
                      <a:pt x="2624995" y="1159629"/>
                      <a:pt x="2624995" y="1159629"/>
                    </a:cubicBezTo>
                    <a:cubicBezTo>
                      <a:pt x="2653635" y="1159629"/>
                      <a:pt x="2678699" y="1138208"/>
                      <a:pt x="2678699" y="1109657"/>
                    </a:cubicBezTo>
                    <a:cubicBezTo>
                      <a:pt x="2678699" y="1081107"/>
                      <a:pt x="2653635" y="1056122"/>
                      <a:pt x="2624995" y="1056122"/>
                    </a:cubicBezTo>
                    <a:lnTo>
                      <a:pt x="2624995" y="1056122"/>
                    </a:lnTo>
                    <a:close/>
                    <a:moveTo>
                      <a:pt x="300710" y="1056122"/>
                    </a:moveTo>
                    <a:cubicBezTo>
                      <a:pt x="225530" y="1056122"/>
                      <a:pt x="225530" y="1056122"/>
                      <a:pt x="225530" y="1056122"/>
                    </a:cubicBezTo>
                    <a:cubicBezTo>
                      <a:pt x="225530" y="759882"/>
                      <a:pt x="225530" y="759882"/>
                      <a:pt x="225530" y="759882"/>
                    </a:cubicBezTo>
                    <a:cubicBezTo>
                      <a:pt x="300710" y="759882"/>
                      <a:pt x="300710" y="759882"/>
                      <a:pt x="300710" y="759882"/>
                    </a:cubicBezTo>
                    <a:cubicBezTo>
                      <a:pt x="329349" y="759882"/>
                      <a:pt x="350826" y="734896"/>
                      <a:pt x="350826" y="706346"/>
                    </a:cubicBezTo>
                    <a:cubicBezTo>
                      <a:pt x="350826" y="681360"/>
                      <a:pt x="329349" y="656375"/>
                      <a:pt x="300710" y="656375"/>
                    </a:cubicBezTo>
                    <a:cubicBezTo>
                      <a:pt x="50116" y="656375"/>
                      <a:pt x="50116" y="656375"/>
                      <a:pt x="50116" y="656375"/>
                    </a:cubicBezTo>
                    <a:cubicBezTo>
                      <a:pt x="25053" y="656375"/>
                      <a:pt x="0" y="681360"/>
                      <a:pt x="0" y="706346"/>
                    </a:cubicBezTo>
                    <a:cubicBezTo>
                      <a:pt x="0" y="734896"/>
                      <a:pt x="25064" y="759882"/>
                      <a:pt x="50116" y="759882"/>
                    </a:cubicBezTo>
                    <a:cubicBezTo>
                      <a:pt x="125297" y="759882"/>
                      <a:pt x="125297" y="759882"/>
                      <a:pt x="125297" y="759882"/>
                    </a:cubicBezTo>
                    <a:cubicBezTo>
                      <a:pt x="125297" y="1056122"/>
                      <a:pt x="125297" y="1056122"/>
                      <a:pt x="125297" y="1056122"/>
                    </a:cubicBezTo>
                    <a:cubicBezTo>
                      <a:pt x="50116" y="1056122"/>
                      <a:pt x="50116" y="1056122"/>
                      <a:pt x="50116" y="1056122"/>
                    </a:cubicBezTo>
                    <a:cubicBezTo>
                      <a:pt x="25053" y="1056122"/>
                      <a:pt x="0" y="1081107"/>
                      <a:pt x="0" y="1109657"/>
                    </a:cubicBezTo>
                    <a:cubicBezTo>
                      <a:pt x="0" y="1138208"/>
                      <a:pt x="25064" y="1159629"/>
                      <a:pt x="50116" y="1159629"/>
                    </a:cubicBezTo>
                    <a:cubicBezTo>
                      <a:pt x="300710" y="1159629"/>
                      <a:pt x="300710" y="1159629"/>
                      <a:pt x="300710" y="1159629"/>
                    </a:cubicBezTo>
                    <a:cubicBezTo>
                      <a:pt x="329349" y="1159629"/>
                      <a:pt x="350826" y="1138208"/>
                      <a:pt x="350826" y="1109657"/>
                    </a:cubicBezTo>
                    <a:cubicBezTo>
                      <a:pt x="350837" y="1081107"/>
                      <a:pt x="329349" y="1056122"/>
                      <a:pt x="300710" y="1056122"/>
                    </a:cubicBezTo>
                    <a:lnTo>
                      <a:pt x="300710" y="1056122"/>
                    </a:lnTo>
                    <a:close/>
                    <a:moveTo>
                      <a:pt x="2008770" y="403323"/>
                    </a:moveTo>
                    <a:cubicBezTo>
                      <a:pt x="1937020" y="403323"/>
                      <a:pt x="1937020" y="403323"/>
                      <a:pt x="1937020" y="403323"/>
                    </a:cubicBezTo>
                    <a:cubicBezTo>
                      <a:pt x="1937020" y="103518"/>
                      <a:pt x="1937020" y="103518"/>
                      <a:pt x="1937020" y="103518"/>
                    </a:cubicBezTo>
                    <a:cubicBezTo>
                      <a:pt x="2008770" y="103518"/>
                      <a:pt x="2008770" y="103518"/>
                      <a:pt x="2008770" y="103518"/>
                    </a:cubicBezTo>
                    <a:cubicBezTo>
                      <a:pt x="2037465" y="103518"/>
                      <a:pt x="2062585" y="82108"/>
                      <a:pt x="2062585" y="53547"/>
                    </a:cubicBezTo>
                    <a:cubicBezTo>
                      <a:pt x="2062585" y="24997"/>
                      <a:pt x="2037477" y="11"/>
                      <a:pt x="2008770" y="11"/>
                    </a:cubicBezTo>
                    <a:cubicBezTo>
                      <a:pt x="1761238" y="11"/>
                      <a:pt x="1761238" y="11"/>
                      <a:pt x="1761238" y="11"/>
                    </a:cubicBezTo>
                    <a:cubicBezTo>
                      <a:pt x="1728956" y="11"/>
                      <a:pt x="1707423" y="24997"/>
                      <a:pt x="1707423" y="53547"/>
                    </a:cubicBezTo>
                    <a:cubicBezTo>
                      <a:pt x="1707423" y="82097"/>
                      <a:pt x="1728945" y="103518"/>
                      <a:pt x="1761238" y="103518"/>
                    </a:cubicBezTo>
                    <a:cubicBezTo>
                      <a:pt x="1832988" y="103518"/>
                      <a:pt x="1832988" y="103518"/>
                      <a:pt x="1832988" y="103518"/>
                    </a:cubicBezTo>
                    <a:cubicBezTo>
                      <a:pt x="1832988" y="403323"/>
                      <a:pt x="1832988" y="403323"/>
                      <a:pt x="1832988" y="403323"/>
                    </a:cubicBezTo>
                    <a:cubicBezTo>
                      <a:pt x="1761238" y="403323"/>
                      <a:pt x="1761238" y="403323"/>
                      <a:pt x="1761238" y="403323"/>
                    </a:cubicBezTo>
                    <a:cubicBezTo>
                      <a:pt x="1728956" y="403323"/>
                      <a:pt x="1707423" y="424733"/>
                      <a:pt x="1707423" y="453294"/>
                    </a:cubicBezTo>
                    <a:cubicBezTo>
                      <a:pt x="1707423" y="478280"/>
                      <a:pt x="1728945" y="503265"/>
                      <a:pt x="1761238" y="503265"/>
                    </a:cubicBezTo>
                    <a:cubicBezTo>
                      <a:pt x="2008770" y="503265"/>
                      <a:pt x="2008770" y="503265"/>
                      <a:pt x="2008770" y="503265"/>
                    </a:cubicBezTo>
                    <a:cubicBezTo>
                      <a:pt x="2037465" y="503265"/>
                      <a:pt x="2062585" y="478280"/>
                      <a:pt x="2062585" y="453294"/>
                    </a:cubicBezTo>
                    <a:cubicBezTo>
                      <a:pt x="2062585" y="424733"/>
                      <a:pt x="2037465" y="403323"/>
                      <a:pt x="2008770" y="403323"/>
                    </a:cubicBezTo>
                    <a:lnTo>
                      <a:pt x="2008770" y="403323"/>
                    </a:lnTo>
                    <a:close/>
                    <a:moveTo>
                      <a:pt x="3931230" y="656386"/>
                    </a:moveTo>
                    <a:cubicBezTo>
                      <a:pt x="3580069" y="656386"/>
                      <a:pt x="3580069" y="656386"/>
                      <a:pt x="3580069" y="656386"/>
                    </a:cubicBezTo>
                    <a:cubicBezTo>
                      <a:pt x="3551407" y="656386"/>
                      <a:pt x="3529907" y="677807"/>
                      <a:pt x="3529907" y="702781"/>
                    </a:cubicBezTo>
                    <a:cubicBezTo>
                      <a:pt x="3529907" y="731331"/>
                      <a:pt x="3551407" y="756317"/>
                      <a:pt x="3580069" y="756317"/>
                    </a:cubicBezTo>
                    <a:cubicBezTo>
                      <a:pt x="3701901" y="756317"/>
                      <a:pt x="3701901" y="756317"/>
                      <a:pt x="3701901" y="756317"/>
                    </a:cubicBezTo>
                    <a:cubicBezTo>
                      <a:pt x="3701901" y="1109657"/>
                      <a:pt x="3701901" y="1109657"/>
                      <a:pt x="3701901" y="1109657"/>
                    </a:cubicBezTo>
                    <a:cubicBezTo>
                      <a:pt x="3701901" y="1138208"/>
                      <a:pt x="3726987" y="1159629"/>
                      <a:pt x="3755649" y="1159629"/>
                    </a:cubicBezTo>
                    <a:cubicBezTo>
                      <a:pt x="3784311" y="1159629"/>
                      <a:pt x="3805811" y="1138208"/>
                      <a:pt x="3805811" y="1109657"/>
                    </a:cubicBezTo>
                    <a:cubicBezTo>
                      <a:pt x="3805811" y="756317"/>
                      <a:pt x="3805811" y="756317"/>
                      <a:pt x="3805811" y="756317"/>
                    </a:cubicBezTo>
                    <a:cubicBezTo>
                      <a:pt x="3931230" y="756317"/>
                      <a:pt x="3931230" y="756317"/>
                      <a:pt x="3931230" y="756317"/>
                    </a:cubicBezTo>
                    <a:cubicBezTo>
                      <a:pt x="3959892" y="756317"/>
                      <a:pt x="3984978" y="731331"/>
                      <a:pt x="3984978" y="702781"/>
                    </a:cubicBezTo>
                    <a:cubicBezTo>
                      <a:pt x="3984978" y="677796"/>
                      <a:pt x="3959892" y="656386"/>
                      <a:pt x="3931230" y="656386"/>
                    </a:cubicBezTo>
                    <a:lnTo>
                      <a:pt x="3931230" y="656386"/>
                    </a:lnTo>
                    <a:close/>
                    <a:moveTo>
                      <a:pt x="1883071" y="959755"/>
                    </a:moveTo>
                    <a:lnTo>
                      <a:pt x="1883071" y="959755"/>
                    </a:lnTo>
                    <a:cubicBezTo>
                      <a:pt x="1883071" y="959755"/>
                      <a:pt x="1883071" y="959755"/>
                      <a:pt x="1972755" y="1077532"/>
                    </a:cubicBezTo>
                    <a:cubicBezTo>
                      <a:pt x="1990690" y="1098952"/>
                      <a:pt x="1987103" y="1134632"/>
                      <a:pt x="1961995" y="1148913"/>
                    </a:cubicBezTo>
                    <a:cubicBezTo>
                      <a:pt x="1954821" y="1156053"/>
                      <a:pt x="1944060" y="1159617"/>
                      <a:pt x="1933299" y="1159617"/>
                    </a:cubicBezTo>
                    <a:cubicBezTo>
                      <a:pt x="1911778" y="1159617"/>
                      <a:pt x="1897430" y="1152477"/>
                      <a:pt x="1886669" y="1138196"/>
                    </a:cubicBezTo>
                    <a:cubicBezTo>
                      <a:pt x="1886669" y="1138196"/>
                      <a:pt x="1886669" y="1138196"/>
                      <a:pt x="1757528" y="970449"/>
                    </a:cubicBezTo>
                    <a:cubicBezTo>
                      <a:pt x="1757528" y="970449"/>
                      <a:pt x="1757528" y="970449"/>
                      <a:pt x="1743181" y="970449"/>
                    </a:cubicBezTo>
                    <a:cubicBezTo>
                      <a:pt x="1743181" y="970449"/>
                      <a:pt x="1743181" y="970449"/>
                      <a:pt x="1743181" y="1109646"/>
                    </a:cubicBezTo>
                    <a:cubicBezTo>
                      <a:pt x="1743181" y="1138196"/>
                      <a:pt x="1718072" y="1159617"/>
                      <a:pt x="1685779" y="1159617"/>
                    </a:cubicBezTo>
                    <a:cubicBezTo>
                      <a:pt x="1657083" y="1159617"/>
                      <a:pt x="1635551" y="1138196"/>
                      <a:pt x="1635551" y="1109646"/>
                    </a:cubicBezTo>
                    <a:cubicBezTo>
                      <a:pt x="1635551" y="1109646"/>
                      <a:pt x="1635551" y="1109646"/>
                      <a:pt x="1635551" y="706335"/>
                    </a:cubicBezTo>
                    <a:cubicBezTo>
                      <a:pt x="1635551" y="681349"/>
                      <a:pt x="1657072" y="656364"/>
                      <a:pt x="1685779" y="656364"/>
                    </a:cubicBezTo>
                    <a:cubicBezTo>
                      <a:pt x="1685779" y="656364"/>
                      <a:pt x="1685779" y="656364"/>
                      <a:pt x="1832865" y="656364"/>
                    </a:cubicBezTo>
                    <a:cubicBezTo>
                      <a:pt x="1908202" y="656364"/>
                      <a:pt x="1987125" y="713464"/>
                      <a:pt x="1987125" y="813406"/>
                    </a:cubicBezTo>
                    <a:cubicBezTo>
                      <a:pt x="1987103" y="888374"/>
                      <a:pt x="1940473" y="941910"/>
                      <a:pt x="1883071" y="959755"/>
                    </a:cubicBezTo>
                    <a:lnTo>
                      <a:pt x="1883071" y="959755"/>
                    </a:lnTo>
                    <a:close/>
                    <a:moveTo>
                      <a:pt x="1879484" y="813428"/>
                    </a:moveTo>
                    <a:cubicBezTo>
                      <a:pt x="1879484" y="767033"/>
                      <a:pt x="1843615" y="756317"/>
                      <a:pt x="1832854" y="756317"/>
                    </a:cubicBezTo>
                    <a:cubicBezTo>
                      <a:pt x="1832854" y="756317"/>
                      <a:pt x="1832854" y="756317"/>
                      <a:pt x="1743169" y="756317"/>
                    </a:cubicBezTo>
                    <a:cubicBezTo>
                      <a:pt x="1743169" y="756317"/>
                      <a:pt x="1743169" y="756317"/>
                      <a:pt x="1743169" y="866964"/>
                    </a:cubicBezTo>
                    <a:cubicBezTo>
                      <a:pt x="1743169" y="866964"/>
                      <a:pt x="1743169" y="866964"/>
                      <a:pt x="1832854" y="866964"/>
                    </a:cubicBezTo>
                    <a:cubicBezTo>
                      <a:pt x="1843615" y="866964"/>
                      <a:pt x="1879484" y="859824"/>
                      <a:pt x="1879484" y="813428"/>
                    </a:cubicBezTo>
                    <a:lnTo>
                      <a:pt x="1879484" y="813428"/>
                    </a:lnTo>
                    <a:close/>
                    <a:moveTo>
                      <a:pt x="2886462" y="1159629"/>
                    </a:moveTo>
                    <a:cubicBezTo>
                      <a:pt x="3011870" y="1159629"/>
                      <a:pt x="3112203" y="1048981"/>
                      <a:pt x="3112203" y="909795"/>
                    </a:cubicBezTo>
                    <a:cubicBezTo>
                      <a:pt x="3112203" y="881245"/>
                      <a:pt x="3090704" y="856259"/>
                      <a:pt x="3062042" y="856259"/>
                    </a:cubicBezTo>
                    <a:cubicBezTo>
                      <a:pt x="3062042" y="856259"/>
                      <a:pt x="3062042" y="856259"/>
                      <a:pt x="2940209" y="856259"/>
                    </a:cubicBezTo>
                    <a:cubicBezTo>
                      <a:pt x="2911548" y="856259"/>
                      <a:pt x="2890048" y="881245"/>
                      <a:pt x="2890048" y="909795"/>
                    </a:cubicBezTo>
                    <a:cubicBezTo>
                      <a:pt x="2890048" y="934781"/>
                      <a:pt x="2911548" y="956190"/>
                      <a:pt x="2940209" y="956190"/>
                    </a:cubicBezTo>
                    <a:cubicBezTo>
                      <a:pt x="2940209" y="956190"/>
                      <a:pt x="2940209" y="956190"/>
                      <a:pt x="3004707" y="956190"/>
                    </a:cubicBezTo>
                    <a:cubicBezTo>
                      <a:pt x="2990371" y="1016867"/>
                      <a:pt x="2940209" y="1059697"/>
                      <a:pt x="2886462" y="1059697"/>
                    </a:cubicBezTo>
                    <a:cubicBezTo>
                      <a:pt x="2818377" y="1059697"/>
                      <a:pt x="2761053" y="991881"/>
                      <a:pt x="2761053" y="909795"/>
                    </a:cubicBezTo>
                    <a:cubicBezTo>
                      <a:pt x="2761053" y="824133"/>
                      <a:pt x="2818388" y="756328"/>
                      <a:pt x="2886462" y="756328"/>
                    </a:cubicBezTo>
                    <a:cubicBezTo>
                      <a:pt x="2911548" y="756328"/>
                      <a:pt x="2936623" y="767033"/>
                      <a:pt x="2961709" y="784878"/>
                    </a:cubicBezTo>
                    <a:cubicBezTo>
                      <a:pt x="2983208" y="802724"/>
                      <a:pt x="3011870" y="802724"/>
                      <a:pt x="3029793" y="781314"/>
                    </a:cubicBezTo>
                    <a:cubicBezTo>
                      <a:pt x="3047706" y="759893"/>
                      <a:pt x="3047706" y="724213"/>
                      <a:pt x="3022631" y="706357"/>
                    </a:cubicBezTo>
                    <a:cubicBezTo>
                      <a:pt x="2986795" y="674231"/>
                      <a:pt x="2936634" y="656386"/>
                      <a:pt x="2886472" y="656386"/>
                    </a:cubicBezTo>
                    <a:cubicBezTo>
                      <a:pt x="2764640" y="656386"/>
                      <a:pt x="2660731" y="770598"/>
                      <a:pt x="2660731" y="909795"/>
                    </a:cubicBezTo>
                    <a:cubicBezTo>
                      <a:pt x="2660720" y="1048981"/>
                      <a:pt x="2764640" y="1159629"/>
                      <a:pt x="2886462" y="1159629"/>
                    </a:cubicBezTo>
                    <a:lnTo>
                      <a:pt x="2886462" y="1159629"/>
                    </a:lnTo>
                    <a:close/>
                    <a:moveTo>
                      <a:pt x="2159298" y="1159629"/>
                    </a:moveTo>
                    <a:cubicBezTo>
                      <a:pt x="2184407" y="1159629"/>
                      <a:pt x="2209515" y="1156064"/>
                      <a:pt x="2227450" y="1145348"/>
                    </a:cubicBezTo>
                    <a:cubicBezTo>
                      <a:pt x="2266906" y="1127503"/>
                      <a:pt x="2295602" y="1095377"/>
                      <a:pt x="2309949" y="1048970"/>
                    </a:cubicBezTo>
                    <a:cubicBezTo>
                      <a:pt x="2309949" y="1048970"/>
                      <a:pt x="2309949" y="1048970"/>
                      <a:pt x="2309949" y="1045406"/>
                    </a:cubicBezTo>
                    <a:cubicBezTo>
                      <a:pt x="2331471" y="949028"/>
                      <a:pt x="2281254" y="877636"/>
                      <a:pt x="2180831" y="849074"/>
                    </a:cubicBezTo>
                    <a:cubicBezTo>
                      <a:pt x="2116266" y="827653"/>
                      <a:pt x="2116266" y="799103"/>
                      <a:pt x="2119853" y="781247"/>
                    </a:cubicBezTo>
                    <a:cubicBezTo>
                      <a:pt x="2127027" y="774106"/>
                      <a:pt x="2134201" y="763402"/>
                      <a:pt x="2144962" y="759826"/>
                    </a:cubicBezTo>
                    <a:cubicBezTo>
                      <a:pt x="2162896" y="749121"/>
                      <a:pt x="2195179" y="756250"/>
                      <a:pt x="2234624" y="774106"/>
                    </a:cubicBezTo>
                    <a:cubicBezTo>
                      <a:pt x="2259732" y="781247"/>
                      <a:pt x="2288427" y="774106"/>
                      <a:pt x="2299188" y="745545"/>
                    </a:cubicBezTo>
                    <a:cubicBezTo>
                      <a:pt x="2306362" y="720559"/>
                      <a:pt x="2299188" y="691998"/>
                      <a:pt x="2274080" y="681293"/>
                    </a:cubicBezTo>
                    <a:cubicBezTo>
                      <a:pt x="2205928" y="652732"/>
                      <a:pt x="2148548" y="645591"/>
                      <a:pt x="2105505" y="670588"/>
                    </a:cubicBezTo>
                    <a:cubicBezTo>
                      <a:pt x="2069636" y="684869"/>
                      <a:pt x="2040940" y="713419"/>
                      <a:pt x="2030180" y="756261"/>
                    </a:cubicBezTo>
                    <a:cubicBezTo>
                      <a:pt x="2030180" y="756261"/>
                      <a:pt x="2030180" y="756261"/>
                      <a:pt x="2030180" y="759837"/>
                    </a:cubicBezTo>
                    <a:cubicBezTo>
                      <a:pt x="2023006" y="799103"/>
                      <a:pt x="2015832" y="899057"/>
                      <a:pt x="2148537" y="938323"/>
                    </a:cubicBezTo>
                    <a:cubicBezTo>
                      <a:pt x="2223863" y="963309"/>
                      <a:pt x="2223863" y="999010"/>
                      <a:pt x="2220276" y="1020420"/>
                    </a:cubicBezTo>
                    <a:cubicBezTo>
                      <a:pt x="2213102" y="1034701"/>
                      <a:pt x="2202341" y="1048981"/>
                      <a:pt x="2187994" y="1052546"/>
                    </a:cubicBezTo>
                    <a:cubicBezTo>
                      <a:pt x="2166472" y="1066827"/>
                      <a:pt x="2127016" y="1059686"/>
                      <a:pt x="2076810" y="1038265"/>
                    </a:cubicBezTo>
                    <a:cubicBezTo>
                      <a:pt x="2055288" y="1027560"/>
                      <a:pt x="2026593" y="1038265"/>
                      <a:pt x="2015832" y="1063251"/>
                    </a:cubicBezTo>
                    <a:cubicBezTo>
                      <a:pt x="2005071" y="1091812"/>
                      <a:pt x="2015832" y="1116798"/>
                      <a:pt x="2040940" y="1131078"/>
                    </a:cubicBezTo>
                    <a:cubicBezTo>
                      <a:pt x="2083972" y="1148913"/>
                      <a:pt x="2123429" y="1159629"/>
                      <a:pt x="2159298" y="1159629"/>
                    </a:cubicBezTo>
                    <a:lnTo>
                      <a:pt x="2159298" y="1159629"/>
                    </a:lnTo>
                    <a:close/>
                    <a:moveTo>
                      <a:pt x="2263252" y="503254"/>
                    </a:moveTo>
                    <a:cubicBezTo>
                      <a:pt x="2291892" y="503254"/>
                      <a:pt x="2316955" y="496114"/>
                      <a:pt x="2338432" y="492549"/>
                    </a:cubicBezTo>
                    <a:cubicBezTo>
                      <a:pt x="2381397" y="471128"/>
                      <a:pt x="2410037" y="439013"/>
                      <a:pt x="2427938" y="396183"/>
                    </a:cubicBezTo>
                    <a:cubicBezTo>
                      <a:pt x="2427938" y="396183"/>
                      <a:pt x="2427938" y="396183"/>
                      <a:pt x="2427938" y="392618"/>
                    </a:cubicBezTo>
                    <a:cubicBezTo>
                      <a:pt x="2449415" y="299827"/>
                      <a:pt x="2395722" y="228435"/>
                      <a:pt x="2284740" y="196320"/>
                    </a:cubicBezTo>
                    <a:cubicBezTo>
                      <a:pt x="2216722" y="178475"/>
                      <a:pt x="2216722" y="153489"/>
                      <a:pt x="2220298" y="135644"/>
                    </a:cubicBezTo>
                    <a:cubicBezTo>
                      <a:pt x="2227461" y="121363"/>
                      <a:pt x="2234624" y="114234"/>
                      <a:pt x="2245362" y="110658"/>
                    </a:cubicBezTo>
                    <a:cubicBezTo>
                      <a:pt x="2266839" y="103518"/>
                      <a:pt x="2302641" y="103518"/>
                      <a:pt x="2345606" y="124939"/>
                    </a:cubicBezTo>
                    <a:cubicBezTo>
                      <a:pt x="2370670" y="135644"/>
                      <a:pt x="2402885" y="124939"/>
                      <a:pt x="2413624" y="99954"/>
                    </a:cubicBezTo>
                    <a:cubicBezTo>
                      <a:pt x="2424362" y="74968"/>
                      <a:pt x="2413624" y="46418"/>
                      <a:pt x="2388560" y="35713"/>
                    </a:cubicBezTo>
                    <a:cubicBezTo>
                      <a:pt x="2313380" y="3587"/>
                      <a:pt x="2252514" y="22"/>
                      <a:pt x="2202397" y="21432"/>
                    </a:cubicBezTo>
                    <a:cubicBezTo>
                      <a:pt x="2163019" y="39277"/>
                      <a:pt x="2134380" y="67828"/>
                      <a:pt x="2120054" y="103518"/>
                    </a:cubicBezTo>
                    <a:cubicBezTo>
                      <a:pt x="2120054" y="103518"/>
                      <a:pt x="2120054" y="103518"/>
                      <a:pt x="2120054" y="110658"/>
                    </a:cubicBezTo>
                    <a:cubicBezTo>
                      <a:pt x="2112892" y="153489"/>
                      <a:pt x="2105729" y="249856"/>
                      <a:pt x="2252514" y="289111"/>
                    </a:cubicBezTo>
                    <a:cubicBezTo>
                      <a:pt x="2334856" y="314097"/>
                      <a:pt x="2331281" y="346211"/>
                      <a:pt x="2327694" y="371197"/>
                    </a:cubicBezTo>
                    <a:cubicBezTo>
                      <a:pt x="2320531" y="385478"/>
                      <a:pt x="2309793" y="392607"/>
                      <a:pt x="2295478" y="399747"/>
                    </a:cubicBezTo>
                    <a:cubicBezTo>
                      <a:pt x="2270415" y="410452"/>
                      <a:pt x="2227461" y="406888"/>
                      <a:pt x="2173758" y="385466"/>
                    </a:cubicBezTo>
                    <a:cubicBezTo>
                      <a:pt x="2148694" y="374762"/>
                      <a:pt x="2116478" y="385466"/>
                      <a:pt x="2105740" y="410452"/>
                    </a:cubicBezTo>
                    <a:cubicBezTo>
                      <a:pt x="2095002" y="439002"/>
                      <a:pt x="2105740" y="463988"/>
                      <a:pt x="2134380" y="474693"/>
                    </a:cubicBezTo>
                    <a:cubicBezTo>
                      <a:pt x="2180909" y="496114"/>
                      <a:pt x="2223874" y="503254"/>
                      <a:pt x="2263252" y="503254"/>
                    </a:cubicBezTo>
                    <a:lnTo>
                      <a:pt x="2263252" y="503254"/>
                    </a:lnTo>
                    <a:close/>
                    <a:moveTo>
                      <a:pt x="1216572" y="656386"/>
                    </a:moveTo>
                    <a:cubicBezTo>
                      <a:pt x="872607" y="656386"/>
                      <a:pt x="872607" y="656386"/>
                      <a:pt x="872607" y="656386"/>
                    </a:cubicBezTo>
                    <a:cubicBezTo>
                      <a:pt x="843945" y="656386"/>
                      <a:pt x="822446" y="677807"/>
                      <a:pt x="822446" y="706357"/>
                    </a:cubicBezTo>
                    <a:cubicBezTo>
                      <a:pt x="822446" y="734907"/>
                      <a:pt x="843945" y="756328"/>
                      <a:pt x="872607" y="756328"/>
                    </a:cubicBezTo>
                    <a:cubicBezTo>
                      <a:pt x="994429" y="756328"/>
                      <a:pt x="994429" y="756328"/>
                      <a:pt x="994429" y="756328"/>
                    </a:cubicBezTo>
                    <a:cubicBezTo>
                      <a:pt x="994429" y="1106104"/>
                      <a:pt x="994429" y="1106104"/>
                      <a:pt x="994429" y="1106104"/>
                    </a:cubicBezTo>
                    <a:cubicBezTo>
                      <a:pt x="994429" y="1134654"/>
                      <a:pt x="1015928" y="1159640"/>
                      <a:pt x="1044590" y="1159640"/>
                    </a:cubicBezTo>
                    <a:cubicBezTo>
                      <a:pt x="1073252" y="1159640"/>
                      <a:pt x="1094751" y="1134654"/>
                      <a:pt x="1094751" y="1106104"/>
                    </a:cubicBezTo>
                    <a:cubicBezTo>
                      <a:pt x="1094751" y="756328"/>
                      <a:pt x="1094751" y="756328"/>
                      <a:pt x="1094751" y="756328"/>
                    </a:cubicBezTo>
                    <a:cubicBezTo>
                      <a:pt x="1216572" y="756328"/>
                      <a:pt x="1216572" y="756328"/>
                      <a:pt x="1216572" y="756328"/>
                    </a:cubicBezTo>
                    <a:cubicBezTo>
                      <a:pt x="1245234" y="756328"/>
                      <a:pt x="1266734" y="734918"/>
                      <a:pt x="1266734" y="706357"/>
                    </a:cubicBezTo>
                    <a:cubicBezTo>
                      <a:pt x="1266734" y="677796"/>
                      <a:pt x="1245234" y="656386"/>
                      <a:pt x="1216572" y="656386"/>
                    </a:cubicBezTo>
                    <a:lnTo>
                      <a:pt x="1216572" y="656386"/>
                    </a:lnTo>
                    <a:close/>
                    <a:moveTo>
                      <a:pt x="2721742" y="503254"/>
                    </a:moveTo>
                    <a:cubicBezTo>
                      <a:pt x="2789827" y="503254"/>
                      <a:pt x="2854324" y="474704"/>
                      <a:pt x="2904485" y="428297"/>
                    </a:cubicBezTo>
                    <a:cubicBezTo>
                      <a:pt x="2922398" y="406888"/>
                      <a:pt x="2922398" y="374762"/>
                      <a:pt x="2900899" y="356916"/>
                    </a:cubicBezTo>
                    <a:cubicBezTo>
                      <a:pt x="2875812" y="335495"/>
                      <a:pt x="2839988" y="339071"/>
                      <a:pt x="2818489" y="360481"/>
                    </a:cubicBezTo>
                    <a:cubicBezTo>
                      <a:pt x="2789827" y="389031"/>
                      <a:pt x="2757578" y="403312"/>
                      <a:pt x="2721742" y="403312"/>
                    </a:cubicBezTo>
                    <a:cubicBezTo>
                      <a:pt x="2642908" y="403312"/>
                      <a:pt x="2578410" y="335495"/>
                      <a:pt x="2578410" y="253409"/>
                    </a:cubicBezTo>
                    <a:cubicBezTo>
                      <a:pt x="2578410" y="171323"/>
                      <a:pt x="2642908" y="103507"/>
                      <a:pt x="2721742" y="103507"/>
                    </a:cubicBezTo>
                    <a:cubicBezTo>
                      <a:pt x="2757578" y="103507"/>
                      <a:pt x="2789827" y="117788"/>
                      <a:pt x="2818489" y="146338"/>
                    </a:cubicBezTo>
                    <a:cubicBezTo>
                      <a:pt x="2839988" y="167759"/>
                      <a:pt x="2875824" y="167759"/>
                      <a:pt x="2900899" y="149914"/>
                    </a:cubicBezTo>
                    <a:cubicBezTo>
                      <a:pt x="2922398" y="128493"/>
                      <a:pt x="2922398" y="96378"/>
                      <a:pt x="2904485" y="74957"/>
                    </a:cubicBezTo>
                    <a:cubicBezTo>
                      <a:pt x="2854324" y="24986"/>
                      <a:pt x="2786240" y="0"/>
                      <a:pt x="2721742" y="0"/>
                    </a:cubicBezTo>
                    <a:cubicBezTo>
                      <a:pt x="2578410" y="0"/>
                      <a:pt x="2467327" y="114212"/>
                      <a:pt x="2467327" y="253409"/>
                    </a:cubicBezTo>
                    <a:cubicBezTo>
                      <a:pt x="2467327" y="392607"/>
                      <a:pt x="2578421" y="503254"/>
                      <a:pt x="2721742" y="503254"/>
                    </a:cubicBezTo>
                    <a:lnTo>
                      <a:pt x="2721742" y="503254"/>
                    </a:lnTo>
                    <a:close/>
                  </a:path>
                </a:pathLst>
              </a:custGeom>
              <a:solidFill>
                <a:srgbClr val="00BCEB"/>
              </a:solidFill>
              <a:ln w="1116" cap="flat">
                <a:noFill/>
                <a:prstDash val="solid"/>
                <a:miter/>
              </a:ln>
            </p:spPr>
            <p:txBody>
              <a:bodyPr rtlCol="0" anchor="ctr"/>
              <a:lstStyle/>
              <a:p>
                <a:pPr marL="0" marR="0" lvl="0" indent="0" algn="l" defTabSz="913989"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grpSp>
        <p:grpSp>
          <p:nvGrpSpPr>
            <p:cNvPr id="404" name="Group 403">
              <a:extLst>
                <a:ext uri="{FF2B5EF4-FFF2-40B4-BE49-F238E27FC236}">
                  <a16:creationId xmlns:a16="http://schemas.microsoft.com/office/drawing/2014/main" id="{DB148D80-0F22-4936-AF47-CF402D5A45F0}"/>
                </a:ext>
              </a:extLst>
            </p:cNvPr>
            <p:cNvGrpSpPr/>
            <p:nvPr/>
          </p:nvGrpSpPr>
          <p:grpSpPr>
            <a:xfrm>
              <a:off x="472912" y="2312143"/>
              <a:ext cx="503276" cy="368186"/>
              <a:chOff x="2367216" y="4857438"/>
              <a:chExt cx="525679" cy="384575"/>
            </a:xfrm>
          </p:grpSpPr>
          <p:grpSp>
            <p:nvGrpSpPr>
              <p:cNvPr id="411" name="Graphic 75">
                <a:extLst>
                  <a:ext uri="{FF2B5EF4-FFF2-40B4-BE49-F238E27FC236}">
                    <a16:creationId xmlns:a16="http://schemas.microsoft.com/office/drawing/2014/main" id="{4B983C45-0280-450B-9132-CADF743DAFA0}"/>
                  </a:ext>
                </a:extLst>
              </p:cNvPr>
              <p:cNvGrpSpPr/>
              <p:nvPr/>
            </p:nvGrpSpPr>
            <p:grpSpPr>
              <a:xfrm>
                <a:off x="2367216" y="4857438"/>
                <a:ext cx="525679" cy="260612"/>
                <a:chOff x="2323590" y="1295344"/>
                <a:chExt cx="4475419" cy="2218743"/>
              </a:xfrm>
              <a:solidFill>
                <a:srgbClr val="00BCEB"/>
              </a:solidFill>
            </p:grpSpPr>
            <p:sp>
              <p:nvSpPr>
                <p:cNvPr id="425" name="Freeform: Shape 1586">
                  <a:extLst>
                    <a:ext uri="{FF2B5EF4-FFF2-40B4-BE49-F238E27FC236}">
                      <a16:creationId xmlns:a16="http://schemas.microsoft.com/office/drawing/2014/main" id="{4F929B69-E01F-4AED-BA01-5B8D7E695A6F}"/>
                    </a:ext>
                  </a:extLst>
                </p:cNvPr>
                <p:cNvSpPr/>
                <p:nvPr/>
              </p:nvSpPr>
              <p:spPr>
                <a:xfrm>
                  <a:off x="2323590" y="1295344"/>
                  <a:ext cx="4475419" cy="2218743"/>
                </a:xfrm>
                <a:custGeom>
                  <a:avLst/>
                  <a:gdLst>
                    <a:gd name="connsiteX0" fmla="*/ 4152116 w 4475419"/>
                    <a:gd name="connsiteY0" fmla="*/ 1283831 h 2218743"/>
                    <a:gd name="connsiteX1" fmla="*/ 4127363 w 4475419"/>
                    <a:gd name="connsiteY1" fmla="*/ 1273919 h 2218743"/>
                    <a:gd name="connsiteX2" fmla="*/ 3722687 w 4475419"/>
                    <a:gd name="connsiteY2" fmla="*/ 628523 h 2218743"/>
                    <a:gd name="connsiteX3" fmla="*/ 3728336 w 4475419"/>
                    <a:gd name="connsiteY3" fmla="*/ 606976 h 2218743"/>
                    <a:gd name="connsiteX4" fmla="*/ 3729535 w 4475419"/>
                    <a:gd name="connsiteY4" fmla="*/ 358590 h 2218743"/>
                    <a:gd name="connsiteX5" fmla="*/ 3282519 w 4475419"/>
                    <a:gd name="connsiteY5" fmla="*/ 1740 h 2218743"/>
                    <a:gd name="connsiteX6" fmla="*/ 2701031 w 4475419"/>
                    <a:gd name="connsiteY6" fmla="*/ 1151 h 2218743"/>
                    <a:gd name="connsiteX7" fmla="*/ 2641048 w 4475419"/>
                    <a:gd name="connsiteY7" fmla="*/ 6483 h 2218743"/>
                    <a:gd name="connsiteX8" fmla="*/ 2237811 w 4475419"/>
                    <a:gd name="connsiteY8" fmla="*/ 468220 h 2218743"/>
                    <a:gd name="connsiteX9" fmla="*/ 2251845 w 4475419"/>
                    <a:gd name="connsiteY9" fmla="*/ 627138 h 2218743"/>
                    <a:gd name="connsiteX10" fmla="*/ 2223559 w 4475419"/>
                    <a:gd name="connsiteY10" fmla="*/ 627138 h 2218743"/>
                    <a:gd name="connsiteX11" fmla="*/ 1473374 w 4475419"/>
                    <a:gd name="connsiteY11" fmla="*/ 627291 h 2218743"/>
                    <a:gd name="connsiteX12" fmla="*/ 1016532 w 4475419"/>
                    <a:gd name="connsiteY12" fmla="*/ 927559 h 2218743"/>
                    <a:gd name="connsiteX13" fmla="*/ 1003632 w 4475419"/>
                    <a:gd name="connsiteY13" fmla="*/ 1255797 h 2218743"/>
                    <a:gd name="connsiteX14" fmla="*/ 970484 w 4475419"/>
                    <a:gd name="connsiteY14" fmla="*/ 1255797 h 2218743"/>
                    <a:gd name="connsiteX15" fmla="*/ 494691 w 4475419"/>
                    <a:gd name="connsiteY15" fmla="*/ 1256222 h 2218743"/>
                    <a:gd name="connsiteX16" fmla="*/ 392333 w 4475419"/>
                    <a:gd name="connsiteY16" fmla="*/ 1265567 h 2218743"/>
                    <a:gd name="connsiteX17" fmla="*/ 41437 w 4475419"/>
                    <a:gd name="connsiteY17" fmla="*/ 1927897 h 2218743"/>
                    <a:gd name="connsiteX18" fmla="*/ 498900 w 4475419"/>
                    <a:gd name="connsiteY18" fmla="*/ 2218243 h 2218743"/>
                    <a:gd name="connsiteX19" fmla="*/ 3962863 w 4475419"/>
                    <a:gd name="connsiteY19" fmla="*/ 2218461 h 2218743"/>
                    <a:gd name="connsiteX20" fmla="*/ 4045669 w 4475419"/>
                    <a:gd name="connsiteY20" fmla="*/ 2214328 h 2218743"/>
                    <a:gd name="connsiteX21" fmla="*/ 4474269 w 4475419"/>
                    <a:gd name="connsiteY21" fmla="*/ 1774530 h 2218743"/>
                    <a:gd name="connsiteX22" fmla="*/ 4152116 w 4475419"/>
                    <a:gd name="connsiteY22" fmla="*/ 1283831 h 221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75419" h="2218743">
                      <a:moveTo>
                        <a:pt x="4152116" y="1283831"/>
                      </a:moveTo>
                      <a:cubicBezTo>
                        <a:pt x="4143709" y="1280843"/>
                        <a:pt x="4135530" y="1277201"/>
                        <a:pt x="4127363" y="1273919"/>
                      </a:cubicBezTo>
                      <a:cubicBezTo>
                        <a:pt x="4234889" y="960337"/>
                        <a:pt x="4019826" y="662980"/>
                        <a:pt x="3722687" y="628523"/>
                      </a:cubicBezTo>
                      <a:cubicBezTo>
                        <a:pt x="3724607" y="621195"/>
                        <a:pt x="3726460" y="614075"/>
                        <a:pt x="3728336" y="606976"/>
                      </a:cubicBezTo>
                      <a:cubicBezTo>
                        <a:pt x="3750275" y="524279"/>
                        <a:pt x="3751060" y="441549"/>
                        <a:pt x="3729535" y="358590"/>
                      </a:cubicBezTo>
                      <a:cubicBezTo>
                        <a:pt x="3676813" y="155423"/>
                        <a:pt x="3492315" y="5327"/>
                        <a:pt x="3282519" y="1740"/>
                      </a:cubicBezTo>
                      <a:cubicBezTo>
                        <a:pt x="3088740" y="-1575"/>
                        <a:pt x="2894864" y="802"/>
                        <a:pt x="2701031" y="1151"/>
                      </a:cubicBezTo>
                      <a:cubicBezTo>
                        <a:pt x="2681033" y="1184"/>
                        <a:pt x="2660904" y="3648"/>
                        <a:pt x="2641048" y="6483"/>
                      </a:cubicBezTo>
                      <a:cubicBezTo>
                        <a:pt x="2416978" y="38509"/>
                        <a:pt x="2238225" y="241872"/>
                        <a:pt x="2237811" y="468220"/>
                      </a:cubicBezTo>
                      <a:cubicBezTo>
                        <a:pt x="2237713" y="520386"/>
                        <a:pt x="2246774" y="572563"/>
                        <a:pt x="2251845" y="627138"/>
                      </a:cubicBezTo>
                      <a:cubicBezTo>
                        <a:pt x="2245073" y="627138"/>
                        <a:pt x="2234322" y="627138"/>
                        <a:pt x="2223559" y="627138"/>
                      </a:cubicBezTo>
                      <a:cubicBezTo>
                        <a:pt x="1973494" y="627138"/>
                        <a:pt x="1723428" y="626680"/>
                        <a:pt x="1473374" y="627291"/>
                      </a:cubicBezTo>
                      <a:cubicBezTo>
                        <a:pt x="1267088" y="627803"/>
                        <a:pt x="1092600" y="742657"/>
                        <a:pt x="1016532" y="927559"/>
                      </a:cubicBezTo>
                      <a:cubicBezTo>
                        <a:pt x="972872" y="1033700"/>
                        <a:pt x="969121" y="1142197"/>
                        <a:pt x="1003632" y="1255797"/>
                      </a:cubicBezTo>
                      <a:cubicBezTo>
                        <a:pt x="990493" y="1255797"/>
                        <a:pt x="980483" y="1255797"/>
                        <a:pt x="970484" y="1255797"/>
                      </a:cubicBezTo>
                      <a:cubicBezTo>
                        <a:pt x="811882" y="1255797"/>
                        <a:pt x="653281" y="1255262"/>
                        <a:pt x="494691" y="1256222"/>
                      </a:cubicBezTo>
                      <a:cubicBezTo>
                        <a:pt x="460528" y="1256429"/>
                        <a:pt x="425962" y="1259569"/>
                        <a:pt x="392333" y="1265567"/>
                      </a:cubicBezTo>
                      <a:cubicBezTo>
                        <a:pt x="91204" y="1319248"/>
                        <a:pt x="-85073" y="1648063"/>
                        <a:pt x="41437" y="1927897"/>
                      </a:cubicBezTo>
                      <a:cubicBezTo>
                        <a:pt x="129172" y="2121981"/>
                        <a:pt x="286650" y="2218101"/>
                        <a:pt x="498900" y="2218243"/>
                      </a:cubicBezTo>
                      <a:cubicBezTo>
                        <a:pt x="1653554" y="2219071"/>
                        <a:pt x="2808208" y="2218668"/>
                        <a:pt x="3962863" y="2218461"/>
                      </a:cubicBezTo>
                      <a:cubicBezTo>
                        <a:pt x="3990472" y="2218461"/>
                        <a:pt x="4018180" y="2216902"/>
                        <a:pt x="4045669" y="2214328"/>
                      </a:cubicBezTo>
                      <a:cubicBezTo>
                        <a:pt x="4271386" y="2193229"/>
                        <a:pt x="4458970" y="2000519"/>
                        <a:pt x="4474269" y="1774530"/>
                      </a:cubicBezTo>
                      <a:cubicBezTo>
                        <a:pt x="4489109" y="1555367"/>
                        <a:pt x="4359219" y="1357565"/>
                        <a:pt x="4152116" y="1283831"/>
                      </a:cubicBezTo>
                      <a:close/>
                    </a:path>
                  </a:pathLst>
                </a:custGeom>
                <a:solidFill>
                  <a:srgbClr val="FFFFFF"/>
                </a:solidFill>
                <a:ln w="1089" cap="flat">
                  <a:noFill/>
                  <a:prstDash val="solid"/>
                  <a:miter/>
                </a:ln>
              </p:spPr>
              <p:txBody>
                <a:bodyPr rtlCol="0" anchor="ctr"/>
                <a:lstStyle/>
                <a:p>
                  <a:pPr marL="0" marR="0" lvl="0" indent="0" algn="l"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sp>
              <p:nvSpPr>
                <p:cNvPr id="426" name="Freeform: Shape 1587">
                  <a:extLst>
                    <a:ext uri="{FF2B5EF4-FFF2-40B4-BE49-F238E27FC236}">
                      <a16:creationId xmlns:a16="http://schemas.microsoft.com/office/drawing/2014/main" id="{C687D8A5-5FFE-428D-B027-133F4437367E}"/>
                    </a:ext>
                  </a:extLst>
                </p:cNvPr>
                <p:cNvSpPr/>
                <p:nvPr/>
              </p:nvSpPr>
              <p:spPr>
                <a:xfrm>
                  <a:off x="4935501" y="1948162"/>
                  <a:ext cx="598650" cy="1441135"/>
                </a:xfrm>
                <a:custGeom>
                  <a:avLst/>
                  <a:gdLst>
                    <a:gd name="connsiteX0" fmla="*/ 597724 w 598650"/>
                    <a:gd name="connsiteY0" fmla="*/ 721867 h 1441135"/>
                    <a:gd name="connsiteX1" fmla="*/ 598541 w 598650"/>
                    <a:gd name="connsiteY1" fmla="*/ 112629 h 1441135"/>
                    <a:gd name="connsiteX2" fmla="*/ 486250 w 598650"/>
                    <a:gd name="connsiteY2" fmla="*/ 10 h 1441135"/>
                    <a:gd name="connsiteX3" fmla="*/ 113654 w 598650"/>
                    <a:gd name="connsiteY3" fmla="*/ 501 h 1441135"/>
                    <a:gd name="connsiteX4" fmla="*/ 414 w 598650"/>
                    <a:gd name="connsiteY4" fmla="*/ 114722 h 1441135"/>
                    <a:gd name="connsiteX5" fmla="*/ 0 w 598650"/>
                    <a:gd name="connsiteY5" fmla="*/ 1328183 h 1441135"/>
                    <a:gd name="connsiteX6" fmla="*/ 111997 w 598650"/>
                    <a:gd name="connsiteY6" fmla="*/ 1441019 h 1441135"/>
                    <a:gd name="connsiteX7" fmla="*/ 487090 w 598650"/>
                    <a:gd name="connsiteY7" fmla="*/ 1441106 h 1441135"/>
                    <a:gd name="connsiteX8" fmla="*/ 598640 w 598650"/>
                    <a:gd name="connsiteY8" fmla="*/ 1328575 h 1441135"/>
                    <a:gd name="connsiteX9" fmla="*/ 597724 w 598650"/>
                    <a:gd name="connsiteY9" fmla="*/ 721867 h 144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8650" h="1441135">
                      <a:moveTo>
                        <a:pt x="597724" y="721867"/>
                      </a:moveTo>
                      <a:cubicBezTo>
                        <a:pt x="597724" y="518787"/>
                        <a:pt x="596219" y="315686"/>
                        <a:pt x="598541" y="112629"/>
                      </a:cubicBezTo>
                      <a:cubicBezTo>
                        <a:pt x="599359" y="40890"/>
                        <a:pt x="548785" y="-753"/>
                        <a:pt x="486250" y="10"/>
                      </a:cubicBezTo>
                      <a:cubicBezTo>
                        <a:pt x="362073" y="1526"/>
                        <a:pt x="237853" y="337"/>
                        <a:pt x="113654" y="501"/>
                      </a:cubicBezTo>
                      <a:cubicBezTo>
                        <a:pt x="40607" y="599"/>
                        <a:pt x="436" y="40966"/>
                        <a:pt x="414" y="114722"/>
                      </a:cubicBezTo>
                      <a:cubicBezTo>
                        <a:pt x="294" y="519213"/>
                        <a:pt x="709" y="923692"/>
                        <a:pt x="0" y="1328183"/>
                      </a:cubicBezTo>
                      <a:cubicBezTo>
                        <a:pt x="-109" y="1391198"/>
                        <a:pt x="38634" y="1442328"/>
                        <a:pt x="111997" y="1441019"/>
                      </a:cubicBezTo>
                      <a:cubicBezTo>
                        <a:pt x="236991" y="1438795"/>
                        <a:pt x="362095" y="1438609"/>
                        <a:pt x="487090" y="1441106"/>
                      </a:cubicBezTo>
                      <a:cubicBezTo>
                        <a:pt x="558196" y="1442524"/>
                        <a:pt x="599414" y="1391699"/>
                        <a:pt x="598640" y="1328575"/>
                      </a:cubicBezTo>
                      <a:cubicBezTo>
                        <a:pt x="596175" y="1126368"/>
                        <a:pt x="597724" y="924107"/>
                        <a:pt x="597724" y="721867"/>
                      </a:cubicBezTo>
                      <a:close/>
                    </a:path>
                  </a:pathLst>
                </a:custGeom>
                <a:solidFill>
                  <a:srgbClr val="FBAB2C"/>
                </a:solidFill>
                <a:ln w="1089" cap="flat">
                  <a:noFill/>
                  <a:prstDash val="solid"/>
                  <a:miter/>
                </a:ln>
              </p:spPr>
              <p:txBody>
                <a:bodyPr rtlCol="0" anchor="ctr"/>
                <a:lstStyle/>
                <a:p>
                  <a:pPr marL="0" marR="0" lvl="0" indent="0" algn="l"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sp>
              <p:nvSpPr>
                <p:cNvPr id="427" name="Freeform: Shape 1588">
                  <a:extLst>
                    <a:ext uri="{FF2B5EF4-FFF2-40B4-BE49-F238E27FC236}">
                      <a16:creationId xmlns:a16="http://schemas.microsoft.com/office/drawing/2014/main" id="{651EB66A-D0D0-419D-9CDA-4EC7CD0CF685}"/>
                    </a:ext>
                  </a:extLst>
                </p:cNvPr>
                <p:cNvSpPr/>
                <p:nvPr/>
              </p:nvSpPr>
              <p:spPr>
                <a:xfrm>
                  <a:off x="4255658" y="2159818"/>
                  <a:ext cx="597297" cy="1075521"/>
                </a:xfrm>
                <a:custGeom>
                  <a:avLst/>
                  <a:gdLst>
                    <a:gd name="connsiteX0" fmla="*/ 597222 w 597297"/>
                    <a:gd name="connsiteY0" fmla="*/ 104880 h 1075521"/>
                    <a:gd name="connsiteX1" fmla="*/ 494046 w 597297"/>
                    <a:gd name="connsiteY1" fmla="*/ 135 h 1075521"/>
                    <a:gd name="connsiteX2" fmla="*/ 103819 w 597297"/>
                    <a:gd name="connsiteY2" fmla="*/ 135 h 1075521"/>
                    <a:gd name="connsiteX3" fmla="*/ 120 w 597297"/>
                    <a:gd name="connsiteY3" fmla="*/ 104728 h 1075521"/>
                    <a:gd name="connsiteX4" fmla="*/ 109 w 597297"/>
                    <a:gd name="connsiteY4" fmla="*/ 968262 h 1075521"/>
                    <a:gd name="connsiteX5" fmla="*/ 104942 w 597297"/>
                    <a:gd name="connsiteY5" fmla="*/ 1075014 h 1075521"/>
                    <a:gd name="connsiteX6" fmla="*/ 492651 w 597297"/>
                    <a:gd name="connsiteY6" fmla="*/ 1075014 h 1075521"/>
                    <a:gd name="connsiteX7" fmla="*/ 597244 w 597297"/>
                    <a:gd name="connsiteY7" fmla="*/ 968415 h 1075521"/>
                    <a:gd name="connsiteX8" fmla="*/ 597276 w 597297"/>
                    <a:gd name="connsiteY8" fmla="*/ 535388 h 1075521"/>
                    <a:gd name="connsiteX9" fmla="*/ 597222 w 597297"/>
                    <a:gd name="connsiteY9" fmla="*/ 104880 h 107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7297" h="1075521">
                      <a:moveTo>
                        <a:pt x="597222" y="104880"/>
                      </a:moveTo>
                      <a:cubicBezTo>
                        <a:pt x="597167" y="41734"/>
                        <a:pt x="556342" y="222"/>
                        <a:pt x="494046" y="135"/>
                      </a:cubicBezTo>
                      <a:cubicBezTo>
                        <a:pt x="363970" y="-50"/>
                        <a:pt x="233894" y="-40"/>
                        <a:pt x="103819" y="135"/>
                      </a:cubicBezTo>
                      <a:cubicBezTo>
                        <a:pt x="41752" y="222"/>
                        <a:pt x="153" y="42007"/>
                        <a:pt x="120" y="104728"/>
                      </a:cubicBezTo>
                      <a:cubicBezTo>
                        <a:pt x="-44" y="392576"/>
                        <a:pt x="-33" y="680414"/>
                        <a:pt x="109" y="968262"/>
                      </a:cubicBezTo>
                      <a:cubicBezTo>
                        <a:pt x="142" y="1032237"/>
                        <a:pt x="41185" y="1074676"/>
                        <a:pt x="104942" y="1075014"/>
                      </a:cubicBezTo>
                      <a:cubicBezTo>
                        <a:pt x="234178" y="1075690"/>
                        <a:pt x="363414" y="1075690"/>
                        <a:pt x="492651" y="1075014"/>
                      </a:cubicBezTo>
                      <a:cubicBezTo>
                        <a:pt x="556724" y="1074676"/>
                        <a:pt x="597189" y="1032553"/>
                        <a:pt x="597244" y="968415"/>
                      </a:cubicBezTo>
                      <a:cubicBezTo>
                        <a:pt x="597342" y="824076"/>
                        <a:pt x="597276" y="679727"/>
                        <a:pt x="597276" y="535388"/>
                      </a:cubicBezTo>
                      <a:cubicBezTo>
                        <a:pt x="597265" y="391889"/>
                        <a:pt x="597353" y="248379"/>
                        <a:pt x="597222" y="104880"/>
                      </a:cubicBezTo>
                      <a:close/>
                    </a:path>
                  </a:pathLst>
                </a:custGeom>
                <a:solidFill>
                  <a:srgbClr val="74BF4B"/>
                </a:solidFill>
                <a:ln w="1089" cap="flat">
                  <a:noFill/>
                  <a:prstDash val="solid"/>
                  <a:miter/>
                </a:ln>
              </p:spPr>
              <p:txBody>
                <a:bodyPr rtlCol="0" anchor="ctr"/>
                <a:lstStyle/>
                <a:p>
                  <a:pPr marL="0" marR="0" lvl="0" indent="0" algn="l"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sp>
              <p:nvSpPr>
                <p:cNvPr id="428" name="Freeform: Shape 1589">
                  <a:extLst>
                    <a:ext uri="{FF2B5EF4-FFF2-40B4-BE49-F238E27FC236}">
                      <a16:creationId xmlns:a16="http://schemas.microsoft.com/office/drawing/2014/main" id="{361060AD-7241-48AA-957E-0D40F5FED035}"/>
                    </a:ext>
                  </a:extLst>
                </p:cNvPr>
                <p:cNvSpPr/>
                <p:nvPr/>
              </p:nvSpPr>
              <p:spPr>
                <a:xfrm>
                  <a:off x="3575608" y="2158831"/>
                  <a:ext cx="2639037" cy="1076769"/>
                </a:xfrm>
                <a:custGeom>
                  <a:avLst/>
                  <a:gdLst>
                    <a:gd name="connsiteX0" fmla="*/ 597277 w 2639037"/>
                    <a:gd name="connsiteY0" fmla="*/ 107558 h 1076769"/>
                    <a:gd name="connsiteX1" fmla="*/ 597298 w 2639037"/>
                    <a:gd name="connsiteY1" fmla="*/ 967908 h 1076769"/>
                    <a:gd name="connsiteX2" fmla="*/ 488627 w 2639037"/>
                    <a:gd name="connsiteY2" fmla="*/ 1076121 h 1076769"/>
                    <a:gd name="connsiteX3" fmla="*/ 108769 w 2639037"/>
                    <a:gd name="connsiteY3" fmla="*/ 1076143 h 1076769"/>
                    <a:gd name="connsiteX4" fmla="*/ 66 w 2639037"/>
                    <a:gd name="connsiteY4" fmla="*/ 966294 h 1076769"/>
                    <a:gd name="connsiteX5" fmla="*/ 33 w 2639037"/>
                    <a:gd name="connsiteY5" fmla="*/ 536125 h 1076769"/>
                    <a:gd name="connsiteX6" fmla="*/ 77 w 2639037"/>
                    <a:gd name="connsiteY6" fmla="*/ 108463 h 1076769"/>
                    <a:gd name="connsiteX7" fmla="*/ 107832 w 2639037"/>
                    <a:gd name="connsiteY7" fmla="*/ 1089 h 1076769"/>
                    <a:gd name="connsiteX8" fmla="*/ 490209 w 2639037"/>
                    <a:gd name="connsiteY8" fmla="*/ 1100 h 1076769"/>
                    <a:gd name="connsiteX9" fmla="*/ 597277 w 2639037"/>
                    <a:gd name="connsiteY9" fmla="*/ 107558 h 1076769"/>
                    <a:gd name="connsiteX10" fmla="*/ 2638266 w 2639037"/>
                    <a:gd name="connsiteY10" fmla="*/ 536354 h 1076769"/>
                    <a:gd name="connsiteX11" fmla="*/ 2638135 w 2639037"/>
                    <a:gd name="connsiteY11" fmla="*/ 108463 h 1076769"/>
                    <a:gd name="connsiteX12" fmla="*/ 2530533 w 2639037"/>
                    <a:gd name="connsiteY12" fmla="*/ 1079 h 1076769"/>
                    <a:gd name="connsiteX13" fmla="*/ 2158046 w 2639037"/>
                    <a:gd name="connsiteY13" fmla="*/ 53 h 1076769"/>
                    <a:gd name="connsiteX14" fmla="*/ 2041688 w 2639037"/>
                    <a:gd name="connsiteY14" fmla="*/ 115856 h 1076769"/>
                    <a:gd name="connsiteX15" fmla="*/ 2041797 w 2639037"/>
                    <a:gd name="connsiteY15" fmla="*/ 961551 h 1076769"/>
                    <a:gd name="connsiteX16" fmla="*/ 2156618 w 2639037"/>
                    <a:gd name="connsiteY16" fmla="*/ 1076721 h 1076769"/>
                    <a:gd name="connsiteX17" fmla="*/ 2524089 w 2639037"/>
                    <a:gd name="connsiteY17" fmla="*/ 1076754 h 1076769"/>
                    <a:gd name="connsiteX18" fmla="*/ 2639008 w 2639037"/>
                    <a:gd name="connsiteY18" fmla="*/ 961704 h 1076769"/>
                    <a:gd name="connsiteX19" fmla="*/ 2638266 w 2639037"/>
                    <a:gd name="connsiteY19" fmla="*/ 536354 h 107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39037" h="1076769">
                      <a:moveTo>
                        <a:pt x="597277" y="107558"/>
                      </a:moveTo>
                      <a:cubicBezTo>
                        <a:pt x="597473" y="394338"/>
                        <a:pt x="597462" y="681117"/>
                        <a:pt x="597298" y="967908"/>
                      </a:cubicBezTo>
                      <a:cubicBezTo>
                        <a:pt x="597266" y="1034282"/>
                        <a:pt x="555579" y="1075914"/>
                        <a:pt x="488627" y="1076121"/>
                      </a:cubicBezTo>
                      <a:cubicBezTo>
                        <a:pt x="362008" y="1076503"/>
                        <a:pt x="235389" y="1076459"/>
                        <a:pt x="108769" y="1076143"/>
                      </a:cubicBezTo>
                      <a:cubicBezTo>
                        <a:pt x="39975" y="1075969"/>
                        <a:pt x="120" y="1035438"/>
                        <a:pt x="66" y="966294"/>
                      </a:cubicBezTo>
                      <a:cubicBezTo>
                        <a:pt x="-54" y="822904"/>
                        <a:pt x="33" y="679515"/>
                        <a:pt x="33" y="536125"/>
                      </a:cubicBezTo>
                      <a:cubicBezTo>
                        <a:pt x="33" y="393574"/>
                        <a:pt x="-65" y="251024"/>
                        <a:pt x="77" y="108463"/>
                      </a:cubicBezTo>
                      <a:cubicBezTo>
                        <a:pt x="142" y="40672"/>
                        <a:pt x="39953" y="1133"/>
                        <a:pt x="107832" y="1089"/>
                      </a:cubicBezTo>
                      <a:cubicBezTo>
                        <a:pt x="235291" y="1024"/>
                        <a:pt x="362750" y="1002"/>
                        <a:pt x="490209" y="1100"/>
                      </a:cubicBezTo>
                      <a:cubicBezTo>
                        <a:pt x="555590" y="1144"/>
                        <a:pt x="597222" y="42155"/>
                        <a:pt x="597277" y="107558"/>
                      </a:cubicBezTo>
                      <a:close/>
                      <a:moveTo>
                        <a:pt x="2638266" y="536354"/>
                      </a:moveTo>
                      <a:cubicBezTo>
                        <a:pt x="2638255" y="393727"/>
                        <a:pt x="2638539" y="251100"/>
                        <a:pt x="2638135" y="108463"/>
                      </a:cubicBezTo>
                      <a:cubicBezTo>
                        <a:pt x="2637939" y="39319"/>
                        <a:pt x="2599109" y="1111"/>
                        <a:pt x="2530533" y="1079"/>
                      </a:cubicBezTo>
                      <a:cubicBezTo>
                        <a:pt x="2406367" y="1013"/>
                        <a:pt x="2282125" y="3434"/>
                        <a:pt x="2158046" y="53"/>
                      </a:cubicBezTo>
                      <a:cubicBezTo>
                        <a:pt x="2096688" y="-1615"/>
                        <a:pt x="2041044" y="35710"/>
                        <a:pt x="2041688" y="115856"/>
                      </a:cubicBezTo>
                      <a:cubicBezTo>
                        <a:pt x="2043967" y="397740"/>
                        <a:pt x="2043792" y="679667"/>
                        <a:pt x="2041797" y="961551"/>
                      </a:cubicBezTo>
                      <a:cubicBezTo>
                        <a:pt x="2041241" y="1040955"/>
                        <a:pt x="2094715" y="1077572"/>
                        <a:pt x="2156618" y="1076721"/>
                      </a:cubicBezTo>
                      <a:cubicBezTo>
                        <a:pt x="2279083" y="1075031"/>
                        <a:pt x="2401613" y="1074987"/>
                        <a:pt x="2524089" y="1076754"/>
                      </a:cubicBezTo>
                      <a:cubicBezTo>
                        <a:pt x="2583625" y="1077615"/>
                        <a:pt x="2640534" y="1043234"/>
                        <a:pt x="2639008" y="961704"/>
                      </a:cubicBezTo>
                      <a:cubicBezTo>
                        <a:pt x="2636358" y="819971"/>
                        <a:pt x="2638277" y="678152"/>
                        <a:pt x="2638266" y="536354"/>
                      </a:cubicBezTo>
                      <a:close/>
                    </a:path>
                  </a:pathLst>
                </a:custGeom>
                <a:solidFill>
                  <a:srgbClr val="00BCEB"/>
                </a:solidFill>
                <a:ln w="1089" cap="flat">
                  <a:noFill/>
                  <a:prstDash val="solid"/>
                  <a:miter/>
                </a:ln>
              </p:spPr>
              <p:txBody>
                <a:bodyPr rtlCol="0" anchor="ctr"/>
                <a:lstStyle/>
                <a:p>
                  <a:pPr marL="0" marR="0" lvl="0" indent="0" algn="l"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sp>
              <p:nvSpPr>
                <p:cNvPr id="429" name="Freeform: Shape 1590">
                  <a:extLst>
                    <a:ext uri="{FF2B5EF4-FFF2-40B4-BE49-F238E27FC236}">
                      <a16:creationId xmlns:a16="http://schemas.microsoft.com/office/drawing/2014/main" id="{297EA9A9-A385-4770-86B4-89DEB1F443F1}"/>
                    </a:ext>
                  </a:extLst>
                </p:cNvPr>
                <p:cNvSpPr/>
                <p:nvPr/>
              </p:nvSpPr>
              <p:spPr>
                <a:xfrm>
                  <a:off x="3694802" y="2092194"/>
                  <a:ext cx="2400373" cy="974432"/>
                </a:xfrm>
                <a:custGeom>
                  <a:avLst/>
                  <a:gdLst>
                    <a:gd name="connsiteX0" fmla="*/ 1541121 w 2400373"/>
                    <a:gd name="connsiteY0" fmla="*/ 528974 h 974432"/>
                    <a:gd name="connsiteX1" fmla="*/ 1682035 w 2400373"/>
                    <a:gd name="connsiteY1" fmla="*/ 528875 h 974432"/>
                    <a:gd name="connsiteX2" fmla="*/ 1719153 w 2400373"/>
                    <a:gd name="connsiteY2" fmla="*/ 556834 h 974432"/>
                    <a:gd name="connsiteX3" fmla="*/ 1682951 w 2400373"/>
                    <a:gd name="connsiteY3" fmla="*/ 588216 h 974432"/>
                    <a:gd name="connsiteX4" fmla="*/ 1398603 w 2400373"/>
                    <a:gd name="connsiteY4" fmla="*/ 588238 h 974432"/>
                    <a:gd name="connsiteX5" fmla="*/ 1360635 w 2400373"/>
                    <a:gd name="connsiteY5" fmla="*/ 557695 h 974432"/>
                    <a:gd name="connsiteX6" fmla="*/ 1400195 w 2400373"/>
                    <a:gd name="connsiteY6" fmla="*/ 528766 h 974432"/>
                    <a:gd name="connsiteX7" fmla="*/ 1541121 w 2400373"/>
                    <a:gd name="connsiteY7" fmla="*/ 528974 h 974432"/>
                    <a:gd name="connsiteX8" fmla="*/ 1398298 w 2400373"/>
                    <a:gd name="connsiteY8" fmla="*/ 705054 h 974432"/>
                    <a:gd name="connsiteX9" fmla="*/ 1361060 w 2400373"/>
                    <a:gd name="connsiteY9" fmla="*/ 733438 h 974432"/>
                    <a:gd name="connsiteX10" fmla="*/ 1395539 w 2400373"/>
                    <a:gd name="connsiteY10" fmla="*/ 764493 h 974432"/>
                    <a:gd name="connsiteX11" fmla="*/ 1684914 w 2400373"/>
                    <a:gd name="connsiteY11" fmla="*/ 764493 h 974432"/>
                    <a:gd name="connsiteX12" fmla="*/ 1719131 w 2400373"/>
                    <a:gd name="connsiteY12" fmla="*/ 733732 h 974432"/>
                    <a:gd name="connsiteX13" fmla="*/ 1682657 w 2400373"/>
                    <a:gd name="connsiteY13" fmla="*/ 705131 h 974432"/>
                    <a:gd name="connsiteX14" fmla="*/ 1539223 w 2400373"/>
                    <a:gd name="connsiteY14" fmla="*/ 705207 h 974432"/>
                    <a:gd name="connsiteX15" fmla="*/ 1398298 w 2400373"/>
                    <a:gd name="connsiteY15" fmla="*/ 705054 h 974432"/>
                    <a:gd name="connsiteX16" fmla="*/ 1682493 w 2400373"/>
                    <a:gd name="connsiteY16" fmla="*/ 58785 h 974432"/>
                    <a:gd name="connsiteX17" fmla="*/ 1719164 w 2400373"/>
                    <a:gd name="connsiteY17" fmla="*/ 28210 h 974432"/>
                    <a:gd name="connsiteX18" fmla="*/ 1682384 w 2400373"/>
                    <a:gd name="connsiteY18" fmla="*/ 88 h 974432"/>
                    <a:gd name="connsiteX19" fmla="*/ 1398123 w 2400373"/>
                    <a:gd name="connsiteY19" fmla="*/ 1 h 974432"/>
                    <a:gd name="connsiteX20" fmla="*/ 1360689 w 2400373"/>
                    <a:gd name="connsiteY20" fmla="*/ 28276 h 974432"/>
                    <a:gd name="connsiteX21" fmla="*/ 1398221 w 2400373"/>
                    <a:gd name="connsiteY21" fmla="*/ 58785 h 974432"/>
                    <a:gd name="connsiteX22" fmla="*/ 1539092 w 2400373"/>
                    <a:gd name="connsiteY22" fmla="*/ 58905 h 974432"/>
                    <a:gd name="connsiteX23" fmla="*/ 1682493 w 2400373"/>
                    <a:gd name="connsiteY23" fmla="*/ 58785 h 974432"/>
                    <a:gd name="connsiteX24" fmla="*/ 1398156 w 2400373"/>
                    <a:gd name="connsiteY24" fmla="*/ 176245 h 974432"/>
                    <a:gd name="connsiteX25" fmla="*/ 1360722 w 2400373"/>
                    <a:gd name="connsiteY25" fmla="*/ 204574 h 974432"/>
                    <a:gd name="connsiteX26" fmla="*/ 1398221 w 2400373"/>
                    <a:gd name="connsiteY26" fmla="*/ 235041 h 974432"/>
                    <a:gd name="connsiteX27" fmla="*/ 1682471 w 2400373"/>
                    <a:gd name="connsiteY27" fmla="*/ 235030 h 974432"/>
                    <a:gd name="connsiteX28" fmla="*/ 1719186 w 2400373"/>
                    <a:gd name="connsiteY28" fmla="*/ 204553 h 974432"/>
                    <a:gd name="connsiteX29" fmla="*/ 1682406 w 2400373"/>
                    <a:gd name="connsiteY29" fmla="*/ 176343 h 974432"/>
                    <a:gd name="connsiteX30" fmla="*/ 1541535 w 2400373"/>
                    <a:gd name="connsiteY30" fmla="*/ 176442 h 974432"/>
                    <a:gd name="connsiteX31" fmla="*/ 1398156 w 2400373"/>
                    <a:gd name="connsiteY31" fmla="*/ 176245 h 974432"/>
                    <a:gd name="connsiteX32" fmla="*/ 1682581 w 2400373"/>
                    <a:gd name="connsiteY32" fmla="*/ 411427 h 974432"/>
                    <a:gd name="connsiteX33" fmla="*/ 1719197 w 2400373"/>
                    <a:gd name="connsiteY33" fmla="*/ 383261 h 974432"/>
                    <a:gd name="connsiteX34" fmla="*/ 1682319 w 2400373"/>
                    <a:gd name="connsiteY34" fmla="*/ 352806 h 974432"/>
                    <a:gd name="connsiteX35" fmla="*/ 1398058 w 2400373"/>
                    <a:gd name="connsiteY35" fmla="*/ 352555 h 974432"/>
                    <a:gd name="connsiteX36" fmla="*/ 1360700 w 2400373"/>
                    <a:gd name="connsiteY36" fmla="*/ 380993 h 974432"/>
                    <a:gd name="connsiteX37" fmla="*/ 1398319 w 2400373"/>
                    <a:gd name="connsiteY37" fmla="*/ 411285 h 974432"/>
                    <a:gd name="connsiteX38" fmla="*/ 1539191 w 2400373"/>
                    <a:gd name="connsiteY38" fmla="*/ 411383 h 974432"/>
                    <a:gd name="connsiteX39" fmla="*/ 1682581 w 2400373"/>
                    <a:gd name="connsiteY39" fmla="*/ 411427 h 974432"/>
                    <a:gd name="connsiteX40" fmla="*/ 998496 w 2400373"/>
                    <a:gd name="connsiteY40" fmla="*/ 269247 h 974432"/>
                    <a:gd name="connsiteX41" fmla="*/ 1038929 w 2400373"/>
                    <a:gd name="connsiteY41" fmla="*/ 239490 h 974432"/>
                    <a:gd name="connsiteX42" fmla="*/ 1000153 w 2400373"/>
                    <a:gd name="connsiteY42" fmla="*/ 210473 h 974432"/>
                    <a:gd name="connsiteX43" fmla="*/ 718379 w 2400373"/>
                    <a:gd name="connsiteY43" fmla="*/ 210648 h 974432"/>
                    <a:gd name="connsiteX44" fmla="*/ 680236 w 2400373"/>
                    <a:gd name="connsiteY44" fmla="*/ 240318 h 974432"/>
                    <a:gd name="connsiteX45" fmla="*/ 719240 w 2400373"/>
                    <a:gd name="connsiteY45" fmla="*/ 269443 h 974432"/>
                    <a:gd name="connsiteX46" fmla="*/ 860122 w 2400373"/>
                    <a:gd name="connsiteY46" fmla="*/ 269269 h 974432"/>
                    <a:gd name="connsiteX47" fmla="*/ 998496 w 2400373"/>
                    <a:gd name="connsiteY47" fmla="*/ 269247 h 974432"/>
                    <a:gd name="connsiteX48" fmla="*/ 1000339 w 2400373"/>
                    <a:gd name="connsiteY48" fmla="*/ 445666 h 974432"/>
                    <a:gd name="connsiteX49" fmla="*/ 1038929 w 2400373"/>
                    <a:gd name="connsiteY49" fmla="*/ 416486 h 974432"/>
                    <a:gd name="connsiteX50" fmla="*/ 1000851 w 2400373"/>
                    <a:gd name="connsiteY50" fmla="*/ 386903 h 974432"/>
                    <a:gd name="connsiteX51" fmla="*/ 719066 w 2400373"/>
                    <a:gd name="connsiteY51" fmla="*/ 386718 h 974432"/>
                    <a:gd name="connsiteX52" fmla="*/ 680236 w 2400373"/>
                    <a:gd name="connsiteY52" fmla="*/ 416017 h 974432"/>
                    <a:gd name="connsiteX53" fmla="*/ 718553 w 2400373"/>
                    <a:gd name="connsiteY53" fmla="*/ 445458 h 974432"/>
                    <a:gd name="connsiteX54" fmla="*/ 856927 w 2400373"/>
                    <a:gd name="connsiteY54" fmla="*/ 445513 h 974432"/>
                    <a:gd name="connsiteX55" fmla="*/ 1000339 w 2400373"/>
                    <a:gd name="connsiteY55" fmla="*/ 445666 h 974432"/>
                    <a:gd name="connsiteX56" fmla="*/ 1003643 w 2400373"/>
                    <a:gd name="connsiteY56" fmla="*/ 621834 h 974432"/>
                    <a:gd name="connsiteX57" fmla="*/ 1038732 w 2400373"/>
                    <a:gd name="connsiteY57" fmla="*/ 592032 h 974432"/>
                    <a:gd name="connsiteX58" fmla="*/ 1005060 w 2400373"/>
                    <a:gd name="connsiteY58" fmla="*/ 563463 h 974432"/>
                    <a:gd name="connsiteX59" fmla="*/ 715762 w 2400373"/>
                    <a:gd name="connsiteY59" fmla="*/ 563409 h 974432"/>
                    <a:gd name="connsiteX60" fmla="*/ 680530 w 2400373"/>
                    <a:gd name="connsiteY60" fmla="*/ 593112 h 974432"/>
                    <a:gd name="connsiteX61" fmla="*/ 716863 w 2400373"/>
                    <a:gd name="connsiteY61" fmla="*/ 621899 h 974432"/>
                    <a:gd name="connsiteX62" fmla="*/ 857734 w 2400373"/>
                    <a:gd name="connsiteY62" fmla="*/ 621735 h 974432"/>
                    <a:gd name="connsiteX63" fmla="*/ 1003643 w 2400373"/>
                    <a:gd name="connsiteY63" fmla="*/ 621834 h 974432"/>
                    <a:gd name="connsiteX64" fmla="*/ 716100 w 2400373"/>
                    <a:gd name="connsiteY64" fmla="*/ 739642 h 974432"/>
                    <a:gd name="connsiteX65" fmla="*/ 680519 w 2400373"/>
                    <a:gd name="connsiteY65" fmla="*/ 769105 h 974432"/>
                    <a:gd name="connsiteX66" fmla="*/ 716525 w 2400373"/>
                    <a:gd name="connsiteY66" fmla="*/ 798165 h 974432"/>
                    <a:gd name="connsiteX67" fmla="*/ 1003294 w 2400373"/>
                    <a:gd name="connsiteY67" fmla="*/ 798121 h 974432"/>
                    <a:gd name="connsiteX68" fmla="*/ 1038721 w 2400373"/>
                    <a:gd name="connsiteY68" fmla="*/ 768713 h 974432"/>
                    <a:gd name="connsiteX69" fmla="*/ 1002869 w 2400373"/>
                    <a:gd name="connsiteY69" fmla="*/ 739664 h 974432"/>
                    <a:gd name="connsiteX70" fmla="*/ 861998 w 2400373"/>
                    <a:gd name="connsiteY70" fmla="*/ 739730 h 974432"/>
                    <a:gd name="connsiteX71" fmla="*/ 716100 w 2400373"/>
                    <a:gd name="connsiteY71" fmla="*/ 739642 h 974432"/>
                    <a:gd name="connsiteX72" fmla="*/ 1002084 w 2400373"/>
                    <a:gd name="connsiteY72" fmla="*/ 974387 h 974432"/>
                    <a:gd name="connsiteX73" fmla="*/ 1038929 w 2400373"/>
                    <a:gd name="connsiteY73" fmla="*/ 946211 h 974432"/>
                    <a:gd name="connsiteX74" fmla="*/ 1001593 w 2400373"/>
                    <a:gd name="connsiteY74" fmla="*/ 916039 h 974432"/>
                    <a:gd name="connsiteX75" fmla="*/ 717332 w 2400373"/>
                    <a:gd name="connsiteY75" fmla="*/ 915843 h 974432"/>
                    <a:gd name="connsiteX76" fmla="*/ 680257 w 2400373"/>
                    <a:gd name="connsiteY76" fmla="*/ 944226 h 974432"/>
                    <a:gd name="connsiteX77" fmla="*/ 717823 w 2400373"/>
                    <a:gd name="connsiteY77" fmla="*/ 974180 h 974432"/>
                    <a:gd name="connsiteX78" fmla="*/ 858694 w 2400373"/>
                    <a:gd name="connsiteY78" fmla="*/ 974235 h 974432"/>
                    <a:gd name="connsiteX79" fmla="*/ 1002084 w 2400373"/>
                    <a:gd name="connsiteY79" fmla="*/ 974387 h 974432"/>
                    <a:gd name="connsiteX80" fmla="*/ 320572 w 2400373"/>
                    <a:gd name="connsiteY80" fmla="*/ 269225 h 974432"/>
                    <a:gd name="connsiteX81" fmla="*/ 358661 w 2400373"/>
                    <a:gd name="connsiteY81" fmla="*/ 239380 h 974432"/>
                    <a:gd name="connsiteX82" fmla="*/ 321903 w 2400373"/>
                    <a:gd name="connsiteY82" fmla="*/ 210495 h 974432"/>
                    <a:gd name="connsiteX83" fmla="*/ 35101 w 2400373"/>
                    <a:gd name="connsiteY83" fmla="*/ 210594 h 974432"/>
                    <a:gd name="connsiteX84" fmla="*/ 229 w 2400373"/>
                    <a:gd name="connsiteY84" fmla="*/ 240504 h 974432"/>
                    <a:gd name="connsiteX85" fmla="*/ 36290 w 2400373"/>
                    <a:gd name="connsiteY85" fmla="*/ 269367 h 974432"/>
                    <a:gd name="connsiteX86" fmla="*/ 179690 w 2400373"/>
                    <a:gd name="connsiteY86" fmla="*/ 269280 h 974432"/>
                    <a:gd name="connsiteX87" fmla="*/ 320572 w 2400373"/>
                    <a:gd name="connsiteY87" fmla="*/ 269225 h 974432"/>
                    <a:gd name="connsiteX88" fmla="*/ 320594 w 2400373"/>
                    <a:gd name="connsiteY88" fmla="*/ 445458 h 974432"/>
                    <a:gd name="connsiteX89" fmla="*/ 358661 w 2400373"/>
                    <a:gd name="connsiteY89" fmla="*/ 415657 h 974432"/>
                    <a:gd name="connsiteX90" fmla="*/ 321848 w 2400373"/>
                    <a:gd name="connsiteY90" fmla="*/ 386750 h 974432"/>
                    <a:gd name="connsiteX91" fmla="*/ 35068 w 2400373"/>
                    <a:gd name="connsiteY91" fmla="*/ 386859 h 974432"/>
                    <a:gd name="connsiteX92" fmla="*/ 219 w 2400373"/>
                    <a:gd name="connsiteY92" fmla="*/ 416868 h 974432"/>
                    <a:gd name="connsiteX93" fmla="*/ 36322 w 2400373"/>
                    <a:gd name="connsiteY93" fmla="*/ 445611 h 974432"/>
                    <a:gd name="connsiteX94" fmla="*/ 179712 w 2400373"/>
                    <a:gd name="connsiteY94" fmla="*/ 445513 h 974432"/>
                    <a:gd name="connsiteX95" fmla="*/ 320594 w 2400373"/>
                    <a:gd name="connsiteY95" fmla="*/ 445458 h 974432"/>
                    <a:gd name="connsiteX96" fmla="*/ 320932 w 2400373"/>
                    <a:gd name="connsiteY96" fmla="*/ 621692 h 974432"/>
                    <a:gd name="connsiteX97" fmla="*/ 358661 w 2400373"/>
                    <a:gd name="connsiteY97" fmla="*/ 591673 h 974432"/>
                    <a:gd name="connsiteX98" fmla="*/ 321510 w 2400373"/>
                    <a:gd name="connsiteY98" fmla="*/ 563333 h 974432"/>
                    <a:gd name="connsiteX99" fmla="*/ 37271 w 2400373"/>
                    <a:gd name="connsiteY99" fmla="*/ 563562 h 974432"/>
                    <a:gd name="connsiteX100" fmla="*/ 99 w 2400373"/>
                    <a:gd name="connsiteY100" fmla="*/ 593548 h 974432"/>
                    <a:gd name="connsiteX101" fmla="*/ 36693 w 2400373"/>
                    <a:gd name="connsiteY101" fmla="*/ 621877 h 974432"/>
                    <a:gd name="connsiteX102" fmla="*/ 180072 w 2400373"/>
                    <a:gd name="connsiteY102" fmla="*/ 621757 h 974432"/>
                    <a:gd name="connsiteX103" fmla="*/ 320932 w 2400373"/>
                    <a:gd name="connsiteY103" fmla="*/ 621692 h 974432"/>
                    <a:gd name="connsiteX104" fmla="*/ 321041 w 2400373"/>
                    <a:gd name="connsiteY104" fmla="*/ 797947 h 974432"/>
                    <a:gd name="connsiteX105" fmla="*/ 358639 w 2400373"/>
                    <a:gd name="connsiteY105" fmla="*/ 767873 h 974432"/>
                    <a:gd name="connsiteX106" fmla="*/ 321401 w 2400373"/>
                    <a:gd name="connsiteY106" fmla="*/ 739566 h 974432"/>
                    <a:gd name="connsiteX107" fmla="*/ 37162 w 2400373"/>
                    <a:gd name="connsiteY107" fmla="*/ 739806 h 974432"/>
                    <a:gd name="connsiteX108" fmla="*/ 99 w 2400373"/>
                    <a:gd name="connsiteY108" fmla="*/ 769978 h 974432"/>
                    <a:gd name="connsiteX109" fmla="*/ 36802 w 2400373"/>
                    <a:gd name="connsiteY109" fmla="*/ 798132 h 974432"/>
                    <a:gd name="connsiteX110" fmla="*/ 177662 w 2400373"/>
                    <a:gd name="connsiteY110" fmla="*/ 798012 h 974432"/>
                    <a:gd name="connsiteX111" fmla="*/ 321041 w 2400373"/>
                    <a:gd name="connsiteY111" fmla="*/ 797947 h 974432"/>
                    <a:gd name="connsiteX112" fmla="*/ 323146 w 2400373"/>
                    <a:gd name="connsiteY112" fmla="*/ 974387 h 974432"/>
                    <a:gd name="connsiteX113" fmla="*/ 358334 w 2400373"/>
                    <a:gd name="connsiteY113" fmla="*/ 944564 h 974432"/>
                    <a:gd name="connsiteX114" fmla="*/ 324334 w 2400373"/>
                    <a:gd name="connsiteY114" fmla="*/ 915941 h 974432"/>
                    <a:gd name="connsiteX115" fmla="*/ 35068 w 2400373"/>
                    <a:gd name="connsiteY115" fmla="*/ 915952 h 974432"/>
                    <a:gd name="connsiteX116" fmla="*/ 240 w 2400373"/>
                    <a:gd name="connsiteY116" fmla="*/ 945873 h 974432"/>
                    <a:gd name="connsiteX117" fmla="*/ 36399 w 2400373"/>
                    <a:gd name="connsiteY117" fmla="*/ 974366 h 974432"/>
                    <a:gd name="connsiteX118" fmla="*/ 179778 w 2400373"/>
                    <a:gd name="connsiteY118" fmla="*/ 974246 h 974432"/>
                    <a:gd name="connsiteX119" fmla="*/ 323146 w 2400373"/>
                    <a:gd name="connsiteY119" fmla="*/ 974387 h 974432"/>
                    <a:gd name="connsiteX120" fmla="*/ 2362358 w 2400373"/>
                    <a:gd name="connsiteY120" fmla="*/ 621703 h 974432"/>
                    <a:gd name="connsiteX121" fmla="*/ 2400283 w 2400373"/>
                    <a:gd name="connsiteY121" fmla="*/ 592218 h 974432"/>
                    <a:gd name="connsiteX122" fmla="*/ 2364179 w 2400373"/>
                    <a:gd name="connsiteY122" fmla="*/ 563333 h 974432"/>
                    <a:gd name="connsiteX123" fmla="*/ 2077399 w 2400373"/>
                    <a:gd name="connsiteY123" fmla="*/ 563322 h 974432"/>
                    <a:gd name="connsiteX124" fmla="*/ 2041928 w 2400373"/>
                    <a:gd name="connsiteY124" fmla="*/ 592916 h 974432"/>
                    <a:gd name="connsiteX125" fmla="*/ 2078097 w 2400373"/>
                    <a:gd name="connsiteY125" fmla="*/ 621943 h 974432"/>
                    <a:gd name="connsiteX126" fmla="*/ 2218968 w 2400373"/>
                    <a:gd name="connsiteY126" fmla="*/ 621746 h 974432"/>
                    <a:gd name="connsiteX127" fmla="*/ 2362358 w 2400373"/>
                    <a:gd name="connsiteY127" fmla="*/ 621703 h 974432"/>
                    <a:gd name="connsiteX128" fmla="*/ 2362402 w 2400373"/>
                    <a:gd name="connsiteY128" fmla="*/ 797958 h 974432"/>
                    <a:gd name="connsiteX129" fmla="*/ 2400283 w 2400373"/>
                    <a:gd name="connsiteY129" fmla="*/ 768506 h 974432"/>
                    <a:gd name="connsiteX130" fmla="*/ 2364114 w 2400373"/>
                    <a:gd name="connsiteY130" fmla="*/ 739599 h 974432"/>
                    <a:gd name="connsiteX131" fmla="*/ 2077323 w 2400373"/>
                    <a:gd name="connsiteY131" fmla="*/ 739588 h 974432"/>
                    <a:gd name="connsiteX132" fmla="*/ 2041917 w 2400373"/>
                    <a:gd name="connsiteY132" fmla="*/ 769302 h 974432"/>
                    <a:gd name="connsiteX133" fmla="*/ 2078130 w 2400373"/>
                    <a:gd name="connsiteY133" fmla="*/ 798209 h 974432"/>
                    <a:gd name="connsiteX134" fmla="*/ 2221520 w 2400373"/>
                    <a:gd name="connsiteY134" fmla="*/ 798001 h 974432"/>
                    <a:gd name="connsiteX135" fmla="*/ 2362402 w 2400373"/>
                    <a:gd name="connsiteY135" fmla="*/ 797958 h 974432"/>
                    <a:gd name="connsiteX136" fmla="*/ 2080616 w 2400373"/>
                    <a:gd name="connsiteY136" fmla="*/ 915756 h 974432"/>
                    <a:gd name="connsiteX137" fmla="*/ 2041612 w 2400373"/>
                    <a:gd name="connsiteY137" fmla="*/ 944902 h 974432"/>
                    <a:gd name="connsiteX138" fmla="*/ 2079918 w 2400373"/>
                    <a:gd name="connsiteY138" fmla="*/ 974191 h 974432"/>
                    <a:gd name="connsiteX139" fmla="*/ 2361671 w 2400373"/>
                    <a:gd name="connsiteY139" fmla="*/ 974431 h 974432"/>
                    <a:gd name="connsiteX140" fmla="*/ 2400304 w 2400373"/>
                    <a:gd name="connsiteY140" fmla="*/ 945546 h 974432"/>
                    <a:gd name="connsiteX141" fmla="*/ 2362369 w 2400373"/>
                    <a:gd name="connsiteY141" fmla="*/ 916017 h 974432"/>
                    <a:gd name="connsiteX142" fmla="*/ 2224006 w 2400373"/>
                    <a:gd name="connsiteY142" fmla="*/ 915930 h 974432"/>
                    <a:gd name="connsiteX143" fmla="*/ 2080616 w 2400373"/>
                    <a:gd name="connsiteY143" fmla="*/ 915756 h 974432"/>
                    <a:gd name="connsiteX144" fmla="*/ 2359894 w 2400373"/>
                    <a:gd name="connsiteY144" fmla="*/ 269247 h 974432"/>
                    <a:gd name="connsiteX145" fmla="*/ 2400272 w 2400373"/>
                    <a:gd name="connsiteY145" fmla="*/ 239490 h 974432"/>
                    <a:gd name="connsiteX146" fmla="*/ 2361616 w 2400373"/>
                    <a:gd name="connsiteY146" fmla="*/ 210441 h 974432"/>
                    <a:gd name="connsiteX147" fmla="*/ 2079863 w 2400373"/>
                    <a:gd name="connsiteY147" fmla="*/ 210637 h 974432"/>
                    <a:gd name="connsiteX148" fmla="*/ 2041568 w 2400373"/>
                    <a:gd name="connsiteY148" fmla="*/ 240264 h 974432"/>
                    <a:gd name="connsiteX149" fmla="*/ 2080659 w 2400373"/>
                    <a:gd name="connsiteY149" fmla="*/ 269476 h 974432"/>
                    <a:gd name="connsiteX150" fmla="*/ 2221531 w 2400373"/>
                    <a:gd name="connsiteY150" fmla="*/ 269280 h 974432"/>
                    <a:gd name="connsiteX151" fmla="*/ 2359894 w 2400373"/>
                    <a:gd name="connsiteY151" fmla="*/ 269247 h 974432"/>
                    <a:gd name="connsiteX152" fmla="*/ 2362369 w 2400373"/>
                    <a:gd name="connsiteY152" fmla="*/ 445469 h 974432"/>
                    <a:gd name="connsiteX153" fmla="*/ 2400272 w 2400373"/>
                    <a:gd name="connsiteY153" fmla="*/ 415876 h 974432"/>
                    <a:gd name="connsiteX154" fmla="*/ 2364168 w 2400373"/>
                    <a:gd name="connsiteY154" fmla="*/ 386772 h 974432"/>
                    <a:gd name="connsiteX155" fmla="*/ 2077388 w 2400373"/>
                    <a:gd name="connsiteY155" fmla="*/ 386750 h 974432"/>
                    <a:gd name="connsiteX156" fmla="*/ 2041917 w 2400373"/>
                    <a:gd name="connsiteY156" fmla="*/ 416595 h 974432"/>
                    <a:gd name="connsiteX157" fmla="*/ 2078097 w 2400373"/>
                    <a:gd name="connsiteY157" fmla="*/ 445698 h 974432"/>
                    <a:gd name="connsiteX158" fmla="*/ 2221487 w 2400373"/>
                    <a:gd name="connsiteY158" fmla="*/ 445524 h 974432"/>
                    <a:gd name="connsiteX159" fmla="*/ 2362369 w 2400373"/>
                    <a:gd name="connsiteY159" fmla="*/ 445469 h 974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400373" h="974432">
                      <a:moveTo>
                        <a:pt x="1541121" y="528974"/>
                      </a:moveTo>
                      <a:cubicBezTo>
                        <a:pt x="1588096" y="528974"/>
                        <a:pt x="1635071" y="529181"/>
                        <a:pt x="1682035" y="528875"/>
                      </a:cubicBezTo>
                      <a:cubicBezTo>
                        <a:pt x="1701925" y="528745"/>
                        <a:pt x="1717278" y="534153"/>
                        <a:pt x="1719153" y="556834"/>
                      </a:cubicBezTo>
                      <a:cubicBezTo>
                        <a:pt x="1720800" y="576788"/>
                        <a:pt x="1708805" y="588063"/>
                        <a:pt x="1682951" y="588216"/>
                      </a:cubicBezTo>
                      <a:cubicBezTo>
                        <a:pt x="1588172" y="588772"/>
                        <a:pt x="1493382" y="588739"/>
                        <a:pt x="1398603" y="588238"/>
                      </a:cubicBezTo>
                      <a:cubicBezTo>
                        <a:pt x="1373883" y="588107"/>
                        <a:pt x="1358596" y="575458"/>
                        <a:pt x="1360635" y="557695"/>
                      </a:cubicBezTo>
                      <a:cubicBezTo>
                        <a:pt x="1363263" y="534840"/>
                        <a:pt x="1378932" y="528472"/>
                        <a:pt x="1400195" y="528766"/>
                      </a:cubicBezTo>
                      <a:cubicBezTo>
                        <a:pt x="1447170" y="529432"/>
                        <a:pt x="1494156" y="528974"/>
                        <a:pt x="1541121" y="528974"/>
                      </a:cubicBezTo>
                      <a:close/>
                      <a:moveTo>
                        <a:pt x="1398298" y="705054"/>
                      </a:moveTo>
                      <a:cubicBezTo>
                        <a:pt x="1377809" y="704836"/>
                        <a:pt x="1362161" y="712218"/>
                        <a:pt x="1361060" y="733438"/>
                      </a:cubicBezTo>
                      <a:cubicBezTo>
                        <a:pt x="1359937" y="754985"/>
                        <a:pt x="1375105" y="764449"/>
                        <a:pt x="1395539" y="764493"/>
                      </a:cubicBezTo>
                      <a:cubicBezTo>
                        <a:pt x="1491997" y="764667"/>
                        <a:pt x="1588456" y="764722"/>
                        <a:pt x="1684914" y="764493"/>
                      </a:cubicBezTo>
                      <a:cubicBezTo>
                        <a:pt x="1704912" y="764449"/>
                        <a:pt x="1720156" y="756696"/>
                        <a:pt x="1719131" y="733732"/>
                      </a:cubicBezTo>
                      <a:cubicBezTo>
                        <a:pt x="1718128" y="711160"/>
                        <a:pt x="1702710" y="705032"/>
                        <a:pt x="1682657" y="705131"/>
                      </a:cubicBezTo>
                      <a:cubicBezTo>
                        <a:pt x="1634853" y="705371"/>
                        <a:pt x="1587038" y="705207"/>
                        <a:pt x="1539223" y="705207"/>
                      </a:cubicBezTo>
                      <a:cubicBezTo>
                        <a:pt x="1492248" y="705218"/>
                        <a:pt x="1445262" y="705556"/>
                        <a:pt x="1398298" y="705054"/>
                      </a:cubicBezTo>
                      <a:close/>
                      <a:moveTo>
                        <a:pt x="1682493" y="58785"/>
                      </a:moveTo>
                      <a:cubicBezTo>
                        <a:pt x="1708325" y="58557"/>
                        <a:pt x="1720560" y="48154"/>
                        <a:pt x="1719164" y="28210"/>
                      </a:cubicBezTo>
                      <a:cubicBezTo>
                        <a:pt x="1717572" y="5431"/>
                        <a:pt x="1702361" y="45"/>
                        <a:pt x="1682384" y="88"/>
                      </a:cubicBezTo>
                      <a:cubicBezTo>
                        <a:pt x="1587627" y="328"/>
                        <a:pt x="1492880" y="448"/>
                        <a:pt x="1398123" y="1"/>
                      </a:cubicBezTo>
                      <a:cubicBezTo>
                        <a:pt x="1377525" y="-97"/>
                        <a:pt x="1363339" y="6969"/>
                        <a:pt x="1360689" y="28276"/>
                      </a:cubicBezTo>
                      <a:cubicBezTo>
                        <a:pt x="1358476" y="46115"/>
                        <a:pt x="1374003" y="58567"/>
                        <a:pt x="1398221" y="58785"/>
                      </a:cubicBezTo>
                      <a:cubicBezTo>
                        <a:pt x="1445175" y="59200"/>
                        <a:pt x="1492139" y="58905"/>
                        <a:pt x="1539092" y="58905"/>
                      </a:cubicBezTo>
                      <a:cubicBezTo>
                        <a:pt x="1586896" y="58905"/>
                        <a:pt x="1634700" y="59200"/>
                        <a:pt x="1682493" y="58785"/>
                      </a:cubicBezTo>
                      <a:close/>
                      <a:moveTo>
                        <a:pt x="1398156" y="176245"/>
                      </a:moveTo>
                      <a:cubicBezTo>
                        <a:pt x="1377591" y="175995"/>
                        <a:pt x="1363372" y="183246"/>
                        <a:pt x="1360722" y="204574"/>
                      </a:cubicBezTo>
                      <a:cubicBezTo>
                        <a:pt x="1358497" y="222479"/>
                        <a:pt x="1373960" y="234964"/>
                        <a:pt x="1398221" y="235041"/>
                      </a:cubicBezTo>
                      <a:cubicBezTo>
                        <a:pt x="1492968" y="235313"/>
                        <a:pt x="1587725" y="235324"/>
                        <a:pt x="1682471" y="235030"/>
                      </a:cubicBezTo>
                      <a:cubicBezTo>
                        <a:pt x="1708325" y="234953"/>
                        <a:pt x="1720614" y="224475"/>
                        <a:pt x="1719186" y="204553"/>
                      </a:cubicBezTo>
                      <a:cubicBezTo>
                        <a:pt x="1717561" y="181861"/>
                        <a:pt x="1702404" y="176213"/>
                        <a:pt x="1682406" y="176343"/>
                      </a:cubicBezTo>
                      <a:cubicBezTo>
                        <a:pt x="1635453" y="176660"/>
                        <a:pt x="1588488" y="176442"/>
                        <a:pt x="1541535" y="176442"/>
                      </a:cubicBezTo>
                      <a:cubicBezTo>
                        <a:pt x="1493742" y="176431"/>
                        <a:pt x="1445949" y="176823"/>
                        <a:pt x="1398156" y="176245"/>
                      </a:cubicBezTo>
                      <a:close/>
                      <a:moveTo>
                        <a:pt x="1682581" y="411427"/>
                      </a:moveTo>
                      <a:cubicBezTo>
                        <a:pt x="1702230" y="411481"/>
                        <a:pt x="1718008" y="406607"/>
                        <a:pt x="1719197" y="383261"/>
                      </a:cubicBezTo>
                      <a:cubicBezTo>
                        <a:pt x="1720211" y="363274"/>
                        <a:pt x="1707758" y="352860"/>
                        <a:pt x="1682319" y="352806"/>
                      </a:cubicBezTo>
                      <a:cubicBezTo>
                        <a:pt x="1587561" y="352631"/>
                        <a:pt x="1492804" y="352980"/>
                        <a:pt x="1398058" y="352555"/>
                      </a:cubicBezTo>
                      <a:cubicBezTo>
                        <a:pt x="1377416" y="352457"/>
                        <a:pt x="1363339" y="359762"/>
                        <a:pt x="1360700" y="380993"/>
                      </a:cubicBezTo>
                      <a:cubicBezTo>
                        <a:pt x="1358486" y="398865"/>
                        <a:pt x="1374058" y="411110"/>
                        <a:pt x="1398319" y="411285"/>
                      </a:cubicBezTo>
                      <a:cubicBezTo>
                        <a:pt x="1445273" y="411612"/>
                        <a:pt x="1492237" y="411383"/>
                        <a:pt x="1539191" y="411383"/>
                      </a:cubicBezTo>
                      <a:cubicBezTo>
                        <a:pt x="1586984" y="411394"/>
                        <a:pt x="1634788" y="411307"/>
                        <a:pt x="1682581" y="411427"/>
                      </a:cubicBezTo>
                      <a:close/>
                      <a:moveTo>
                        <a:pt x="998496" y="269247"/>
                      </a:moveTo>
                      <a:cubicBezTo>
                        <a:pt x="1026029" y="269171"/>
                        <a:pt x="1040030" y="259215"/>
                        <a:pt x="1038929" y="239490"/>
                      </a:cubicBezTo>
                      <a:cubicBezTo>
                        <a:pt x="1037566" y="215151"/>
                        <a:pt x="1020708" y="210441"/>
                        <a:pt x="1000153" y="210473"/>
                      </a:cubicBezTo>
                      <a:cubicBezTo>
                        <a:pt x="906225" y="210648"/>
                        <a:pt x="812296" y="210408"/>
                        <a:pt x="718379" y="210648"/>
                      </a:cubicBezTo>
                      <a:cubicBezTo>
                        <a:pt x="693343" y="210713"/>
                        <a:pt x="678666" y="221977"/>
                        <a:pt x="680236" y="240318"/>
                      </a:cubicBezTo>
                      <a:cubicBezTo>
                        <a:pt x="682242" y="263708"/>
                        <a:pt x="698097" y="269694"/>
                        <a:pt x="719240" y="269443"/>
                      </a:cubicBezTo>
                      <a:cubicBezTo>
                        <a:pt x="766193" y="268887"/>
                        <a:pt x="813169" y="269269"/>
                        <a:pt x="860122" y="269269"/>
                      </a:cubicBezTo>
                      <a:cubicBezTo>
                        <a:pt x="906247" y="269291"/>
                        <a:pt x="952371" y="269378"/>
                        <a:pt x="998496" y="269247"/>
                      </a:cubicBezTo>
                      <a:close/>
                      <a:moveTo>
                        <a:pt x="1000339" y="445666"/>
                      </a:moveTo>
                      <a:cubicBezTo>
                        <a:pt x="1021340" y="445873"/>
                        <a:pt x="1037446" y="440377"/>
                        <a:pt x="1038929" y="416486"/>
                      </a:cubicBezTo>
                      <a:cubicBezTo>
                        <a:pt x="1040128" y="397284"/>
                        <a:pt x="1026891" y="386979"/>
                        <a:pt x="1000851" y="386903"/>
                      </a:cubicBezTo>
                      <a:cubicBezTo>
                        <a:pt x="906923" y="386630"/>
                        <a:pt x="812994" y="386881"/>
                        <a:pt x="719066" y="386718"/>
                      </a:cubicBezTo>
                      <a:cubicBezTo>
                        <a:pt x="698380" y="386685"/>
                        <a:pt x="681806" y="392115"/>
                        <a:pt x="680236" y="416017"/>
                      </a:cubicBezTo>
                      <a:cubicBezTo>
                        <a:pt x="679025" y="434467"/>
                        <a:pt x="693735" y="445360"/>
                        <a:pt x="718553" y="445458"/>
                      </a:cubicBezTo>
                      <a:cubicBezTo>
                        <a:pt x="764678" y="445644"/>
                        <a:pt x="810803" y="445513"/>
                        <a:pt x="856927" y="445513"/>
                      </a:cubicBezTo>
                      <a:cubicBezTo>
                        <a:pt x="904731" y="445513"/>
                        <a:pt x="952546" y="445186"/>
                        <a:pt x="1000339" y="445666"/>
                      </a:cubicBezTo>
                      <a:close/>
                      <a:moveTo>
                        <a:pt x="1003643" y="621834"/>
                      </a:moveTo>
                      <a:cubicBezTo>
                        <a:pt x="1024306" y="621954"/>
                        <a:pt x="1038841" y="614146"/>
                        <a:pt x="1038732" y="592032"/>
                      </a:cubicBezTo>
                      <a:cubicBezTo>
                        <a:pt x="1038634" y="571206"/>
                        <a:pt x="1024590" y="563453"/>
                        <a:pt x="1005060" y="563463"/>
                      </a:cubicBezTo>
                      <a:cubicBezTo>
                        <a:pt x="908624" y="563540"/>
                        <a:pt x="812198" y="563583"/>
                        <a:pt x="715762" y="563409"/>
                      </a:cubicBezTo>
                      <a:cubicBezTo>
                        <a:pt x="695175" y="563365"/>
                        <a:pt x="680029" y="571140"/>
                        <a:pt x="680530" y="593112"/>
                      </a:cubicBezTo>
                      <a:cubicBezTo>
                        <a:pt x="681032" y="614811"/>
                        <a:pt x="696254" y="622117"/>
                        <a:pt x="716863" y="621899"/>
                      </a:cubicBezTo>
                      <a:cubicBezTo>
                        <a:pt x="763816" y="621397"/>
                        <a:pt x="810781" y="621735"/>
                        <a:pt x="857734" y="621735"/>
                      </a:cubicBezTo>
                      <a:cubicBezTo>
                        <a:pt x="906367" y="621746"/>
                        <a:pt x="954999" y="621561"/>
                        <a:pt x="1003643" y="621834"/>
                      </a:cubicBezTo>
                      <a:close/>
                      <a:moveTo>
                        <a:pt x="716100" y="739642"/>
                      </a:moveTo>
                      <a:cubicBezTo>
                        <a:pt x="695611" y="739533"/>
                        <a:pt x="680247" y="747177"/>
                        <a:pt x="680519" y="769105"/>
                      </a:cubicBezTo>
                      <a:cubicBezTo>
                        <a:pt x="680781" y="790761"/>
                        <a:pt x="695807" y="798241"/>
                        <a:pt x="716525" y="798165"/>
                      </a:cubicBezTo>
                      <a:cubicBezTo>
                        <a:pt x="812111" y="797805"/>
                        <a:pt x="907708" y="797870"/>
                        <a:pt x="1003294" y="798121"/>
                      </a:cubicBezTo>
                      <a:cubicBezTo>
                        <a:pt x="1023892" y="798176"/>
                        <a:pt x="1038743" y="790848"/>
                        <a:pt x="1038721" y="768713"/>
                      </a:cubicBezTo>
                      <a:cubicBezTo>
                        <a:pt x="1038700" y="746250"/>
                        <a:pt x="1023063" y="739577"/>
                        <a:pt x="1002869" y="739664"/>
                      </a:cubicBezTo>
                      <a:cubicBezTo>
                        <a:pt x="955915" y="739871"/>
                        <a:pt x="908962" y="739730"/>
                        <a:pt x="861998" y="739730"/>
                      </a:cubicBezTo>
                      <a:cubicBezTo>
                        <a:pt x="813365" y="739719"/>
                        <a:pt x="764732" y="739882"/>
                        <a:pt x="716100" y="739642"/>
                      </a:cubicBezTo>
                      <a:close/>
                      <a:moveTo>
                        <a:pt x="1002084" y="974387"/>
                      </a:moveTo>
                      <a:cubicBezTo>
                        <a:pt x="1022344" y="974584"/>
                        <a:pt x="1037151" y="968543"/>
                        <a:pt x="1038929" y="946211"/>
                      </a:cubicBezTo>
                      <a:cubicBezTo>
                        <a:pt x="1040455" y="926976"/>
                        <a:pt x="1027043" y="916105"/>
                        <a:pt x="1001593" y="916039"/>
                      </a:cubicBezTo>
                      <a:cubicBezTo>
                        <a:pt x="906835" y="915788"/>
                        <a:pt x="812078" y="916072"/>
                        <a:pt x="717332" y="915843"/>
                      </a:cubicBezTo>
                      <a:cubicBezTo>
                        <a:pt x="697214" y="915799"/>
                        <a:pt x="682264" y="922134"/>
                        <a:pt x="680257" y="944226"/>
                      </a:cubicBezTo>
                      <a:cubicBezTo>
                        <a:pt x="678578" y="962818"/>
                        <a:pt x="693146" y="974093"/>
                        <a:pt x="717823" y="974180"/>
                      </a:cubicBezTo>
                      <a:cubicBezTo>
                        <a:pt x="764776" y="974366"/>
                        <a:pt x="811740" y="974235"/>
                        <a:pt x="858694" y="974235"/>
                      </a:cubicBezTo>
                      <a:cubicBezTo>
                        <a:pt x="906487" y="974235"/>
                        <a:pt x="954290" y="973919"/>
                        <a:pt x="1002084" y="974387"/>
                      </a:cubicBezTo>
                      <a:close/>
                      <a:moveTo>
                        <a:pt x="320572" y="269225"/>
                      </a:moveTo>
                      <a:cubicBezTo>
                        <a:pt x="345063" y="269116"/>
                        <a:pt x="360198" y="257645"/>
                        <a:pt x="358661" y="239380"/>
                      </a:cubicBezTo>
                      <a:cubicBezTo>
                        <a:pt x="356818" y="217518"/>
                        <a:pt x="342163" y="210463"/>
                        <a:pt x="321903" y="210495"/>
                      </a:cubicBezTo>
                      <a:cubicBezTo>
                        <a:pt x="226306" y="210681"/>
                        <a:pt x="130698" y="210583"/>
                        <a:pt x="35101" y="210594"/>
                      </a:cubicBezTo>
                      <a:cubicBezTo>
                        <a:pt x="14896" y="210594"/>
                        <a:pt x="-327" y="217714"/>
                        <a:pt x="229" y="240504"/>
                      </a:cubicBezTo>
                      <a:cubicBezTo>
                        <a:pt x="786" y="263010"/>
                        <a:pt x="16084" y="269487"/>
                        <a:pt x="36290" y="269367"/>
                      </a:cubicBezTo>
                      <a:cubicBezTo>
                        <a:pt x="84094" y="269105"/>
                        <a:pt x="131886" y="269280"/>
                        <a:pt x="179690" y="269280"/>
                      </a:cubicBezTo>
                      <a:cubicBezTo>
                        <a:pt x="226644" y="269280"/>
                        <a:pt x="273608" y="269432"/>
                        <a:pt x="320572" y="269225"/>
                      </a:cubicBezTo>
                      <a:close/>
                      <a:moveTo>
                        <a:pt x="320594" y="445458"/>
                      </a:moveTo>
                      <a:cubicBezTo>
                        <a:pt x="345118" y="445360"/>
                        <a:pt x="360231" y="433944"/>
                        <a:pt x="358661" y="415657"/>
                      </a:cubicBezTo>
                      <a:cubicBezTo>
                        <a:pt x="356774" y="393827"/>
                        <a:pt x="342054" y="386718"/>
                        <a:pt x="321848" y="386750"/>
                      </a:cubicBezTo>
                      <a:cubicBezTo>
                        <a:pt x="226251" y="386903"/>
                        <a:pt x="130665" y="386794"/>
                        <a:pt x="35068" y="386859"/>
                      </a:cubicBezTo>
                      <a:cubicBezTo>
                        <a:pt x="14961" y="386870"/>
                        <a:pt x="-370" y="394078"/>
                        <a:pt x="219" y="416868"/>
                      </a:cubicBezTo>
                      <a:cubicBezTo>
                        <a:pt x="797" y="439407"/>
                        <a:pt x="16095" y="445742"/>
                        <a:pt x="36322" y="445611"/>
                      </a:cubicBezTo>
                      <a:cubicBezTo>
                        <a:pt x="84115" y="445295"/>
                        <a:pt x="131919" y="445513"/>
                        <a:pt x="179712" y="445513"/>
                      </a:cubicBezTo>
                      <a:cubicBezTo>
                        <a:pt x="226687" y="445513"/>
                        <a:pt x="273641" y="445655"/>
                        <a:pt x="320594" y="445458"/>
                      </a:cubicBezTo>
                      <a:close/>
                      <a:moveTo>
                        <a:pt x="320932" y="621692"/>
                      </a:moveTo>
                      <a:cubicBezTo>
                        <a:pt x="345249" y="621583"/>
                        <a:pt x="360514" y="609872"/>
                        <a:pt x="358661" y="591673"/>
                      </a:cubicBezTo>
                      <a:cubicBezTo>
                        <a:pt x="356436" y="569962"/>
                        <a:pt x="341901" y="563256"/>
                        <a:pt x="321510" y="563333"/>
                      </a:cubicBezTo>
                      <a:cubicBezTo>
                        <a:pt x="226764" y="563681"/>
                        <a:pt x="132017" y="563355"/>
                        <a:pt x="37271" y="563562"/>
                      </a:cubicBezTo>
                      <a:cubicBezTo>
                        <a:pt x="11308" y="563616"/>
                        <a:pt x="-1210" y="573746"/>
                        <a:pt x="99" y="593548"/>
                      </a:cubicBezTo>
                      <a:cubicBezTo>
                        <a:pt x="1592" y="616174"/>
                        <a:pt x="16575" y="622030"/>
                        <a:pt x="36693" y="621877"/>
                      </a:cubicBezTo>
                      <a:cubicBezTo>
                        <a:pt x="84486" y="621517"/>
                        <a:pt x="132279" y="621768"/>
                        <a:pt x="180072" y="621757"/>
                      </a:cubicBezTo>
                      <a:cubicBezTo>
                        <a:pt x="227025" y="621746"/>
                        <a:pt x="273979" y="621888"/>
                        <a:pt x="320932" y="621692"/>
                      </a:cubicBezTo>
                      <a:close/>
                      <a:moveTo>
                        <a:pt x="321041" y="797947"/>
                      </a:moveTo>
                      <a:cubicBezTo>
                        <a:pt x="345358" y="797849"/>
                        <a:pt x="360558" y="786116"/>
                        <a:pt x="358639" y="767873"/>
                      </a:cubicBezTo>
                      <a:cubicBezTo>
                        <a:pt x="356360" y="746141"/>
                        <a:pt x="341705" y="739500"/>
                        <a:pt x="321401" y="739566"/>
                      </a:cubicBezTo>
                      <a:cubicBezTo>
                        <a:pt x="226655" y="739882"/>
                        <a:pt x="131908" y="739566"/>
                        <a:pt x="37162" y="739806"/>
                      </a:cubicBezTo>
                      <a:cubicBezTo>
                        <a:pt x="11308" y="739871"/>
                        <a:pt x="-1253" y="750219"/>
                        <a:pt x="99" y="769978"/>
                      </a:cubicBezTo>
                      <a:cubicBezTo>
                        <a:pt x="1658" y="792658"/>
                        <a:pt x="16727" y="798296"/>
                        <a:pt x="36802" y="798132"/>
                      </a:cubicBezTo>
                      <a:cubicBezTo>
                        <a:pt x="83755" y="797740"/>
                        <a:pt x="130709" y="798012"/>
                        <a:pt x="177662" y="798012"/>
                      </a:cubicBezTo>
                      <a:cubicBezTo>
                        <a:pt x="225455" y="798001"/>
                        <a:pt x="273248" y="798143"/>
                        <a:pt x="321041" y="797947"/>
                      </a:cubicBezTo>
                      <a:close/>
                      <a:moveTo>
                        <a:pt x="323146" y="974387"/>
                      </a:moveTo>
                      <a:cubicBezTo>
                        <a:pt x="344191" y="974595"/>
                        <a:pt x="358530" y="965969"/>
                        <a:pt x="358334" y="944564"/>
                      </a:cubicBezTo>
                      <a:cubicBezTo>
                        <a:pt x="358148" y="924523"/>
                        <a:pt x="344071" y="915919"/>
                        <a:pt x="324334" y="915941"/>
                      </a:cubicBezTo>
                      <a:cubicBezTo>
                        <a:pt x="227909" y="916061"/>
                        <a:pt x="131494" y="915996"/>
                        <a:pt x="35068" y="915952"/>
                      </a:cubicBezTo>
                      <a:cubicBezTo>
                        <a:pt x="14787" y="915941"/>
                        <a:pt x="-283" y="923181"/>
                        <a:pt x="240" y="945873"/>
                      </a:cubicBezTo>
                      <a:cubicBezTo>
                        <a:pt x="764" y="968554"/>
                        <a:pt x="16182" y="974518"/>
                        <a:pt x="36399" y="974366"/>
                      </a:cubicBezTo>
                      <a:cubicBezTo>
                        <a:pt x="84192" y="973984"/>
                        <a:pt x="131985" y="974246"/>
                        <a:pt x="179778" y="974246"/>
                      </a:cubicBezTo>
                      <a:cubicBezTo>
                        <a:pt x="227560" y="974235"/>
                        <a:pt x="275364" y="973908"/>
                        <a:pt x="323146" y="974387"/>
                      </a:cubicBezTo>
                      <a:close/>
                      <a:moveTo>
                        <a:pt x="2362358" y="621703"/>
                      </a:moveTo>
                      <a:cubicBezTo>
                        <a:pt x="2387874" y="621605"/>
                        <a:pt x="2401308" y="611420"/>
                        <a:pt x="2400283" y="592218"/>
                      </a:cubicBezTo>
                      <a:cubicBezTo>
                        <a:pt x="2399083" y="569766"/>
                        <a:pt x="2384635" y="563267"/>
                        <a:pt x="2364179" y="563333"/>
                      </a:cubicBezTo>
                      <a:cubicBezTo>
                        <a:pt x="2268593" y="563638"/>
                        <a:pt x="2172996" y="563681"/>
                        <a:pt x="2077399" y="563322"/>
                      </a:cubicBezTo>
                      <a:cubicBezTo>
                        <a:pt x="2056397" y="563245"/>
                        <a:pt x="2041644" y="571598"/>
                        <a:pt x="2041928" y="592916"/>
                      </a:cubicBezTo>
                      <a:cubicBezTo>
                        <a:pt x="2042200" y="614168"/>
                        <a:pt x="2057150" y="622226"/>
                        <a:pt x="2078097" y="621943"/>
                      </a:cubicBezTo>
                      <a:cubicBezTo>
                        <a:pt x="2125050" y="621310"/>
                        <a:pt x="2172015" y="621746"/>
                        <a:pt x="2218968" y="621746"/>
                      </a:cubicBezTo>
                      <a:cubicBezTo>
                        <a:pt x="2266761" y="621757"/>
                        <a:pt x="2314565" y="621877"/>
                        <a:pt x="2362358" y="621703"/>
                      </a:cubicBezTo>
                      <a:close/>
                      <a:moveTo>
                        <a:pt x="2362402" y="797958"/>
                      </a:moveTo>
                      <a:cubicBezTo>
                        <a:pt x="2387994" y="797860"/>
                        <a:pt x="2401351" y="787730"/>
                        <a:pt x="2400283" y="768506"/>
                      </a:cubicBezTo>
                      <a:cubicBezTo>
                        <a:pt x="2399039" y="746043"/>
                        <a:pt x="2384504" y="739533"/>
                        <a:pt x="2364114" y="739599"/>
                      </a:cubicBezTo>
                      <a:cubicBezTo>
                        <a:pt x="2268516" y="739860"/>
                        <a:pt x="2172920" y="739893"/>
                        <a:pt x="2077323" y="739588"/>
                      </a:cubicBezTo>
                      <a:cubicBezTo>
                        <a:pt x="2056387" y="739522"/>
                        <a:pt x="2041601" y="747951"/>
                        <a:pt x="2041917" y="769302"/>
                      </a:cubicBezTo>
                      <a:cubicBezTo>
                        <a:pt x="2042222" y="790608"/>
                        <a:pt x="2057172" y="798514"/>
                        <a:pt x="2078130" y="798209"/>
                      </a:cubicBezTo>
                      <a:cubicBezTo>
                        <a:pt x="2125923" y="797533"/>
                        <a:pt x="2173727" y="797991"/>
                        <a:pt x="2221520" y="798001"/>
                      </a:cubicBezTo>
                      <a:cubicBezTo>
                        <a:pt x="2268484" y="798001"/>
                        <a:pt x="2315448" y="798132"/>
                        <a:pt x="2362402" y="797958"/>
                      </a:cubicBezTo>
                      <a:close/>
                      <a:moveTo>
                        <a:pt x="2080616" y="915756"/>
                      </a:moveTo>
                      <a:cubicBezTo>
                        <a:pt x="2059451" y="915505"/>
                        <a:pt x="2043585" y="921568"/>
                        <a:pt x="2041612" y="944902"/>
                      </a:cubicBezTo>
                      <a:cubicBezTo>
                        <a:pt x="2040052" y="963265"/>
                        <a:pt x="2054958" y="974158"/>
                        <a:pt x="2079918" y="974191"/>
                      </a:cubicBezTo>
                      <a:cubicBezTo>
                        <a:pt x="2173836" y="974300"/>
                        <a:pt x="2267753" y="973973"/>
                        <a:pt x="2361671" y="974431"/>
                      </a:cubicBezTo>
                      <a:cubicBezTo>
                        <a:pt x="2382760" y="974529"/>
                        <a:pt x="2398854" y="969633"/>
                        <a:pt x="2400304" y="945546"/>
                      </a:cubicBezTo>
                      <a:cubicBezTo>
                        <a:pt x="2401460" y="926387"/>
                        <a:pt x="2388124" y="916181"/>
                        <a:pt x="2362369" y="916017"/>
                      </a:cubicBezTo>
                      <a:cubicBezTo>
                        <a:pt x="2316255" y="915723"/>
                        <a:pt x="2270130" y="915930"/>
                        <a:pt x="2224006" y="915930"/>
                      </a:cubicBezTo>
                      <a:cubicBezTo>
                        <a:pt x="2176213" y="915930"/>
                        <a:pt x="2128409" y="916312"/>
                        <a:pt x="2080616" y="915756"/>
                      </a:cubicBezTo>
                      <a:close/>
                      <a:moveTo>
                        <a:pt x="2359894" y="269247"/>
                      </a:moveTo>
                      <a:cubicBezTo>
                        <a:pt x="2387427" y="269171"/>
                        <a:pt x="2401297" y="259259"/>
                        <a:pt x="2400272" y="239490"/>
                      </a:cubicBezTo>
                      <a:cubicBezTo>
                        <a:pt x="2398996" y="215097"/>
                        <a:pt x="2382269" y="210397"/>
                        <a:pt x="2361616" y="210441"/>
                      </a:cubicBezTo>
                      <a:cubicBezTo>
                        <a:pt x="2267699" y="210659"/>
                        <a:pt x="2173781" y="210397"/>
                        <a:pt x="2079863" y="210637"/>
                      </a:cubicBezTo>
                      <a:cubicBezTo>
                        <a:pt x="2055013" y="210702"/>
                        <a:pt x="2039856" y="222141"/>
                        <a:pt x="2041568" y="240264"/>
                      </a:cubicBezTo>
                      <a:cubicBezTo>
                        <a:pt x="2043738" y="263315"/>
                        <a:pt x="2059320" y="269771"/>
                        <a:pt x="2080659" y="269476"/>
                      </a:cubicBezTo>
                      <a:cubicBezTo>
                        <a:pt x="2127613" y="268833"/>
                        <a:pt x="2174577" y="269280"/>
                        <a:pt x="2221531" y="269280"/>
                      </a:cubicBezTo>
                      <a:cubicBezTo>
                        <a:pt x="2267655" y="269291"/>
                        <a:pt x="2313780" y="269378"/>
                        <a:pt x="2359894" y="269247"/>
                      </a:cubicBezTo>
                      <a:close/>
                      <a:moveTo>
                        <a:pt x="2362369" y="445469"/>
                      </a:moveTo>
                      <a:cubicBezTo>
                        <a:pt x="2387797" y="445360"/>
                        <a:pt x="2401231" y="435067"/>
                        <a:pt x="2400272" y="415876"/>
                      </a:cubicBezTo>
                      <a:cubicBezTo>
                        <a:pt x="2399138" y="393315"/>
                        <a:pt x="2384352" y="386739"/>
                        <a:pt x="2364168" y="386772"/>
                      </a:cubicBezTo>
                      <a:cubicBezTo>
                        <a:pt x="2268571" y="386903"/>
                        <a:pt x="2172974" y="386947"/>
                        <a:pt x="2077388" y="386750"/>
                      </a:cubicBezTo>
                      <a:cubicBezTo>
                        <a:pt x="2056626" y="386707"/>
                        <a:pt x="2041612" y="395212"/>
                        <a:pt x="2041917" y="416595"/>
                      </a:cubicBezTo>
                      <a:cubicBezTo>
                        <a:pt x="2042211" y="437869"/>
                        <a:pt x="2057226" y="445949"/>
                        <a:pt x="2078097" y="445698"/>
                      </a:cubicBezTo>
                      <a:cubicBezTo>
                        <a:pt x="2125890" y="445142"/>
                        <a:pt x="2173694" y="445524"/>
                        <a:pt x="2221487" y="445524"/>
                      </a:cubicBezTo>
                      <a:cubicBezTo>
                        <a:pt x="2268451" y="445524"/>
                        <a:pt x="2315415" y="445655"/>
                        <a:pt x="2362369" y="445469"/>
                      </a:cubicBezTo>
                      <a:close/>
                    </a:path>
                  </a:pathLst>
                </a:custGeom>
                <a:solidFill>
                  <a:srgbClr val="1E4471"/>
                </a:solidFill>
                <a:ln w="1089" cap="flat">
                  <a:noFill/>
                  <a:prstDash val="solid"/>
                  <a:miter/>
                </a:ln>
              </p:spPr>
              <p:txBody>
                <a:bodyPr rtlCol="0" anchor="ctr"/>
                <a:lstStyle/>
                <a:p>
                  <a:pPr marL="0" marR="0" lvl="0" indent="0" algn="l"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grpSp>
          <p:grpSp>
            <p:nvGrpSpPr>
              <p:cNvPr id="412" name="Group 411">
                <a:extLst>
                  <a:ext uri="{FF2B5EF4-FFF2-40B4-BE49-F238E27FC236}">
                    <a16:creationId xmlns:a16="http://schemas.microsoft.com/office/drawing/2014/main" id="{34D377FD-09F4-4282-8E6C-919869612B82}"/>
                  </a:ext>
                </a:extLst>
              </p:cNvPr>
              <p:cNvGrpSpPr/>
              <p:nvPr/>
            </p:nvGrpSpPr>
            <p:grpSpPr>
              <a:xfrm>
                <a:off x="2470943" y="5004848"/>
                <a:ext cx="242266" cy="237165"/>
                <a:chOff x="1604352" y="4906414"/>
                <a:chExt cx="577234" cy="565082"/>
              </a:xfrm>
            </p:grpSpPr>
            <p:pic>
              <p:nvPicPr>
                <p:cNvPr id="413" name="Graphic 412">
                  <a:extLst>
                    <a:ext uri="{FF2B5EF4-FFF2-40B4-BE49-F238E27FC236}">
                      <a16:creationId xmlns:a16="http://schemas.microsoft.com/office/drawing/2014/main" id="{7CCEF746-B696-4265-8DC2-B09D4F4B6062}"/>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604352" y="4906414"/>
                  <a:ext cx="577234" cy="565082"/>
                </a:xfrm>
                <a:prstGeom prst="rect">
                  <a:avLst/>
                </a:prstGeom>
              </p:spPr>
            </p:pic>
            <p:grpSp>
              <p:nvGrpSpPr>
                <p:cNvPr id="414" name="Group 413">
                  <a:extLst>
                    <a:ext uri="{FF2B5EF4-FFF2-40B4-BE49-F238E27FC236}">
                      <a16:creationId xmlns:a16="http://schemas.microsoft.com/office/drawing/2014/main" id="{98EB4A4E-27BF-4DBD-9292-35822EE27C98}"/>
                    </a:ext>
                  </a:extLst>
                </p:cNvPr>
                <p:cNvGrpSpPr/>
                <p:nvPr/>
              </p:nvGrpSpPr>
              <p:grpSpPr>
                <a:xfrm>
                  <a:off x="1674158" y="4971748"/>
                  <a:ext cx="437620" cy="434427"/>
                  <a:chOff x="5284230" y="1151870"/>
                  <a:chExt cx="1646123" cy="1634116"/>
                </a:xfrm>
              </p:grpSpPr>
              <p:sp>
                <p:nvSpPr>
                  <p:cNvPr id="415" name="Oval 414">
                    <a:extLst>
                      <a:ext uri="{FF2B5EF4-FFF2-40B4-BE49-F238E27FC236}">
                        <a16:creationId xmlns:a16="http://schemas.microsoft.com/office/drawing/2014/main" id="{E6B099BE-090F-4CC0-9184-1FDF0DD663E6}"/>
                      </a:ext>
                    </a:extLst>
                  </p:cNvPr>
                  <p:cNvSpPr/>
                  <p:nvPr/>
                </p:nvSpPr>
                <p:spPr>
                  <a:xfrm>
                    <a:off x="5475951" y="1392331"/>
                    <a:ext cx="1255485" cy="1255485"/>
                  </a:xfrm>
                  <a:prstGeom prst="ellipse">
                    <a:avLst/>
                  </a:prstGeom>
                  <a:noFill/>
                  <a:ln w="15875">
                    <a:solidFill>
                      <a:srgbClr val="FFFFFF"/>
                    </a:solidFill>
                  </a:ln>
                  <a:effectLst/>
                </p:spPr>
                <p:txBody>
                  <a:bodyPr rtlCol="0" anchor="ctr"/>
                  <a:lstStyle/>
                  <a:p>
                    <a:pPr marL="0" marR="0" lvl="0" indent="0" algn="ctr"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0D274D"/>
                      </a:solidFill>
                      <a:effectLst/>
                      <a:uLnTx/>
                      <a:uFillTx/>
                      <a:latin typeface="CiscoSansTT ExtraLight"/>
                      <a:ea typeface="ＭＳ Ｐゴシック" charset="0"/>
                    </a:endParaRPr>
                  </a:p>
                </p:txBody>
              </p:sp>
              <p:sp>
                <p:nvSpPr>
                  <p:cNvPr id="416" name="Rectangle: Rounded Corners 1577">
                    <a:extLst>
                      <a:ext uri="{FF2B5EF4-FFF2-40B4-BE49-F238E27FC236}">
                        <a16:creationId xmlns:a16="http://schemas.microsoft.com/office/drawing/2014/main" id="{D4C15AFA-733A-4551-8580-4ED4B92AF773}"/>
                      </a:ext>
                    </a:extLst>
                  </p:cNvPr>
                  <p:cNvSpPr/>
                  <p:nvPr/>
                </p:nvSpPr>
                <p:spPr>
                  <a:xfrm>
                    <a:off x="6039225" y="1151870"/>
                    <a:ext cx="128936" cy="901003"/>
                  </a:xfrm>
                  <a:prstGeom prst="roundRect">
                    <a:avLst>
                      <a:gd name="adj" fmla="val 50000"/>
                    </a:avLst>
                  </a:prstGeom>
                  <a:solidFill>
                    <a:srgbClr val="FFFFFF"/>
                  </a:solidFill>
                  <a:ln w="25400" cap="flat" cmpd="sng" algn="ctr">
                    <a:noFill/>
                    <a:prstDash val="solid"/>
                  </a:ln>
                  <a:effectLst/>
                </p:spPr>
                <p:txBody>
                  <a:bodyPr rtlCol="0" anchor="ctr"/>
                  <a:lstStyle/>
                  <a:p>
                    <a:pPr marL="0" marR="0" lvl="0" indent="0" algn="ctr"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0D274D"/>
                      </a:solidFill>
                      <a:effectLst/>
                      <a:uLnTx/>
                      <a:uFillTx/>
                      <a:latin typeface="CiscoSansTT ExtraLight"/>
                      <a:ea typeface="ＭＳ Ｐゴシック" charset="0"/>
                    </a:endParaRPr>
                  </a:p>
                </p:txBody>
              </p:sp>
              <p:sp>
                <p:nvSpPr>
                  <p:cNvPr id="417" name="Rectangle: Rounded Corners 1578">
                    <a:extLst>
                      <a:ext uri="{FF2B5EF4-FFF2-40B4-BE49-F238E27FC236}">
                        <a16:creationId xmlns:a16="http://schemas.microsoft.com/office/drawing/2014/main" id="{6A2F8C28-14C1-461D-8D84-657666038CEC}"/>
                      </a:ext>
                    </a:extLst>
                  </p:cNvPr>
                  <p:cNvSpPr/>
                  <p:nvPr/>
                </p:nvSpPr>
                <p:spPr>
                  <a:xfrm rot="3093159">
                    <a:off x="6344453" y="1303184"/>
                    <a:ext cx="128936" cy="901003"/>
                  </a:xfrm>
                  <a:prstGeom prst="roundRect">
                    <a:avLst>
                      <a:gd name="adj" fmla="val 50000"/>
                    </a:avLst>
                  </a:prstGeom>
                  <a:solidFill>
                    <a:srgbClr val="FFFFFF"/>
                  </a:solidFill>
                  <a:ln>
                    <a:noFill/>
                  </a:ln>
                  <a:effectLst/>
                </p:spPr>
                <p:txBody>
                  <a:bodyPr rtlCol="0" anchor="ctr"/>
                  <a:lstStyle/>
                  <a:p>
                    <a:pPr marL="0" marR="0" lvl="0" indent="0" algn="ctr"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0D274D"/>
                      </a:solidFill>
                      <a:effectLst/>
                      <a:uLnTx/>
                      <a:uFillTx/>
                      <a:latin typeface="CiscoSansTT ExtraLight"/>
                      <a:ea typeface="ＭＳ Ｐゴシック" charset="0"/>
                    </a:endParaRPr>
                  </a:p>
                </p:txBody>
              </p:sp>
              <p:sp>
                <p:nvSpPr>
                  <p:cNvPr id="418" name="Rectangle: Rounded Corners 1579">
                    <a:extLst>
                      <a:ext uri="{FF2B5EF4-FFF2-40B4-BE49-F238E27FC236}">
                        <a16:creationId xmlns:a16="http://schemas.microsoft.com/office/drawing/2014/main" id="{5AA9D034-987C-499D-BB05-9B1CF9D75D76}"/>
                      </a:ext>
                    </a:extLst>
                  </p:cNvPr>
                  <p:cNvSpPr/>
                  <p:nvPr/>
                </p:nvSpPr>
                <p:spPr>
                  <a:xfrm rot="6300000">
                    <a:off x="6415384" y="1644017"/>
                    <a:ext cx="128936" cy="901003"/>
                  </a:xfrm>
                  <a:prstGeom prst="roundRect">
                    <a:avLst>
                      <a:gd name="adj" fmla="val 50000"/>
                    </a:avLst>
                  </a:prstGeom>
                  <a:solidFill>
                    <a:srgbClr val="FFFFFF"/>
                  </a:solidFill>
                  <a:ln>
                    <a:noFill/>
                  </a:ln>
                  <a:effectLst/>
                </p:spPr>
                <p:txBody>
                  <a:bodyPr rtlCol="0" anchor="ctr"/>
                  <a:lstStyle/>
                  <a:p>
                    <a:pPr marL="0" marR="0" lvl="0" indent="0" algn="ctr"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0D274D"/>
                      </a:solidFill>
                      <a:effectLst/>
                      <a:uLnTx/>
                      <a:uFillTx/>
                      <a:latin typeface="CiscoSansTT ExtraLight"/>
                      <a:ea typeface="ＭＳ Ｐゴシック" charset="0"/>
                    </a:endParaRPr>
                  </a:p>
                </p:txBody>
              </p:sp>
              <p:sp>
                <p:nvSpPr>
                  <p:cNvPr id="419" name="Rectangle: Rounded Corners 1580">
                    <a:extLst>
                      <a:ext uri="{FF2B5EF4-FFF2-40B4-BE49-F238E27FC236}">
                        <a16:creationId xmlns:a16="http://schemas.microsoft.com/office/drawing/2014/main" id="{BC85DFF0-91A0-4BCD-9135-09FB60D96B5A}"/>
                      </a:ext>
                    </a:extLst>
                  </p:cNvPr>
                  <p:cNvSpPr/>
                  <p:nvPr/>
                </p:nvSpPr>
                <p:spPr>
                  <a:xfrm rot="9000000">
                    <a:off x="6233496" y="1884309"/>
                    <a:ext cx="128936" cy="901003"/>
                  </a:xfrm>
                  <a:prstGeom prst="roundRect">
                    <a:avLst>
                      <a:gd name="adj" fmla="val 50000"/>
                    </a:avLst>
                  </a:prstGeom>
                  <a:solidFill>
                    <a:srgbClr val="FFFFFF"/>
                  </a:solidFill>
                  <a:ln>
                    <a:noFill/>
                  </a:ln>
                  <a:effectLst/>
                </p:spPr>
                <p:txBody>
                  <a:bodyPr rtlCol="0" anchor="ctr"/>
                  <a:lstStyle/>
                  <a:p>
                    <a:pPr marL="0" marR="0" lvl="0" indent="0" algn="ctr"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0D274D"/>
                      </a:solidFill>
                      <a:effectLst/>
                      <a:uLnTx/>
                      <a:uFillTx/>
                      <a:latin typeface="CiscoSansTT ExtraLight"/>
                      <a:ea typeface="ＭＳ Ｐゴシック" charset="0"/>
                    </a:endParaRPr>
                  </a:p>
                </p:txBody>
              </p:sp>
              <p:grpSp>
                <p:nvGrpSpPr>
                  <p:cNvPr id="420" name="Group 419">
                    <a:extLst>
                      <a:ext uri="{FF2B5EF4-FFF2-40B4-BE49-F238E27FC236}">
                        <a16:creationId xmlns:a16="http://schemas.microsoft.com/office/drawing/2014/main" id="{B055109A-8108-40DC-87BE-E2E13D54F740}"/>
                      </a:ext>
                    </a:extLst>
                  </p:cNvPr>
                  <p:cNvGrpSpPr/>
                  <p:nvPr/>
                </p:nvGrpSpPr>
                <p:grpSpPr>
                  <a:xfrm flipH="1">
                    <a:off x="5284230" y="1689892"/>
                    <a:ext cx="971934" cy="1096094"/>
                    <a:chOff x="6110819" y="1841618"/>
                    <a:chExt cx="971934" cy="1096094"/>
                  </a:xfrm>
                  <a:solidFill>
                    <a:srgbClr val="FFFFFF"/>
                  </a:solidFill>
                </p:grpSpPr>
                <p:sp>
                  <p:nvSpPr>
                    <p:cNvPr id="422" name="Rectangle: Rounded Corners 1583">
                      <a:extLst>
                        <a:ext uri="{FF2B5EF4-FFF2-40B4-BE49-F238E27FC236}">
                          <a16:creationId xmlns:a16="http://schemas.microsoft.com/office/drawing/2014/main" id="{2CBF00A1-ABC2-4627-B470-E2DE9FC12FED}"/>
                        </a:ext>
                      </a:extLst>
                    </p:cNvPr>
                    <p:cNvSpPr/>
                    <p:nvPr/>
                  </p:nvSpPr>
                  <p:spPr>
                    <a:xfrm rot="3093159">
                      <a:off x="6496853" y="1455584"/>
                      <a:ext cx="128936" cy="901003"/>
                    </a:xfrm>
                    <a:prstGeom prst="roundRect">
                      <a:avLst>
                        <a:gd name="adj" fmla="val 50000"/>
                      </a:avLst>
                    </a:prstGeom>
                    <a:grpFill/>
                    <a:ln>
                      <a:noFill/>
                    </a:ln>
                    <a:effectLst/>
                  </p:spPr>
                  <p:txBody>
                    <a:bodyPr rtlCol="0" anchor="ctr"/>
                    <a:lstStyle/>
                    <a:p>
                      <a:pPr marL="0" marR="0" lvl="0" indent="0" algn="ctr"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0D274D"/>
                        </a:solidFill>
                        <a:effectLst/>
                        <a:uLnTx/>
                        <a:uFillTx/>
                        <a:latin typeface="CiscoSansTT ExtraLight"/>
                        <a:ea typeface="ＭＳ Ｐゴシック" charset="0"/>
                      </a:endParaRPr>
                    </a:p>
                  </p:txBody>
                </p:sp>
                <p:sp>
                  <p:nvSpPr>
                    <p:cNvPr id="423" name="Rectangle: Rounded Corners 1584">
                      <a:extLst>
                        <a:ext uri="{FF2B5EF4-FFF2-40B4-BE49-F238E27FC236}">
                          <a16:creationId xmlns:a16="http://schemas.microsoft.com/office/drawing/2014/main" id="{0006704E-2C7B-497D-A775-FF3983E5686B}"/>
                        </a:ext>
                      </a:extLst>
                    </p:cNvPr>
                    <p:cNvSpPr/>
                    <p:nvPr/>
                  </p:nvSpPr>
                  <p:spPr>
                    <a:xfrm rot="6300000">
                      <a:off x="6567784" y="1796417"/>
                      <a:ext cx="128936" cy="901003"/>
                    </a:xfrm>
                    <a:prstGeom prst="roundRect">
                      <a:avLst>
                        <a:gd name="adj" fmla="val 50000"/>
                      </a:avLst>
                    </a:prstGeom>
                    <a:grpFill/>
                    <a:ln>
                      <a:noFill/>
                    </a:ln>
                    <a:effectLst/>
                  </p:spPr>
                  <p:txBody>
                    <a:bodyPr rtlCol="0" anchor="ctr"/>
                    <a:lstStyle/>
                    <a:p>
                      <a:pPr marL="0" marR="0" lvl="0" indent="0" algn="ctr"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0D274D"/>
                        </a:solidFill>
                        <a:effectLst/>
                        <a:uLnTx/>
                        <a:uFillTx/>
                        <a:latin typeface="CiscoSansTT ExtraLight"/>
                        <a:ea typeface="ＭＳ Ｐゴシック" charset="0"/>
                      </a:endParaRPr>
                    </a:p>
                  </p:txBody>
                </p:sp>
                <p:sp>
                  <p:nvSpPr>
                    <p:cNvPr id="424" name="Rectangle: Rounded Corners 1585">
                      <a:extLst>
                        <a:ext uri="{FF2B5EF4-FFF2-40B4-BE49-F238E27FC236}">
                          <a16:creationId xmlns:a16="http://schemas.microsoft.com/office/drawing/2014/main" id="{5D52C2D8-23E7-4D1D-B277-12C848B3E624}"/>
                        </a:ext>
                      </a:extLst>
                    </p:cNvPr>
                    <p:cNvSpPr/>
                    <p:nvPr/>
                  </p:nvSpPr>
                  <p:spPr>
                    <a:xfrm rot="9000000">
                      <a:off x="6385896" y="2036709"/>
                      <a:ext cx="128936" cy="901003"/>
                    </a:xfrm>
                    <a:prstGeom prst="roundRect">
                      <a:avLst>
                        <a:gd name="adj" fmla="val 50000"/>
                      </a:avLst>
                    </a:prstGeom>
                    <a:grpFill/>
                    <a:ln>
                      <a:noFill/>
                    </a:ln>
                    <a:effectLst/>
                  </p:spPr>
                  <p:txBody>
                    <a:bodyPr rtlCol="0" anchor="ctr"/>
                    <a:lstStyle/>
                    <a:p>
                      <a:pPr marL="0" marR="0" lvl="0" indent="0" algn="ctr"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0D274D"/>
                        </a:solidFill>
                        <a:effectLst/>
                        <a:uLnTx/>
                        <a:uFillTx/>
                        <a:latin typeface="CiscoSansTT ExtraLight"/>
                        <a:ea typeface="ＭＳ Ｐゴシック" charset="0"/>
                      </a:endParaRPr>
                    </a:p>
                  </p:txBody>
                </p:sp>
              </p:grpSp>
              <p:sp>
                <p:nvSpPr>
                  <p:cNvPr id="421" name="Oval 420">
                    <a:extLst>
                      <a:ext uri="{FF2B5EF4-FFF2-40B4-BE49-F238E27FC236}">
                        <a16:creationId xmlns:a16="http://schemas.microsoft.com/office/drawing/2014/main" id="{5B3CADB6-4D3F-41D6-AA79-A542D95F30AA}"/>
                      </a:ext>
                    </a:extLst>
                  </p:cNvPr>
                  <p:cNvSpPr/>
                  <p:nvPr/>
                </p:nvSpPr>
                <p:spPr>
                  <a:xfrm>
                    <a:off x="5916106" y="1832486"/>
                    <a:ext cx="375175" cy="375175"/>
                  </a:xfrm>
                  <a:prstGeom prst="ellipse">
                    <a:avLst/>
                  </a:prstGeom>
                  <a:solidFill>
                    <a:srgbClr val="00BCEB"/>
                  </a:solidFill>
                  <a:ln w="15875" cap="flat" cmpd="sng" algn="ctr">
                    <a:solidFill>
                      <a:srgbClr val="FFFFFF"/>
                    </a:solidFill>
                    <a:prstDash val="solid"/>
                  </a:ln>
                  <a:effectLst/>
                </p:spPr>
                <p:txBody>
                  <a:bodyPr rtlCol="0" anchor="ctr"/>
                  <a:lstStyle/>
                  <a:p>
                    <a:pPr marL="0" marR="0" lvl="0" indent="0" algn="ctr"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0D274D"/>
                      </a:solidFill>
                      <a:effectLst/>
                      <a:uLnTx/>
                      <a:uFillTx/>
                      <a:latin typeface="CiscoSansTT ExtraLight"/>
                      <a:ea typeface="ＭＳ Ｐゴシック" charset="0"/>
                    </a:endParaRPr>
                  </a:p>
                </p:txBody>
              </p:sp>
            </p:grpSp>
          </p:grpSp>
        </p:grpSp>
        <p:grpSp>
          <p:nvGrpSpPr>
            <p:cNvPr id="405" name="Graphic 12">
              <a:extLst>
                <a:ext uri="{FF2B5EF4-FFF2-40B4-BE49-F238E27FC236}">
                  <a16:creationId xmlns:a16="http://schemas.microsoft.com/office/drawing/2014/main" id="{1D81815C-D020-440B-94E4-267460F343A5}"/>
                </a:ext>
              </a:extLst>
            </p:cNvPr>
            <p:cNvGrpSpPr>
              <a:grpSpLocks noChangeAspect="1"/>
            </p:cNvGrpSpPr>
            <p:nvPr/>
          </p:nvGrpSpPr>
          <p:grpSpPr>
            <a:xfrm>
              <a:off x="1714897" y="2331366"/>
              <a:ext cx="327044" cy="328527"/>
              <a:chOff x="2011717" y="0"/>
              <a:chExt cx="5120795" cy="5144035"/>
            </a:xfrm>
            <a:solidFill>
              <a:srgbClr val="00BCEB"/>
            </a:solidFill>
          </p:grpSpPr>
          <p:sp>
            <p:nvSpPr>
              <p:cNvPr id="406" name="Freeform: Shape 64">
                <a:extLst>
                  <a:ext uri="{FF2B5EF4-FFF2-40B4-BE49-F238E27FC236}">
                    <a16:creationId xmlns:a16="http://schemas.microsoft.com/office/drawing/2014/main" id="{8CD68094-5E01-4DF6-BA3C-77F9693EE0B6}"/>
                  </a:ext>
                </a:extLst>
              </p:cNvPr>
              <p:cNvSpPr/>
              <p:nvPr/>
            </p:nvSpPr>
            <p:spPr>
              <a:xfrm>
                <a:off x="2011717" y="0"/>
                <a:ext cx="5120795" cy="5144035"/>
              </a:xfrm>
              <a:custGeom>
                <a:avLst/>
                <a:gdLst>
                  <a:gd name="connsiteX0" fmla="*/ 0 w 5120795"/>
                  <a:gd name="connsiteY0" fmla="*/ 2572018 h 5144035"/>
                  <a:gd name="connsiteX1" fmla="*/ 2560398 w 5120795"/>
                  <a:gd name="connsiteY1" fmla="*/ 0 h 5144035"/>
                  <a:gd name="connsiteX2" fmla="*/ 5120795 w 5120795"/>
                  <a:gd name="connsiteY2" fmla="*/ 2572018 h 5144035"/>
                  <a:gd name="connsiteX3" fmla="*/ 2560398 w 5120795"/>
                  <a:gd name="connsiteY3" fmla="*/ 5144035 h 5144035"/>
                  <a:gd name="connsiteX4" fmla="*/ 0 w 5120795"/>
                  <a:gd name="connsiteY4" fmla="*/ 2572018 h 5144035"/>
                  <a:gd name="connsiteX5" fmla="*/ 0 w 5120795"/>
                  <a:gd name="connsiteY5" fmla="*/ 2572018 h 514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0795" h="5144035">
                    <a:moveTo>
                      <a:pt x="0" y="2572018"/>
                    </a:moveTo>
                    <a:cubicBezTo>
                      <a:pt x="0" y="1151535"/>
                      <a:pt x="1146337" y="0"/>
                      <a:pt x="2560398" y="0"/>
                    </a:cubicBezTo>
                    <a:cubicBezTo>
                      <a:pt x="3974459" y="0"/>
                      <a:pt x="5120795" y="1151535"/>
                      <a:pt x="5120795" y="2572018"/>
                    </a:cubicBezTo>
                    <a:cubicBezTo>
                      <a:pt x="5120795" y="3992500"/>
                      <a:pt x="3974459" y="5144035"/>
                      <a:pt x="2560398" y="5144035"/>
                    </a:cubicBezTo>
                    <a:cubicBezTo>
                      <a:pt x="1146337" y="5144035"/>
                      <a:pt x="0" y="3992500"/>
                      <a:pt x="0" y="2572018"/>
                    </a:cubicBezTo>
                    <a:lnTo>
                      <a:pt x="0" y="2572018"/>
                    </a:lnTo>
                    <a:close/>
                  </a:path>
                </a:pathLst>
              </a:custGeom>
              <a:solidFill>
                <a:srgbClr val="00BCEB"/>
              </a:solidFill>
              <a:ln w="1273" cap="flat">
                <a:noFill/>
                <a:prstDash val="solid"/>
                <a:miter/>
              </a:ln>
            </p:spPr>
            <p:txBody>
              <a:bodyPr rtlCol="0" anchor="ctr"/>
              <a:lstStyle/>
              <a:p>
                <a:pPr marL="0" marR="0" lvl="0" indent="0" algn="l"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grpSp>
            <p:nvGrpSpPr>
              <p:cNvPr id="407" name="Graphic 12">
                <a:extLst>
                  <a:ext uri="{FF2B5EF4-FFF2-40B4-BE49-F238E27FC236}">
                    <a16:creationId xmlns:a16="http://schemas.microsoft.com/office/drawing/2014/main" id="{82747EE4-8C83-4B32-B230-C228C518FEC0}"/>
                  </a:ext>
                </a:extLst>
              </p:cNvPr>
              <p:cNvGrpSpPr/>
              <p:nvPr/>
            </p:nvGrpSpPr>
            <p:grpSpPr>
              <a:xfrm>
                <a:off x="3235132" y="252116"/>
                <a:ext cx="2543417" cy="4643865"/>
                <a:chOff x="3235132" y="252116"/>
                <a:chExt cx="2543417" cy="4643865"/>
              </a:xfrm>
              <a:solidFill>
                <a:srgbClr val="00BCEB"/>
              </a:solidFill>
            </p:grpSpPr>
            <p:sp>
              <p:nvSpPr>
                <p:cNvPr id="408" name="Freeform: Shape 66">
                  <a:extLst>
                    <a:ext uri="{FF2B5EF4-FFF2-40B4-BE49-F238E27FC236}">
                      <a16:creationId xmlns:a16="http://schemas.microsoft.com/office/drawing/2014/main" id="{5BE439ED-CD28-4102-A177-91611EDD63D7}"/>
                    </a:ext>
                  </a:extLst>
                </p:cNvPr>
                <p:cNvSpPr/>
                <p:nvPr/>
              </p:nvSpPr>
              <p:spPr>
                <a:xfrm>
                  <a:off x="3235132" y="878246"/>
                  <a:ext cx="2543417" cy="3391508"/>
                </a:xfrm>
                <a:custGeom>
                  <a:avLst/>
                  <a:gdLst>
                    <a:gd name="connsiteX0" fmla="*/ 2156005 w 2543417"/>
                    <a:gd name="connsiteY0" fmla="*/ 1659040 h 3391508"/>
                    <a:gd name="connsiteX1" fmla="*/ 1605165 w 2543417"/>
                    <a:gd name="connsiteY1" fmla="*/ 1424442 h 3391508"/>
                    <a:gd name="connsiteX2" fmla="*/ 1289395 w 2543417"/>
                    <a:gd name="connsiteY2" fmla="*/ 1368471 h 3391508"/>
                    <a:gd name="connsiteX3" fmla="*/ 1036692 w 2543417"/>
                    <a:gd name="connsiteY3" fmla="*/ 1319673 h 3391508"/>
                    <a:gd name="connsiteX4" fmla="*/ 788805 w 2543417"/>
                    <a:gd name="connsiteY4" fmla="*/ 1211529 h 3391508"/>
                    <a:gd name="connsiteX5" fmla="*/ 658300 w 2543417"/>
                    <a:gd name="connsiteY5" fmla="*/ 980294 h 3391508"/>
                    <a:gd name="connsiteX6" fmla="*/ 780358 w 2543417"/>
                    <a:gd name="connsiteY6" fmla="*/ 733235 h 3391508"/>
                    <a:gd name="connsiteX7" fmla="*/ 1036705 w 2543417"/>
                    <a:gd name="connsiteY7" fmla="*/ 595787 h 3391508"/>
                    <a:gd name="connsiteX8" fmla="*/ 1282846 w 2543417"/>
                    <a:gd name="connsiteY8" fmla="*/ 574242 h 3391508"/>
                    <a:gd name="connsiteX9" fmla="*/ 1605165 w 2543417"/>
                    <a:gd name="connsiteY9" fmla="*/ 633729 h 3391508"/>
                    <a:gd name="connsiteX10" fmla="*/ 1979480 w 2543417"/>
                    <a:gd name="connsiteY10" fmla="*/ 775573 h 3391508"/>
                    <a:gd name="connsiteX11" fmla="*/ 2363261 w 2543417"/>
                    <a:gd name="connsiteY11" fmla="*/ 657172 h 3391508"/>
                    <a:gd name="connsiteX12" fmla="*/ 2246020 w 2543417"/>
                    <a:gd name="connsiteY12" fmla="*/ 270473 h 3391508"/>
                    <a:gd name="connsiteX13" fmla="*/ 1605165 w 2543417"/>
                    <a:gd name="connsiteY13" fmla="*/ 45838 h 3391508"/>
                    <a:gd name="connsiteX14" fmla="*/ 1331644 w 2543417"/>
                    <a:gd name="connsiteY14" fmla="*/ 4520 h 3391508"/>
                    <a:gd name="connsiteX15" fmla="*/ 1036705 w 2543417"/>
                    <a:gd name="connsiteY15" fmla="*/ 14050 h 3391508"/>
                    <a:gd name="connsiteX16" fmla="*/ 396003 w 2543417"/>
                    <a:gd name="connsiteY16" fmla="*/ 311958 h 3391508"/>
                    <a:gd name="connsiteX17" fmla="*/ 89992 w 2543417"/>
                    <a:gd name="connsiteY17" fmla="*/ 980294 h 3391508"/>
                    <a:gd name="connsiteX18" fmla="*/ 467072 w 2543417"/>
                    <a:gd name="connsiteY18" fmla="*/ 1682916 h 3391508"/>
                    <a:gd name="connsiteX19" fmla="*/ 1036705 w 2543417"/>
                    <a:gd name="connsiteY19" fmla="*/ 1906672 h 3391508"/>
                    <a:gd name="connsiteX20" fmla="*/ 1220951 w 2543417"/>
                    <a:gd name="connsiteY20" fmla="*/ 1935976 h 3391508"/>
                    <a:gd name="connsiteX21" fmla="*/ 1605165 w 2543417"/>
                    <a:gd name="connsiteY21" fmla="*/ 2018180 h 3391508"/>
                    <a:gd name="connsiteX22" fmla="*/ 1827277 w 2543417"/>
                    <a:gd name="connsiteY22" fmla="*/ 2125446 h 3391508"/>
                    <a:gd name="connsiteX23" fmla="*/ 1975110 w 2543417"/>
                    <a:gd name="connsiteY23" fmla="*/ 2400344 h 3391508"/>
                    <a:gd name="connsiteX24" fmla="*/ 1819416 w 2543417"/>
                    <a:gd name="connsiteY24" fmla="*/ 2680809 h 3391508"/>
                    <a:gd name="connsiteX25" fmla="*/ 1605165 w 2543417"/>
                    <a:gd name="connsiteY25" fmla="*/ 2777665 h 3391508"/>
                    <a:gd name="connsiteX26" fmla="*/ 1274106 w 2543417"/>
                    <a:gd name="connsiteY26" fmla="*/ 2819723 h 3391508"/>
                    <a:gd name="connsiteX27" fmla="*/ 1036705 w 2543417"/>
                    <a:gd name="connsiteY27" fmla="*/ 2796866 h 3391508"/>
                    <a:gd name="connsiteX28" fmla="*/ 442749 w 2543417"/>
                    <a:gd name="connsiteY28" fmla="*/ 2568128 h 3391508"/>
                    <a:gd name="connsiteX29" fmla="*/ 48329 w 2543417"/>
                    <a:gd name="connsiteY29" fmla="*/ 2645937 h 3391508"/>
                    <a:gd name="connsiteX30" fmla="*/ 125667 w 2543417"/>
                    <a:gd name="connsiteY30" fmla="*/ 3042752 h 3391508"/>
                    <a:gd name="connsiteX31" fmla="*/ 1036692 w 2543417"/>
                    <a:gd name="connsiteY31" fmla="*/ 3375239 h 3391508"/>
                    <a:gd name="connsiteX32" fmla="*/ 1274093 w 2543417"/>
                    <a:gd name="connsiteY32" fmla="*/ 3391509 h 3391508"/>
                    <a:gd name="connsiteX33" fmla="*/ 1605152 w 2543417"/>
                    <a:gd name="connsiteY33" fmla="*/ 3363224 h 3391508"/>
                    <a:gd name="connsiteX34" fmla="*/ 2143761 w 2543417"/>
                    <a:gd name="connsiteY34" fmla="*/ 3150311 h 3391508"/>
                    <a:gd name="connsiteX35" fmla="*/ 2543417 w 2543417"/>
                    <a:gd name="connsiteY35" fmla="*/ 2400356 h 3391508"/>
                    <a:gd name="connsiteX36" fmla="*/ 2156005 w 2543417"/>
                    <a:gd name="connsiteY36" fmla="*/ 1659040 h 3391508"/>
                    <a:gd name="connsiteX37" fmla="*/ 2156005 w 2543417"/>
                    <a:gd name="connsiteY37" fmla="*/ 1659040 h 339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543417" h="3391508">
                      <a:moveTo>
                        <a:pt x="2156005" y="1659040"/>
                      </a:moveTo>
                      <a:cubicBezTo>
                        <a:pt x="2011957" y="1556323"/>
                        <a:pt x="1827417" y="1477775"/>
                        <a:pt x="1605165" y="1424442"/>
                      </a:cubicBezTo>
                      <a:cubicBezTo>
                        <a:pt x="1507149" y="1400846"/>
                        <a:pt x="1401846" y="1382091"/>
                        <a:pt x="1289395" y="1368471"/>
                      </a:cubicBezTo>
                      <a:cubicBezTo>
                        <a:pt x="1196616" y="1357042"/>
                        <a:pt x="1111990" y="1340632"/>
                        <a:pt x="1036692" y="1319673"/>
                      </a:cubicBezTo>
                      <a:cubicBezTo>
                        <a:pt x="935899" y="1291541"/>
                        <a:pt x="852012" y="1255204"/>
                        <a:pt x="788805" y="1211529"/>
                      </a:cubicBezTo>
                      <a:cubicBezTo>
                        <a:pt x="697338" y="1148372"/>
                        <a:pt x="658300" y="1079214"/>
                        <a:pt x="658300" y="980294"/>
                      </a:cubicBezTo>
                      <a:cubicBezTo>
                        <a:pt x="658300" y="869079"/>
                        <a:pt x="724718" y="784530"/>
                        <a:pt x="780358" y="733235"/>
                      </a:cubicBezTo>
                      <a:cubicBezTo>
                        <a:pt x="850127" y="668766"/>
                        <a:pt x="938969" y="622020"/>
                        <a:pt x="1036705" y="595787"/>
                      </a:cubicBezTo>
                      <a:cubicBezTo>
                        <a:pt x="1114921" y="574828"/>
                        <a:pt x="1198807" y="566916"/>
                        <a:pt x="1282846" y="574242"/>
                      </a:cubicBezTo>
                      <a:cubicBezTo>
                        <a:pt x="1397909" y="584205"/>
                        <a:pt x="1507876" y="606922"/>
                        <a:pt x="1605165" y="633729"/>
                      </a:cubicBezTo>
                      <a:cubicBezTo>
                        <a:pt x="1822614" y="693662"/>
                        <a:pt x="1976129" y="773815"/>
                        <a:pt x="1979480" y="775573"/>
                      </a:cubicBezTo>
                      <a:cubicBezTo>
                        <a:pt x="2117986" y="849279"/>
                        <a:pt x="2289568" y="796379"/>
                        <a:pt x="2363261" y="657172"/>
                      </a:cubicBezTo>
                      <a:cubicBezTo>
                        <a:pt x="2436954" y="517812"/>
                        <a:pt x="2384526" y="344612"/>
                        <a:pt x="2246020" y="270473"/>
                      </a:cubicBezTo>
                      <a:cubicBezTo>
                        <a:pt x="2232323" y="263147"/>
                        <a:pt x="1966089" y="122322"/>
                        <a:pt x="1605165" y="45838"/>
                      </a:cubicBezTo>
                      <a:cubicBezTo>
                        <a:pt x="1518654" y="27517"/>
                        <a:pt x="1426742" y="12725"/>
                        <a:pt x="1331644" y="4520"/>
                      </a:cubicBezTo>
                      <a:cubicBezTo>
                        <a:pt x="1232749" y="-3978"/>
                        <a:pt x="1133714" y="-322"/>
                        <a:pt x="1036705" y="14050"/>
                      </a:cubicBezTo>
                      <a:cubicBezTo>
                        <a:pt x="795226" y="49661"/>
                        <a:pt x="567865" y="153257"/>
                        <a:pt x="396003" y="311958"/>
                      </a:cubicBezTo>
                      <a:cubicBezTo>
                        <a:pt x="198647" y="494101"/>
                        <a:pt x="89992" y="731477"/>
                        <a:pt x="89992" y="980294"/>
                      </a:cubicBezTo>
                      <a:cubicBezTo>
                        <a:pt x="89992" y="1269551"/>
                        <a:pt x="220344" y="1512507"/>
                        <a:pt x="467072" y="1682916"/>
                      </a:cubicBezTo>
                      <a:cubicBezTo>
                        <a:pt x="616650" y="1786220"/>
                        <a:pt x="807738" y="1861098"/>
                        <a:pt x="1036705" y="1906672"/>
                      </a:cubicBezTo>
                      <a:cubicBezTo>
                        <a:pt x="1095695" y="1918394"/>
                        <a:pt x="1157004" y="1928217"/>
                        <a:pt x="1220951" y="1935976"/>
                      </a:cubicBezTo>
                      <a:cubicBezTo>
                        <a:pt x="1368057" y="1954004"/>
                        <a:pt x="1497250" y="1981690"/>
                        <a:pt x="1605165" y="2018180"/>
                      </a:cubicBezTo>
                      <a:cubicBezTo>
                        <a:pt x="1694593" y="2048223"/>
                        <a:pt x="1769459" y="2084267"/>
                        <a:pt x="1827277" y="2125446"/>
                      </a:cubicBezTo>
                      <a:cubicBezTo>
                        <a:pt x="1929523" y="2198426"/>
                        <a:pt x="1975110" y="2283115"/>
                        <a:pt x="1975110" y="2400344"/>
                      </a:cubicBezTo>
                      <a:cubicBezTo>
                        <a:pt x="1975110" y="2515814"/>
                        <a:pt x="1924133" y="2607536"/>
                        <a:pt x="1819416" y="2680809"/>
                      </a:cubicBezTo>
                      <a:cubicBezTo>
                        <a:pt x="1760719" y="2721835"/>
                        <a:pt x="1688044" y="2754362"/>
                        <a:pt x="1605165" y="2777665"/>
                      </a:cubicBezTo>
                      <a:cubicBezTo>
                        <a:pt x="1507289" y="2805071"/>
                        <a:pt x="1395144" y="2819723"/>
                        <a:pt x="1274106" y="2819723"/>
                      </a:cubicBezTo>
                      <a:cubicBezTo>
                        <a:pt x="1199100" y="2819723"/>
                        <a:pt x="1118552" y="2811518"/>
                        <a:pt x="1036705" y="2796866"/>
                      </a:cubicBezTo>
                      <a:cubicBezTo>
                        <a:pt x="823473" y="2758618"/>
                        <a:pt x="601068" y="2675241"/>
                        <a:pt x="442749" y="2568128"/>
                      </a:cubicBezTo>
                      <a:cubicBezTo>
                        <a:pt x="312537" y="2480063"/>
                        <a:pt x="135872" y="2514935"/>
                        <a:pt x="48329" y="2645937"/>
                      </a:cubicBezTo>
                      <a:cubicBezTo>
                        <a:pt x="-39200" y="2776939"/>
                        <a:pt x="-4545" y="2954534"/>
                        <a:pt x="125667" y="3042752"/>
                      </a:cubicBezTo>
                      <a:cubicBezTo>
                        <a:pt x="376178" y="3212142"/>
                        <a:pt x="714666" y="3333474"/>
                        <a:pt x="1036692" y="3375239"/>
                      </a:cubicBezTo>
                      <a:cubicBezTo>
                        <a:pt x="1117380" y="3385788"/>
                        <a:pt x="1197049" y="3391509"/>
                        <a:pt x="1274093" y="3391509"/>
                      </a:cubicBezTo>
                      <a:cubicBezTo>
                        <a:pt x="1389742" y="3391509"/>
                        <a:pt x="1500435" y="3381838"/>
                        <a:pt x="1605152" y="3363224"/>
                      </a:cubicBezTo>
                      <a:cubicBezTo>
                        <a:pt x="1811249" y="3326594"/>
                        <a:pt x="1994183" y="3254939"/>
                        <a:pt x="2143761" y="3150311"/>
                      </a:cubicBezTo>
                      <a:cubicBezTo>
                        <a:pt x="2401407" y="2970078"/>
                        <a:pt x="2543417" y="2703819"/>
                        <a:pt x="2543417" y="2400356"/>
                      </a:cubicBezTo>
                      <a:cubicBezTo>
                        <a:pt x="2543430" y="2096155"/>
                        <a:pt x="2409434" y="1839719"/>
                        <a:pt x="2156005" y="1659040"/>
                      </a:cubicBezTo>
                      <a:lnTo>
                        <a:pt x="2156005" y="1659040"/>
                      </a:lnTo>
                      <a:close/>
                    </a:path>
                  </a:pathLst>
                </a:custGeom>
                <a:solidFill>
                  <a:srgbClr val="FFFFFF"/>
                </a:solidFill>
                <a:ln w="1273" cap="flat">
                  <a:noFill/>
                  <a:prstDash val="solid"/>
                  <a:miter/>
                </a:ln>
              </p:spPr>
              <p:txBody>
                <a:bodyPr rtlCol="0" anchor="ctr"/>
                <a:lstStyle/>
                <a:p>
                  <a:pPr marL="0" marR="0" lvl="0" indent="0" algn="l"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sp>
              <p:nvSpPr>
                <p:cNvPr id="409" name="Freeform: Shape 68">
                  <a:extLst>
                    <a:ext uri="{FF2B5EF4-FFF2-40B4-BE49-F238E27FC236}">
                      <a16:creationId xmlns:a16="http://schemas.microsoft.com/office/drawing/2014/main" id="{5433CBAA-12F5-4D2D-AC4F-6001649B5983}"/>
                    </a:ext>
                  </a:extLst>
                </p:cNvPr>
                <p:cNvSpPr/>
                <p:nvPr/>
              </p:nvSpPr>
              <p:spPr>
                <a:xfrm>
                  <a:off x="4271009" y="252116"/>
                  <a:ext cx="569874" cy="4643865"/>
                </a:xfrm>
                <a:custGeom>
                  <a:avLst/>
                  <a:gdLst>
                    <a:gd name="connsiteX0" fmla="*/ 285014 w 569874"/>
                    <a:gd name="connsiteY0" fmla="*/ 0 h 4643865"/>
                    <a:gd name="connsiteX1" fmla="*/ 0 w 569874"/>
                    <a:gd name="connsiteY1" fmla="*/ 285842 h 4643865"/>
                    <a:gd name="connsiteX2" fmla="*/ 0 w 569874"/>
                    <a:gd name="connsiteY2" fmla="*/ 4357884 h 4643865"/>
                    <a:gd name="connsiteX3" fmla="*/ 285014 w 569874"/>
                    <a:gd name="connsiteY3" fmla="*/ 4643866 h 4643865"/>
                    <a:gd name="connsiteX4" fmla="*/ 569875 w 569874"/>
                    <a:gd name="connsiteY4" fmla="*/ 4357884 h 4643865"/>
                    <a:gd name="connsiteX5" fmla="*/ 569875 w 569874"/>
                    <a:gd name="connsiteY5" fmla="*/ 285842 h 4643865"/>
                    <a:gd name="connsiteX6" fmla="*/ 285014 w 569874"/>
                    <a:gd name="connsiteY6" fmla="*/ 0 h 464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74" h="4643865">
                      <a:moveTo>
                        <a:pt x="285014" y="0"/>
                      </a:moveTo>
                      <a:cubicBezTo>
                        <a:pt x="127613" y="0"/>
                        <a:pt x="0" y="127906"/>
                        <a:pt x="0" y="285842"/>
                      </a:cubicBezTo>
                      <a:cubicBezTo>
                        <a:pt x="0" y="640995"/>
                        <a:pt x="0" y="4357884"/>
                        <a:pt x="0" y="4357884"/>
                      </a:cubicBezTo>
                      <a:cubicBezTo>
                        <a:pt x="0" y="4515896"/>
                        <a:pt x="127613" y="4643866"/>
                        <a:pt x="285014" y="4643866"/>
                      </a:cubicBezTo>
                      <a:cubicBezTo>
                        <a:pt x="442262" y="4643866"/>
                        <a:pt x="569875" y="4515896"/>
                        <a:pt x="569875" y="4357884"/>
                      </a:cubicBezTo>
                      <a:cubicBezTo>
                        <a:pt x="569875" y="3988652"/>
                        <a:pt x="569875" y="285842"/>
                        <a:pt x="569875" y="285842"/>
                      </a:cubicBezTo>
                      <a:cubicBezTo>
                        <a:pt x="569888" y="127906"/>
                        <a:pt x="442275" y="0"/>
                        <a:pt x="285014" y="0"/>
                      </a:cubicBezTo>
                      <a:close/>
                    </a:path>
                  </a:pathLst>
                </a:custGeom>
                <a:solidFill>
                  <a:srgbClr val="1E4470"/>
                </a:solidFill>
                <a:ln w="1273" cap="flat">
                  <a:noFill/>
                  <a:prstDash val="solid"/>
                  <a:miter/>
                </a:ln>
              </p:spPr>
              <p:txBody>
                <a:bodyPr rtlCol="0" anchor="ctr"/>
                <a:lstStyle/>
                <a:p>
                  <a:pPr marL="0" marR="0" lvl="0" indent="0" algn="l"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sp>
              <p:nvSpPr>
                <p:cNvPr id="410" name="Freeform: Shape 69">
                  <a:extLst>
                    <a:ext uri="{FF2B5EF4-FFF2-40B4-BE49-F238E27FC236}">
                      <a16:creationId xmlns:a16="http://schemas.microsoft.com/office/drawing/2014/main" id="{2ACAD4BB-A696-4072-9651-D06BA6EEC9B1}"/>
                    </a:ext>
                  </a:extLst>
                </p:cNvPr>
                <p:cNvSpPr/>
                <p:nvPr/>
              </p:nvSpPr>
              <p:spPr>
                <a:xfrm>
                  <a:off x="4271009" y="878258"/>
                  <a:ext cx="569887" cy="3391508"/>
                </a:xfrm>
                <a:custGeom>
                  <a:avLst/>
                  <a:gdLst>
                    <a:gd name="connsiteX0" fmla="*/ 184705 w 569887"/>
                    <a:gd name="connsiteY0" fmla="*/ 1935976 h 3391508"/>
                    <a:gd name="connsiteX1" fmla="*/ 0 w 569887"/>
                    <a:gd name="connsiteY1" fmla="*/ 1906672 h 3391508"/>
                    <a:gd name="connsiteX2" fmla="*/ 0 w 569887"/>
                    <a:gd name="connsiteY2" fmla="*/ 1319661 h 3391508"/>
                    <a:gd name="connsiteX3" fmla="*/ 253327 w 569887"/>
                    <a:gd name="connsiteY3" fmla="*/ 1368458 h 3391508"/>
                    <a:gd name="connsiteX4" fmla="*/ 569875 w 569887"/>
                    <a:gd name="connsiteY4" fmla="*/ 1424429 h 3391508"/>
                    <a:gd name="connsiteX5" fmla="*/ 569875 w 569887"/>
                    <a:gd name="connsiteY5" fmla="*/ 2018180 h 3391508"/>
                    <a:gd name="connsiteX6" fmla="*/ 184705 w 569887"/>
                    <a:gd name="connsiteY6" fmla="*/ 1935976 h 3391508"/>
                    <a:gd name="connsiteX7" fmla="*/ 184705 w 569887"/>
                    <a:gd name="connsiteY7" fmla="*/ 1935976 h 3391508"/>
                    <a:gd name="connsiteX8" fmla="*/ 246766 w 569887"/>
                    <a:gd name="connsiteY8" fmla="*/ 574242 h 3391508"/>
                    <a:gd name="connsiteX9" fmla="*/ 569888 w 569887"/>
                    <a:gd name="connsiteY9" fmla="*/ 633729 h 3391508"/>
                    <a:gd name="connsiteX10" fmla="*/ 569888 w 569887"/>
                    <a:gd name="connsiteY10" fmla="*/ 45838 h 3391508"/>
                    <a:gd name="connsiteX11" fmla="*/ 295678 w 569887"/>
                    <a:gd name="connsiteY11" fmla="*/ 4520 h 3391508"/>
                    <a:gd name="connsiteX12" fmla="*/ 13 w 569887"/>
                    <a:gd name="connsiteY12" fmla="*/ 14050 h 3391508"/>
                    <a:gd name="connsiteX13" fmla="*/ 13 w 569887"/>
                    <a:gd name="connsiteY13" fmla="*/ 595786 h 3391508"/>
                    <a:gd name="connsiteX14" fmla="*/ 246766 w 569887"/>
                    <a:gd name="connsiteY14" fmla="*/ 574242 h 3391508"/>
                    <a:gd name="connsiteX15" fmla="*/ 246766 w 569887"/>
                    <a:gd name="connsiteY15" fmla="*/ 574242 h 3391508"/>
                    <a:gd name="connsiteX16" fmla="*/ 238000 w 569887"/>
                    <a:gd name="connsiteY16" fmla="*/ 2819723 h 3391508"/>
                    <a:gd name="connsiteX17" fmla="*/ 0 w 569887"/>
                    <a:gd name="connsiteY17" fmla="*/ 2796866 h 3391508"/>
                    <a:gd name="connsiteX18" fmla="*/ 0 w 569887"/>
                    <a:gd name="connsiteY18" fmla="*/ 3375239 h 3391508"/>
                    <a:gd name="connsiteX19" fmla="*/ 238000 w 569887"/>
                    <a:gd name="connsiteY19" fmla="*/ 3391509 h 3391508"/>
                    <a:gd name="connsiteX20" fmla="*/ 569875 w 569887"/>
                    <a:gd name="connsiteY20" fmla="*/ 3363224 h 3391508"/>
                    <a:gd name="connsiteX21" fmla="*/ 569875 w 569887"/>
                    <a:gd name="connsiteY21" fmla="*/ 2777678 h 3391508"/>
                    <a:gd name="connsiteX22" fmla="*/ 238000 w 569887"/>
                    <a:gd name="connsiteY22" fmla="*/ 2819723 h 3391508"/>
                    <a:gd name="connsiteX23" fmla="*/ 238000 w 569887"/>
                    <a:gd name="connsiteY23" fmla="*/ 2819723 h 339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9887" h="3391508">
                      <a:moveTo>
                        <a:pt x="184705" y="1935976"/>
                      </a:moveTo>
                      <a:cubicBezTo>
                        <a:pt x="120605" y="1928204"/>
                        <a:pt x="59131" y="1918394"/>
                        <a:pt x="0" y="1906672"/>
                      </a:cubicBezTo>
                      <a:cubicBezTo>
                        <a:pt x="0" y="1319661"/>
                        <a:pt x="0" y="1319661"/>
                        <a:pt x="0" y="1319661"/>
                      </a:cubicBezTo>
                      <a:cubicBezTo>
                        <a:pt x="75490" y="1340619"/>
                        <a:pt x="160319" y="1357030"/>
                        <a:pt x="253327" y="1368458"/>
                      </a:cubicBezTo>
                      <a:cubicBezTo>
                        <a:pt x="366046" y="1382091"/>
                        <a:pt x="471617" y="1400846"/>
                        <a:pt x="569875" y="1424429"/>
                      </a:cubicBezTo>
                      <a:cubicBezTo>
                        <a:pt x="569875" y="2018180"/>
                        <a:pt x="569875" y="2018180"/>
                        <a:pt x="569875" y="2018180"/>
                      </a:cubicBezTo>
                      <a:cubicBezTo>
                        <a:pt x="461692" y="1981690"/>
                        <a:pt x="332181" y="1954004"/>
                        <a:pt x="184705" y="1935976"/>
                      </a:cubicBezTo>
                      <a:lnTo>
                        <a:pt x="184705" y="1935976"/>
                      </a:lnTo>
                      <a:close/>
                      <a:moveTo>
                        <a:pt x="246766" y="574242"/>
                      </a:moveTo>
                      <a:cubicBezTo>
                        <a:pt x="362109" y="584205"/>
                        <a:pt x="472356" y="606922"/>
                        <a:pt x="569888" y="633729"/>
                      </a:cubicBezTo>
                      <a:cubicBezTo>
                        <a:pt x="569888" y="45838"/>
                        <a:pt x="569888" y="45838"/>
                        <a:pt x="569888" y="45838"/>
                      </a:cubicBezTo>
                      <a:cubicBezTo>
                        <a:pt x="483160" y="27517"/>
                        <a:pt x="391031" y="12725"/>
                        <a:pt x="295678" y="4520"/>
                      </a:cubicBezTo>
                      <a:cubicBezTo>
                        <a:pt x="196541" y="-3978"/>
                        <a:pt x="97251" y="-322"/>
                        <a:pt x="13" y="14050"/>
                      </a:cubicBezTo>
                      <a:cubicBezTo>
                        <a:pt x="13" y="595786"/>
                        <a:pt x="13" y="595786"/>
                        <a:pt x="13" y="595786"/>
                      </a:cubicBezTo>
                      <a:cubicBezTo>
                        <a:pt x="78408" y="574828"/>
                        <a:pt x="162510" y="566916"/>
                        <a:pt x="246766" y="574242"/>
                      </a:cubicBezTo>
                      <a:lnTo>
                        <a:pt x="246766" y="574242"/>
                      </a:lnTo>
                      <a:close/>
                      <a:moveTo>
                        <a:pt x="238000" y="2819723"/>
                      </a:moveTo>
                      <a:cubicBezTo>
                        <a:pt x="162803" y="2819723"/>
                        <a:pt x="82064" y="2811518"/>
                        <a:pt x="0" y="2796866"/>
                      </a:cubicBezTo>
                      <a:cubicBezTo>
                        <a:pt x="0" y="3375239"/>
                        <a:pt x="0" y="3375239"/>
                        <a:pt x="0" y="3375239"/>
                      </a:cubicBezTo>
                      <a:cubicBezTo>
                        <a:pt x="80892" y="3385788"/>
                        <a:pt x="160752" y="3391509"/>
                        <a:pt x="238000" y="3391509"/>
                      </a:cubicBezTo>
                      <a:cubicBezTo>
                        <a:pt x="353929" y="3391509"/>
                        <a:pt x="464902" y="3381838"/>
                        <a:pt x="569875" y="3363224"/>
                      </a:cubicBezTo>
                      <a:cubicBezTo>
                        <a:pt x="569875" y="2777678"/>
                        <a:pt x="569875" y="2777678"/>
                        <a:pt x="569875" y="2777678"/>
                      </a:cubicBezTo>
                      <a:cubicBezTo>
                        <a:pt x="471757" y="2805071"/>
                        <a:pt x="359332" y="2819723"/>
                        <a:pt x="238000" y="2819723"/>
                      </a:cubicBezTo>
                      <a:lnTo>
                        <a:pt x="238000" y="2819723"/>
                      </a:lnTo>
                      <a:close/>
                    </a:path>
                  </a:pathLst>
                </a:custGeom>
                <a:solidFill>
                  <a:srgbClr val="80DEF5"/>
                </a:solidFill>
                <a:ln w="1273" cap="flat">
                  <a:noFill/>
                  <a:prstDash val="solid"/>
                  <a:miter/>
                </a:ln>
              </p:spPr>
              <p:txBody>
                <a:bodyPr rtlCol="0" anchor="ctr"/>
                <a:lstStyle/>
                <a:p>
                  <a:pPr marL="0" marR="0" lvl="0" indent="0" algn="l" defTabSz="609540" rtl="0" eaLnBrk="1" fontAlgn="base" latinLnBrk="0" hangingPunct="1">
                    <a:lnSpc>
                      <a:spcPct val="100000"/>
                    </a:lnSpc>
                    <a:spcBef>
                      <a:spcPct val="0"/>
                    </a:spcBef>
                    <a:spcAft>
                      <a:spcPct val="0"/>
                    </a:spcAft>
                    <a:buClrTx/>
                    <a:buSzTx/>
                    <a:buFontTx/>
                    <a:buNone/>
                    <a:tabLst/>
                    <a:defRPr/>
                  </a:pPr>
                  <a:endParaRPr kumimoji="0" lang="en-US" sz="2399" b="0" i="0" u="none" strike="noStrike" kern="0" cap="none" spc="0" normalizeH="0" baseline="0" noProof="0">
                    <a:ln>
                      <a:noFill/>
                    </a:ln>
                    <a:solidFill>
                      <a:srgbClr val="FFFFFF"/>
                    </a:solidFill>
                    <a:effectLst/>
                    <a:uLnTx/>
                    <a:uFillTx/>
                    <a:latin typeface="CiscoSansTT ExtraLight"/>
                    <a:ea typeface="ＭＳ Ｐゴシック" charset="0"/>
                  </a:endParaRPr>
                </a:p>
              </p:txBody>
            </p:sp>
          </p:grpSp>
        </p:grpSp>
      </p:grpSp>
      <p:sp>
        <p:nvSpPr>
          <p:cNvPr id="144" name="TextBox 143">
            <a:extLst>
              <a:ext uri="{FF2B5EF4-FFF2-40B4-BE49-F238E27FC236}">
                <a16:creationId xmlns:a16="http://schemas.microsoft.com/office/drawing/2014/main" id="{01B1ED70-F425-4424-B235-85FFE4FB6099}"/>
              </a:ext>
            </a:extLst>
          </p:cNvPr>
          <p:cNvSpPr txBox="1"/>
          <p:nvPr/>
        </p:nvSpPr>
        <p:spPr>
          <a:xfrm>
            <a:off x="722933" y="3596550"/>
            <a:ext cx="2745780" cy="253916"/>
          </a:xfrm>
          <a:prstGeom prst="rect">
            <a:avLst/>
          </a:prstGeom>
          <a:noFill/>
        </p:spPr>
        <p:txBody>
          <a:bodyPr wrap="square">
            <a:spAutoFit/>
          </a:bodyPr>
          <a:lstStyle/>
          <a:p>
            <a:pPr marL="0" marR="0" lvl="0" indent="0" algn="ctr" defTabSz="685783" rtl="0" eaLnBrk="1" fontAlgn="base" latinLnBrk="0" hangingPunct="1">
              <a:lnSpc>
                <a:spcPct val="100000"/>
              </a:lnSpc>
              <a:spcBef>
                <a:spcPct val="0"/>
              </a:spcBef>
              <a:spcAft>
                <a:spcPct val="0"/>
              </a:spcAft>
              <a:buClrTx/>
              <a:buSzTx/>
              <a:buFontTx/>
              <a:buNone/>
              <a:tabLst/>
              <a:defRPr/>
            </a:pPr>
            <a:r>
              <a:rPr kumimoji="0" lang="en-US" sz="1050" b="0" i="0" u="none" strike="noStrike" kern="0" cap="none" spc="0" normalizeH="0" baseline="0" noProof="0" dirty="0">
                <a:ln>
                  <a:noFill/>
                </a:ln>
                <a:effectLst/>
                <a:uLnTx/>
                <a:uFillTx/>
                <a:latin typeface="CiscoSansTT ExtraLight"/>
                <a:ea typeface="ＭＳ Ｐゴシック" charset="0"/>
              </a:rPr>
              <a:t>Generally Available </a:t>
            </a:r>
            <a:r>
              <a:rPr kumimoji="0" lang="en-US" sz="1050" b="0" i="0" u="none" strike="noStrike" kern="0" cap="none" spc="0" normalizeH="0" baseline="0" noProof="0">
                <a:ln>
                  <a:noFill/>
                </a:ln>
                <a:effectLst/>
                <a:uLnTx/>
                <a:uFillTx/>
                <a:latin typeface="CiscoSansTT ExtraLight"/>
                <a:ea typeface="ＭＳ Ｐゴシック" charset="0"/>
              </a:rPr>
              <a:t>Since December </a:t>
            </a:r>
            <a:r>
              <a:rPr kumimoji="0" lang="en-US" sz="1050" b="0" i="0" u="none" strike="noStrike" kern="0" cap="none" spc="0" normalizeH="0" baseline="0" noProof="0" dirty="0">
                <a:ln>
                  <a:noFill/>
                </a:ln>
                <a:effectLst/>
                <a:uLnTx/>
                <a:uFillTx/>
                <a:latin typeface="CiscoSansTT ExtraLight"/>
                <a:ea typeface="ＭＳ Ｐゴシック" charset="0"/>
              </a:rPr>
              <a:t>‘21</a:t>
            </a:r>
            <a:endParaRPr kumimoji="0" lang="en-GB" sz="1050" b="0" i="0" u="none" strike="noStrike" kern="1200" cap="none" spc="0" normalizeH="0" baseline="0" noProof="0" dirty="0">
              <a:ln>
                <a:noFill/>
              </a:ln>
              <a:effectLst/>
              <a:uLnTx/>
              <a:uFillTx/>
              <a:latin typeface="CiscoSansTT ExtraLight"/>
              <a:ea typeface="ＭＳ Ｐゴシック" charset="0"/>
            </a:endParaRPr>
          </a:p>
        </p:txBody>
      </p:sp>
      <p:pic>
        <p:nvPicPr>
          <p:cNvPr id="5122" name="Picture 2">
            <a:extLst>
              <a:ext uri="{FF2B5EF4-FFF2-40B4-BE49-F238E27FC236}">
                <a16:creationId xmlns:a16="http://schemas.microsoft.com/office/drawing/2014/main" id="{9E27D9D2-47E8-3F43-A9DF-B548447E7851}"/>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81316" y="3375035"/>
            <a:ext cx="406050" cy="549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64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8E96-1274-144D-8879-EF3C5A33AB72}"/>
              </a:ext>
            </a:extLst>
          </p:cNvPr>
          <p:cNvSpPr>
            <a:spLocks noGrp="1"/>
          </p:cNvSpPr>
          <p:nvPr>
            <p:ph type="title"/>
          </p:nvPr>
        </p:nvSpPr>
        <p:spPr>
          <a:xfrm>
            <a:off x="437766" y="341315"/>
            <a:ext cx="8345488" cy="731837"/>
          </a:xfrm>
        </p:spPr>
        <p:txBody>
          <a:bodyPr wrap="square" anchor="ctr">
            <a:normAutofit/>
          </a:bodyPr>
          <a:lstStyle/>
          <a:p>
            <a:r>
              <a:rPr lang="en-BE" dirty="0"/>
              <a:t>Call to Action</a:t>
            </a:r>
          </a:p>
        </p:txBody>
      </p:sp>
      <p:graphicFrame>
        <p:nvGraphicFramePr>
          <p:cNvPr id="5" name="Text Placeholder 2">
            <a:extLst>
              <a:ext uri="{FF2B5EF4-FFF2-40B4-BE49-F238E27FC236}">
                <a16:creationId xmlns:a16="http://schemas.microsoft.com/office/drawing/2014/main" id="{2AEF068F-E090-4BC8-9833-38DF9905440E}"/>
              </a:ext>
            </a:extLst>
          </p:cNvPr>
          <p:cNvGraphicFramePr/>
          <p:nvPr/>
        </p:nvGraphicFramePr>
        <p:xfrm>
          <a:off x="533400" y="1201740"/>
          <a:ext cx="8115300" cy="2808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3661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745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urved Connector 4">
            <a:extLst>
              <a:ext uri="{FF2B5EF4-FFF2-40B4-BE49-F238E27FC236}">
                <a16:creationId xmlns:a16="http://schemas.microsoft.com/office/drawing/2014/main" id="{F0AA4911-0828-E140-96F5-511A29F118B2}"/>
              </a:ext>
            </a:extLst>
          </p:cNvPr>
          <p:cNvCxnSpPr>
            <a:cxnSpLocks/>
            <a:stCxn id="100" idx="2"/>
          </p:cNvCxnSpPr>
          <p:nvPr/>
        </p:nvCxnSpPr>
        <p:spPr>
          <a:xfrm>
            <a:off x="4903289" y="2816697"/>
            <a:ext cx="615913" cy="494134"/>
          </a:xfrm>
          <a:prstGeom prst="curved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 name="Curved Connector 47">
            <a:extLst>
              <a:ext uri="{FF2B5EF4-FFF2-40B4-BE49-F238E27FC236}">
                <a16:creationId xmlns:a16="http://schemas.microsoft.com/office/drawing/2014/main" id="{9A4F2811-E43F-9B40-B581-19A07D624720}"/>
              </a:ext>
            </a:extLst>
          </p:cNvPr>
          <p:cNvCxnSpPr>
            <a:cxnSpLocks/>
            <a:stCxn id="100" idx="2"/>
          </p:cNvCxnSpPr>
          <p:nvPr/>
        </p:nvCxnSpPr>
        <p:spPr>
          <a:xfrm flipV="1">
            <a:off x="4903289" y="1656600"/>
            <a:ext cx="606775" cy="1160097"/>
          </a:xfrm>
          <a:prstGeom prst="curved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71D6E0E-6FAC-FD4E-901B-855C06BADD86}"/>
              </a:ext>
            </a:extLst>
          </p:cNvPr>
          <p:cNvSpPr/>
          <p:nvPr/>
        </p:nvSpPr>
        <p:spPr>
          <a:xfrm>
            <a:off x="1665080" y="3131588"/>
            <a:ext cx="1469162" cy="477633"/>
          </a:xfrm>
          <a:prstGeom prst="rect">
            <a:avLst/>
          </a:prstGeom>
          <a:solidFill>
            <a:schemeClr val="accent1">
              <a:alpha val="50000"/>
            </a:schemeClr>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r>
              <a:rPr lang="en-US" sz="1050" dirty="0">
                <a:solidFill>
                  <a:schemeClr val="tx1"/>
                </a:solidFill>
                <a:latin typeface="CiscoSansTT ExtraLight"/>
              </a:rPr>
              <a:t>       VMware</a:t>
            </a:r>
            <a:endParaRPr lang="en-BE" sz="1050">
              <a:solidFill>
                <a:schemeClr val="tx1"/>
              </a:solidFill>
              <a:latin typeface="CiscoSansTT ExtraLight"/>
            </a:endParaRPr>
          </a:p>
        </p:txBody>
      </p:sp>
      <p:pic>
        <p:nvPicPr>
          <p:cNvPr id="548870" name="Picture 6" descr="Vmware Logo png download - 750*732 - Free Transparent VMware VSphere png  Download. - CleanPNG / KissPNG">
            <a:extLst>
              <a:ext uri="{FF2B5EF4-FFF2-40B4-BE49-F238E27FC236}">
                <a16:creationId xmlns:a16="http://schemas.microsoft.com/office/drawing/2014/main" id="{28BDE41F-0762-9443-92D7-2AD3E130592E}"/>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880607" y="3246060"/>
            <a:ext cx="254303" cy="286914"/>
          </a:xfrm>
          <a:prstGeom prst="rect">
            <a:avLst/>
          </a:prstGeom>
          <a:noFill/>
          <a:extLst>
            <a:ext uri="{909E8E84-426E-40DD-AFC4-6F175D3DCCD1}">
              <a14:hiddenFill xmlns:a14="http://schemas.microsoft.com/office/drawing/2010/main">
                <a:solidFill>
                  <a:srgbClr val="FFFFFF"/>
                </a:solidFill>
              </a14:hiddenFill>
            </a:ext>
          </a:extLst>
        </p:spPr>
      </p:pic>
      <p:sp>
        <p:nvSpPr>
          <p:cNvPr id="548865" name="Title 548864">
            <a:extLst>
              <a:ext uri="{FF2B5EF4-FFF2-40B4-BE49-F238E27FC236}">
                <a16:creationId xmlns:a16="http://schemas.microsoft.com/office/drawing/2014/main" id="{AB33F6D4-66FA-0E40-A47B-5C2DED8619B8}"/>
              </a:ext>
            </a:extLst>
          </p:cNvPr>
          <p:cNvSpPr>
            <a:spLocks noGrp="1"/>
          </p:cNvSpPr>
          <p:nvPr>
            <p:ph type="title"/>
          </p:nvPr>
        </p:nvSpPr>
        <p:spPr/>
        <p:txBody>
          <a:bodyPr/>
          <a:lstStyle/>
          <a:p>
            <a:pPr defTabSz="684196">
              <a:defRPr/>
            </a:pPr>
            <a:r>
              <a:rPr lang="en-US" sz="3000" dirty="0"/>
              <a:t>IWE in the Intersight Ecosystem</a:t>
            </a:r>
          </a:p>
        </p:txBody>
      </p:sp>
      <p:grpSp>
        <p:nvGrpSpPr>
          <p:cNvPr id="55" name="Group 54">
            <a:extLst>
              <a:ext uri="{FF2B5EF4-FFF2-40B4-BE49-F238E27FC236}">
                <a16:creationId xmlns:a16="http://schemas.microsoft.com/office/drawing/2014/main" id="{8B8C9833-6412-C849-A726-2C8C30783AA5}"/>
              </a:ext>
            </a:extLst>
          </p:cNvPr>
          <p:cNvGrpSpPr/>
          <p:nvPr/>
        </p:nvGrpSpPr>
        <p:grpSpPr>
          <a:xfrm>
            <a:off x="1925650" y="4178873"/>
            <a:ext cx="822915" cy="422793"/>
            <a:chOff x="1438011" y="2571750"/>
            <a:chExt cx="823129" cy="422903"/>
          </a:xfrm>
        </p:grpSpPr>
        <p:pic>
          <p:nvPicPr>
            <p:cNvPr id="56" name="Picture 55" descr="A close up of a computer screen&#10;&#10;Description automatically generated">
              <a:extLst>
                <a:ext uri="{FF2B5EF4-FFF2-40B4-BE49-F238E27FC236}">
                  <a16:creationId xmlns:a16="http://schemas.microsoft.com/office/drawing/2014/main" id="{6F84D003-5D2F-8F45-887D-4B30E4CE826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438011" y="2571750"/>
              <a:ext cx="823129" cy="143582"/>
            </a:xfrm>
            <a:prstGeom prst="rect">
              <a:avLst/>
            </a:prstGeom>
          </p:spPr>
        </p:pic>
        <p:pic>
          <p:nvPicPr>
            <p:cNvPr id="58" name="Picture 57" descr="A close up of a computer screen&#10;&#10;Description automatically generated">
              <a:extLst>
                <a:ext uri="{FF2B5EF4-FFF2-40B4-BE49-F238E27FC236}">
                  <a16:creationId xmlns:a16="http://schemas.microsoft.com/office/drawing/2014/main" id="{3798445E-C211-3742-8AD5-AEF727DB534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438011" y="2711410"/>
              <a:ext cx="823129" cy="143582"/>
            </a:xfrm>
            <a:prstGeom prst="rect">
              <a:avLst/>
            </a:prstGeom>
          </p:spPr>
        </p:pic>
        <p:pic>
          <p:nvPicPr>
            <p:cNvPr id="59" name="Picture 58" descr="A close up of a computer screen&#10;&#10;Description automatically generated">
              <a:extLst>
                <a:ext uri="{FF2B5EF4-FFF2-40B4-BE49-F238E27FC236}">
                  <a16:creationId xmlns:a16="http://schemas.microsoft.com/office/drawing/2014/main" id="{EBE72E79-70EC-D843-8045-BE39EF0C829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438011" y="2851071"/>
              <a:ext cx="823129" cy="143582"/>
            </a:xfrm>
            <a:prstGeom prst="rect">
              <a:avLst/>
            </a:prstGeom>
          </p:spPr>
        </p:pic>
      </p:grpSp>
      <p:sp>
        <p:nvSpPr>
          <p:cNvPr id="23" name="Rectangle 22">
            <a:extLst>
              <a:ext uri="{FF2B5EF4-FFF2-40B4-BE49-F238E27FC236}">
                <a16:creationId xmlns:a16="http://schemas.microsoft.com/office/drawing/2014/main" id="{23B1B1E7-110F-1848-9483-9DF89BAC9016}"/>
              </a:ext>
            </a:extLst>
          </p:cNvPr>
          <p:cNvSpPr/>
          <p:nvPr/>
        </p:nvSpPr>
        <p:spPr>
          <a:xfrm>
            <a:off x="1658322" y="3701101"/>
            <a:ext cx="1472782" cy="41651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sz="1050" dirty="0">
                <a:solidFill>
                  <a:schemeClr val="tx1"/>
                </a:solidFill>
                <a:latin typeface="CiscoSansTT ExtraLight"/>
              </a:rPr>
              <a:t>Server Management</a:t>
            </a:r>
            <a:endParaRPr lang="en-BE" sz="1050">
              <a:solidFill>
                <a:schemeClr val="tx1"/>
              </a:solidFill>
              <a:latin typeface="CiscoSansTT ExtraLight"/>
            </a:endParaRPr>
          </a:p>
        </p:txBody>
      </p:sp>
      <p:cxnSp>
        <p:nvCxnSpPr>
          <p:cNvPr id="230" name="Curved Connector 229">
            <a:extLst>
              <a:ext uri="{FF2B5EF4-FFF2-40B4-BE49-F238E27FC236}">
                <a16:creationId xmlns:a16="http://schemas.microsoft.com/office/drawing/2014/main" id="{1D4E61B7-10E2-4B46-A2A7-441629E9935C}"/>
              </a:ext>
            </a:extLst>
          </p:cNvPr>
          <p:cNvCxnSpPr>
            <a:cxnSpLocks/>
            <a:stCxn id="100" idx="2"/>
          </p:cNvCxnSpPr>
          <p:nvPr/>
        </p:nvCxnSpPr>
        <p:spPr>
          <a:xfrm>
            <a:off x="4903289" y="2816697"/>
            <a:ext cx="609155" cy="1033088"/>
          </a:xfrm>
          <a:prstGeom prst="curved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3" name="Curved Connector 232">
            <a:extLst>
              <a:ext uri="{FF2B5EF4-FFF2-40B4-BE49-F238E27FC236}">
                <a16:creationId xmlns:a16="http://schemas.microsoft.com/office/drawing/2014/main" id="{248F7B96-B6EB-C240-B527-29503CCE62CE}"/>
              </a:ext>
            </a:extLst>
          </p:cNvPr>
          <p:cNvCxnSpPr>
            <a:cxnSpLocks/>
            <a:stCxn id="100" idx="2"/>
          </p:cNvCxnSpPr>
          <p:nvPr/>
        </p:nvCxnSpPr>
        <p:spPr>
          <a:xfrm flipV="1">
            <a:off x="4903289" y="2271973"/>
            <a:ext cx="609155" cy="544724"/>
          </a:xfrm>
          <a:prstGeom prst="curved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38" name="Group 237">
            <a:extLst>
              <a:ext uri="{FF2B5EF4-FFF2-40B4-BE49-F238E27FC236}">
                <a16:creationId xmlns:a16="http://schemas.microsoft.com/office/drawing/2014/main" id="{43296B62-802E-4240-9DF2-89B0731D2346}"/>
              </a:ext>
            </a:extLst>
          </p:cNvPr>
          <p:cNvGrpSpPr/>
          <p:nvPr/>
        </p:nvGrpSpPr>
        <p:grpSpPr>
          <a:xfrm>
            <a:off x="6022035" y="4322418"/>
            <a:ext cx="822915" cy="422793"/>
            <a:chOff x="1438011" y="2571750"/>
            <a:chExt cx="823129" cy="422903"/>
          </a:xfrm>
        </p:grpSpPr>
        <p:pic>
          <p:nvPicPr>
            <p:cNvPr id="239" name="Picture 238" descr="A close up of a computer screen&#10;&#10;Description automatically generated">
              <a:extLst>
                <a:ext uri="{FF2B5EF4-FFF2-40B4-BE49-F238E27FC236}">
                  <a16:creationId xmlns:a16="http://schemas.microsoft.com/office/drawing/2014/main" id="{9C8FEA72-8D88-0B4F-9064-49013EA91FFF}"/>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438011" y="2571750"/>
              <a:ext cx="823129" cy="143582"/>
            </a:xfrm>
            <a:prstGeom prst="rect">
              <a:avLst/>
            </a:prstGeom>
          </p:spPr>
        </p:pic>
        <p:pic>
          <p:nvPicPr>
            <p:cNvPr id="240" name="Picture 239" descr="A close up of a computer screen&#10;&#10;Description automatically generated">
              <a:extLst>
                <a:ext uri="{FF2B5EF4-FFF2-40B4-BE49-F238E27FC236}">
                  <a16:creationId xmlns:a16="http://schemas.microsoft.com/office/drawing/2014/main" id="{543F654B-5E02-F446-B21B-B65F33A5376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438011" y="2711410"/>
              <a:ext cx="823129" cy="143582"/>
            </a:xfrm>
            <a:prstGeom prst="rect">
              <a:avLst/>
            </a:prstGeom>
          </p:spPr>
        </p:pic>
        <p:pic>
          <p:nvPicPr>
            <p:cNvPr id="241" name="Picture 240" descr="A close up of a computer screen&#10;&#10;Description automatically generated">
              <a:extLst>
                <a:ext uri="{FF2B5EF4-FFF2-40B4-BE49-F238E27FC236}">
                  <a16:creationId xmlns:a16="http://schemas.microsoft.com/office/drawing/2014/main" id="{934511ED-253B-5E4D-87E3-887CC2E73C75}"/>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438011" y="2851071"/>
              <a:ext cx="823129" cy="143582"/>
            </a:xfrm>
            <a:prstGeom prst="rect">
              <a:avLst/>
            </a:prstGeom>
          </p:spPr>
        </p:pic>
      </p:grpSp>
      <p:cxnSp>
        <p:nvCxnSpPr>
          <p:cNvPr id="250" name="Curved Connector 249">
            <a:extLst>
              <a:ext uri="{FF2B5EF4-FFF2-40B4-BE49-F238E27FC236}">
                <a16:creationId xmlns:a16="http://schemas.microsoft.com/office/drawing/2014/main" id="{8A5D2753-0A8C-F24F-96E8-C5920854E45C}"/>
              </a:ext>
            </a:extLst>
          </p:cNvPr>
          <p:cNvCxnSpPr>
            <a:cxnSpLocks/>
            <a:stCxn id="100" idx="2"/>
          </p:cNvCxnSpPr>
          <p:nvPr/>
        </p:nvCxnSpPr>
        <p:spPr>
          <a:xfrm flipV="1">
            <a:off x="4903289" y="2816248"/>
            <a:ext cx="615913" cy="449"/>
          </a:xfrm>
          <a:prstGeom prst="curved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48869" name="TextBox 548868">
            <a:extLst>
              <a:ext uri="{FF2B5EF4-FFF2-40B4-BE49-F238E27FC236}">
                <a16:creationId xmlns:a16="http://schemas.microsoft.com/office/drawing/2014/main" id="{3FD8EFB5-8AC1-7440-92F6-827057D1953E}"/>
              </a:ext>
            </a:extLst>
          </p:cNvPr>
          <p:cNvSpPr txBox="1"/>
          <p:nvPr/>
        </p:nvSpPr>
        <p:spPr>
          <a:xfrm>
            <a:off x="1803391" y="1028650"/>
            <a:ext cx="1251305" cy="300082"/>
          </a:xfrm>
          <a:prstGeom prst="rect">
            <a:avLst/>
          </a:prstGeom>
          <a:noFill/>
        </p:spPr>
        <p:txBody>
          <a:bodyPr wrap="none" rtlCol="0">
            <a:spAutoFit/>
          </a:bodyPr>
          <a:lstStyle/>
          <a:p>
            <a:pPr defTabSz="685800" fontAlgn="auto">
              <a:spcBef>
                <a:spcPts val="0"/>
              </a:spcBef>
              <a:spcAft>
                <a:spcPts val="0"/>
              </a:spcAft>
            </a:pPr>
            <a:r>
              <a:rPr lang="en-US" sz="1350" dirty="0">
                <a:solidFill>
                  <a:schemeClr val="tx2"/>
                </a:solidFill>
                <a:latin typeface="CiscoSansTT ExtraLight"/>
                <a:ea typeface="+mn-ea"/>
                <a:cs typeface="+mn-cs"/>
              </a:rPr>
              <a:t>IKS on VMware</a:t>
            </a:r>
          </a:p>
        </p:txBody>
      </p:sp>
      <p:sp>
        <p:nvSpPr>
          <p:cNvPr id="254" name="TextBox 253">
            <a:extLst>
              <a:ext uri="{FF2B5EF4-FFF2-40B4-BE49-F238E27FC236}">
                <a16:creationId xmlns:a16="http://schemas.microsoft.com/office/drawing/2014/main" id="{CBBFCB71-CC0B-134D-8258-A30E8224AD36}"/>
              </a:ext>
            </a:extLst>
          </p:cNvPr>
          <p:cNvSpPr txBox="1"/>
          <p:nvPr/>
        </p:nvSpPr>
        <p:spPr>
          <a:xfrm>
            <a:off x="5665895" y="1107079"/>
            <a:ext cx="1591654" cy="300082"/>
          </a:xfrm>
          <a:prstGeom prst="rect">
            <a:avLst/>
          </a:prstGeom>
          <a:noFill/>
        </p:spPr>
        <p:txBody>
          <a:bodyPr wrap="none" rtlCol="0">
            <a:spAutoFit/>
          </a:bodyPr>
          <a:lstStyle/>
          <a:p>
            <a:pPr defTabSz="685800" fontAlgn="auto">
              <a:spcBef>
                <a:spcPts val="0"/>
              </a:spcBef>
              <a:spcAft>
                <a:spcPts val="0"/>
              </a:spcAft>
            </a:pPr>
            <a:r>
              <a:rPr lang="en-US" sz="1350" dirty="0">
                <a:solidFill>
                  <a:schemeClr val="tx2"/>
                </a:solidFill>
                <a:latin typeface="CiscoSansTT ExtraLight"/>
                <a:ea typeface="+mn-ea"/>
                <a:cs typeface="+mn-cs"/>
              </a:rPr>
              <a:t>IKS Cisco Virtualized</a:t>
            </a:r>
          </a:p>
        </p:txBody>
      </p:sp>
      <p:sp>
        <p:nvSpPr>
          <p:cNvPr id="389" name="Rectangle 388">
            <a:extLst>
              <a:ext uri="{FF2B5EF4-FFF2-40B4-BE49-F238E27FC236}">
                <a16:creationId xmlns:a16="http://schemas.microsoft.com/office/drawing/2014/main" id="{E46EBC50-C7D9-094D-8189-A8AD00A9708D}"/>
              </a:ext>
            </a:extLst>
          </p:cNvPr>
          <p:cNvSpPr/>
          <p:nvPr/>
        </p:nvSpPr>
        <p:spPr>
          <a:xfrm>
            <a:off x="1655942" y="1445274"/>
            <a:ext cx="1466024" cy="541800"/>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sz="1050" dirty="0">
                <a:solidFill>
                  <a:schemeClr val="tx1"/>
                </a:solidFill>
                <a:latin typeface="CiscoSansTT ExtraLight"/>
              </a:rPr>
              <a:t>Kubernetes Extensions</a:t>
            </a:r>
          </a:p>
        </p:txBody>
      </p:sp>
      <p:grpSp>
        <p:nvGrpSpPr>
          <p:cNvPr id="99" name="Group 98">
            <a:extLst>
              <a:ext uri="{FF2B5EF4-FFF2-40B4-BE49-F238E27FC236}">
                <a16:creationId xmlns:a16="http://schemas.microsoft.com/office/drawing/2014/main" id="{8ED92FAB-5C4F-FD45-AFF6-F5829823F450}"/>
              </a:ext>
            </a:extLst>
          </p:cNvPr>
          <p:cNvGrpSpPr/>
          <p:nvPr/>
        </p:nvGrpSpPr>
        <p:grpSpPr>
          <a:xfrm>
            <a:off x="4154381" y="2453580"/>
            <a:ext cx="748909" cy="731647"/>
            <a:chOff x="3111349" y="1026943"/>
            <a:chExt cx="1152810" cy="1156920"/>
          </a:xfrm>
        </p:grpSpPr>
        <p:sp>
          <p:nvSpPr>
            <p:cNvPr id="100" name="Freeform: Shape 22">
              <a:extLst>
                <a:ext uri="{FF2B5EF4-FFF2-40B4-BE49-F238E27FC236}">
                  <a16:creationId xmlns:a16="http://schemas.microsoft.com/office/drawing/2014/main" id="{747C7E3F-93BD-5945-8C35-8830336585BA}"/>
                </a:ext>
              </a:extLst>
            </p:cNvPr>
            <p:cNvSpPr/>
            <p:nvPr/>
          </p:nvSpPr>
          <p:spPr>
            <a:xfrm>
              <a:off x="3114519" y="1026943"/>
              <a:ext cx="1149640" cy="1148361"/>
            </a:xfrm>
            <a:custGeom>
              <a:avLst/>
              <a:gdLst>
                <a:gd name="connsiteX0" fmla="*/ 0 w 5161132"/>
                <a:gd name="connsiteY0" fmla="*/ 2571940 h 5143879"/>
                <a:gd name="connsiteX1" fmla="*/ 2580567 w 5161132"/>
                <a:gd name="connsiteY1" fmla="*/ 0 h 5143879"/>
                <a:gd name="connsiteX2" fmla="*/ 5161133 w 5161132"/>
                <a:gd name="connsiteY2" fmla="*/ 2571940 h 5143879"/>
                <a:gd name="connsiteX3" fmla="*/ 2580567 w 5161132"/>
                <a:gd name="connsiteY3" fmla="*/ 5143880 h 5143879"/>
                <a:gd name="connsiteX4" fmla="*/ 0 w 5161132"/>
                <a:gd name="connsiteY4" fmla="*/ 2571940 h 5143879"/>
                <a:gd name="connsiteX5" fmla="*/ 0 w 5161132"/>
                <a:gd name="connsiteY5" fmla="*/ 2571940 h 514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61132" h="5143879">
                  <a:moveTo>
                    <a:pt x="0" y="2571940"/>
                  </a:moveTo>
                  <a:cubicBezTo>
                    <a:pt x="0" y="1151494"/>
                    <a:pt x="1155360" y="0"/>
                    <a:pt x="2580567" y="0"/>
                  </a:cubicBezTo>
                  <a:cubicBezTo>
                    <a:pt x="4005773" y="0"/>
                    <a:pt x="5161133" y="1151494"/>
                    <a:pt x="5161133" y="2571940"/>
                  </a:cubicBezTo>
                  <a:cubicBezTo>
                    <a:pt x="5161133" y="3992386"/>
                    <a:pt x="4005773" y="5143880"/>
                    <a:pt x="2580567" y="5143880"/>
                  </a:cubicBezTo>
                  <a:cubicBezTo>
                    <a:pt x="1155360" y="5143880"/>
                    <a:pt x="0" y="3992375"/>
                    <a:pt x="0" y="2571940"/>
                  </a:cubicBezTo>
                  <a:lnTo>
                    <a:pt x="0" y="2571940"/>
                  </a:lnTo>
                  <a:close/>
                </a:path>
              </a:pathLst>
            </a:custGeom>
            <a:solidFill>
              <a:srgbClr val="1E4471"/>
            </a:solidFill>
            <a:ln w="1116" cap="flat">
              <a:noFill/>
              <a:prstDash val="solid"/>
              <a:miter/>
            </a:ln>
          </p:spPr>
          <p:txBody>
            <a:bodyPr rtlCol="0" anchor="ctr"/>
            <a:lstStyle/>
            <a:p>
              <a:pPr defTabSz="685543" fontAlgn="auto">
                <a:spcBef>
                  <a:spcPts val="0"/>
                </a:spcBef>
                <a:spcAft>
                  <a:spcPts val="0"/>
                </a:spcAft>
                <a:defRPr/>
              </a:pPr>
              <a:endParaRPr lang="en-US" sz="1799" kern="0">
                <a:solidFill>
                  <a:schemeClr val="tx2"/>
                </a:solidFill>
                <a:latin typeface="CiscoSansTT ExtraLight"/>
                <a:ea typeface="+mn-ea"/>
                <a:cs typeface="+mn-cs"/>
              </a:endParaRPr>
            </a:p>
          </p:txBody>
        </p:sp>
        <p:grpSp>
          <p:nvGrpSpPr>
            <p:cNvPr id="101" name="Group 100">
              <a:extLst>
                <a:ext uri="{FF2B5EF4-FFF2-40B4-BE49-F238E27FC236}">
                  <a16:creationId xmlns:a16="http://schemas.microsoft.com/office/drawing/2014/main" id="{025979C4-7832-C844-9E7E-64E127B7A827}"/>
                </a:ext>
              </a:extLst>
            </p:cNvPr>
            <p:cNvGrpSpPr/>
            <p:nvPr/>
          </p:nvGrpSpPr>
          <p:grpSpPr>
            <a:xfrm>
              <a:off x="3120579" y="1678229"/>
              <a:ext cx="1136423" cy="501447"/>
              <a:chOff x="4530434" y="1816849"/>
              <a:chExt cx="1636452" cy="722086"/>
            </a:xfrm>
          </p:grpSpPr>
          <p:sp>
            <p:nvSpPr>
              <p:cNvPr id="219" name="Freeform: Shape 1598">
                <a:extLst>
                  <a:ext uri="{FF2B5EF4-FFF2-40B4-BE49-F238E27FC236}">
                    <a16:creationId xmlns:a16="http://schemas.microsoft.com/office/drawing/2014/main" id="{D82713BA-2B02-EF43-A92E-60FE8FEECDD4}"/>
                  </a:ext>
                </a:extLst>
              </p:cNvPr>
              <p:cNvSpPr/>
              <p:nvPr/>
            </p:nvSpPr>
            <p:spPr>
              <a:xfrm>
                <a:off x="4530434" y="1816849"/>
                <a:ext cx="280259" cy="520212"/>
              </a:xfrm>
              <a:custGeom>
                <a:avLst/>
                <a:gdLst>
                  <a:gd name="connsiteX0" fmla="*/ 121864 w 280259"/>
                  <a:gd name="connsiteY0" fmla="*/ 77331 h 520213"/>
                  <a:gd name="connsiteX1" fmla="*/ 44065 w 280259"/>
                  <a:gd name="connsiteY1" fmla="*/ 77351 h 520213"/>
                  <a:gd name="connsiteX2" fmla="*/ 26204 w 280259"/>
                  <a:gd name="connsiteY2" fmla="*/ 91888 h 520213"/>
                  <a:gd name="connsiteX3" fmla="*/ 44031 w 280259"/>
                  <a:gd name="connsiteY3" fmla="*/ 107231 h 520213"/>
                  <a:gd name="connsiteX4" fmla="*/ 121071 w 280259"/>
                  <a:gd name="connsiteY4" fmla="*/ 107264 h 520213"/>
                  <a:gd name="connsiteX5" fmla="*/ 198110 w 280259"/>
                  <a:gd name="connsiteY5" fmla="*/ 107291 h 520213"/>
                  <a:gd name="connsiteX6" fmla="*/ 214299 w 280259"/>
                  <a:gd name="connsiteY6" fmla="*/ 98218 h 520213"/>
                  <a:gd name="connsiteX7" fmla="*/ 199670 w 280259"/>
                  <a:gd name="connsiteY7" fmla="*/ 77397 h 520213"/>
                  <a:gd name="connsiteX8" fmla="*/ 121864 w 280259"/>
                  <a:gd name="connsiteY8" fmla="*/ 77331 h 520213"/>
                  <a:gd name="connsiteX9" fmla="*/ 19167 w 280259"/>
                  <a:gd name="connsiteY9" fmla="*/ 27 h 520213"/>
                  <a:gd name="connsiteX10" fmla="*/ 223022 w 280259"/>
                  <a:gd name="connsiteY10" fmla="*/ 34 h 520213"/>
                  <a:gd name="connsiteX11" fmla="*/ 280185 w 280259"/>
                  <a:gd name="connsiteY11" fmla="*/ 57435 h 520213"/>
                  <a:gd name="connsiteX12" fmla="*/ 280259 w 280259"/>
                  <a:gd name="connsiteY12" fmla="*/ 520213 h 520213"/>
                  <a:gd name="connsiteX13" fmla="*/ 235048 w 280259"/>
                  <a:gd name="connsiteY13" fmla="*/ 482952 h 520213"/>
                  <a:gd name="connsiteX14" fmla="*/ 156737 w 280259"/>
                  <a:gd name="connsiteY14" fmla="*/ 388144 h 520213"/>
                  <a:gd name="connsiteX15" fmla="*/ 198381 w 280259"/>
                  <a:gd name="connsiteY15" fmla="*/ 388126 h 520213"/>
                  <a:gd name="connsiteX16" fmla="*/ 215304 w 280259"/>
                  <a:gd name="connsiteY16" fmla="*/ 375254 h 520213"/>
                  <a:gd name="connsiteX17" fmla="*/ 200159 w 280259"/>
                  <a:gd name="connsiteY17" fmla="*/ 358411 h 520213"/>
                  <a:gd name="connsiteX18" fmla="*/ 149055 w 280259"/>
                  <a:gd name="connsiteY18" fmla="*/ 358351 h 520213"/>
                  <a:gd name="connsiteX19" fmla="*/ 132763 w 280259"/>
                  <a:gd name="connsiteY19" fmla="*/ 358358 h 520213"/>
                  <a:gd name="connsiteX20" fmla="*/ 98113 w 280259"/>
                  <a:gd name="connsiteY20" fmla="*/ 294592 h 520213"/>
                  <a:gd name="connsiteX21" fmla="*/ 121025 w 280259"/>
                  <a:gd name="connsiteY21" fmla="*/ 294600 h 520213"/>
                  <a:gd name="connsiteX22" fmla="*/ 199604 w 280259"/>
                  <a:gd name="connsiteY22" fmla="*/ 294593 h 520213"/>
                  <a:gd name="connsiteX23" fmla="*/ 214749 w 280259"/>
                  <a:gd name="connsiteY23" fmla="*/ 284153 h 520213"/>
                  <a:gd name="connsiteX24" fmla="*/ 209608 w 280259"/>
                  <a:gd name="connsiteY24" fmla="*/ 267918 h 520213"/>
                  <a:gd name="connsiteX25" fmla="*/ 198969 w 280259"/>
                  <a:gd name="connsiteY25" fmla="*/ 264601 h 520213"/>
                  <a:gd name="connsiteX26" fmla="*/ 81803 w 280259"/>
                  <a:gd name="connsiteY26" fmla="*/ 264576 h 520213"/>
                  <a:gd name="connsiteX27" fmla="*/ 57655 w 280259"/>
                  <a:gd name="connsiteY27" fmla="*/ 220137 h 520213"/>
                  <a:gd name="connsiteX28" fmla="*/ 50703 w 280259"/>
                  <a:gd name="connsiteY28" fmla="*/ 201162 h 520213"/>
                  <a:gd name="connsiteX29" fmla="*/ 121077 w 280259"/>
                  <a:gd name="connsiteY29" fmla="*/ 201200 h 520213"/>
                  <a:gd name="connsiteX30" fmla="*/ 197390 w 280259"/>
                  <a:gd name="connsiteY30" fmla="*/ 201167 h 520213"/>
                  <a:gd name="connsiteX31" fmla="*/ 215052 w 280259"/>
                  <a:gd name="connsiteY31" fmla="*/ 189749 h 520213"/>
                  <a:gd name="connsiteX32" fmla="*/ 198949 w 280259"/>
                  <a:gd name="connsiteY32" fmla="*/ 170791 h 520213"/>
                  <a:gd name="connsiteX33" fmla="*/ 153165 w 280259"/>
                  <a:gd name="connsiteY33" fmla="*/ 170712 h 520213"/>
                  <a:gd name="connsiteX34" fmla="*/ 47084 w 280259"/>
                  <a:gd name="connsiteY34" fmla="*/ 170758 h 520213"/>
                  <a:gd name="connsiteX35" fmla="*/ 39808 w 280259"/>
                  <a:gd name="connsiteY35" fmla="*/ 171430 h 520213"/>
                  <a:gd name="connsiteX36" fmla="*/ 29821 w 280259"/>
                  <a:gd name="connsiteY36" fmla="*/ 144173 h 520213"/>
                  <a:gd name="connsiteX37" fmla="*/ 9424 w 280259"/>
                  <a:gd name="connsiteY37" fmla="*/ 64935 h 520213"/>
                  <a:gd name="connsiteX38" fmla="*/ 0 w 280259"/>
                  <a:gd name="connsiteY38" fmla="*/ 3251 h 520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80259" h="520213">
                    <a:moveTo>
                      <a:pt x="121864" y="77331"/>
                    </a:moveTo>
                    <a:cubicBezTo>
                      <a:pt x="95929" y="77331"/>
                      <a:pt x="69993" y="77305"/>
                      <a:pt x="44065" y="77351"/>
                    </a:cubicBezTo>
                    <a:cubicBezTo>
                      <a:pt x="33307" y="77371"/>
                      <a:pt x="26455" y="83021"/>
                      <a:pt x="26204" y="91888"/>
                    </a:cubicBezTo>
                    <a:cubicBezTo>
                      <a:pt x="25940" y="101106"/>
                      <a:pt x="32778" y="107185"/>
                      <a:pt x="44031" y="107231"/>
                    </a:cubicBezTo>
                    <a:cubicBezTo>
                      <a:pt x="69709" y="107344"/>
                      <a:pt x="95393" y="107264"/>
                      <a:pt x="121071" y="107264"/>
                    </a:cubicBezTo>
                    <a:cubicBezTo>
                      <a:pt x="146748" y="107258"/>
                      <a:pt x="172433" y="107205"/>
                      <a:pt x="198110" y="107291"/>
                    </a:cubicBezTo>
                    <a:cubicBezTo>
                      <a:pt x="205333" y="107311"/>
                      <a:pt x="211200" y="105137"/>
                      <a:pt x="214299" y="98218"/>
                    </a:cubicBezTo>
                    <a:cubicBezTo>
                      <a:pt x="218845" y="88082"/>
                      <a:pt x="211531" y="77483"/>
                      <a:pt x="199670" y="77397"/>
                    </a:cubicBezTo>
                    <a:cubicBezTo>
                      <a:pt x="173735" y="77212"/>
                      <a:pt x="147799" y="77331"/>
                      <a:pt x="121864" y="77331"/>
                    </a:cubicBezTo>
                    <a:close/>
                    <a:moveTo>
                      <a:pt x="19167" y="27"/>
                    </a:moveTo>
                    <a:cubicBezTo>
                      <a:pt x="87114" y="-6"/>
                      <a:pt x="155068" y="-12"/>
                      <a:pt x="223022" y="34"/>
                    </a:cubicBezTo>
                    <a:cubicBezTo>
                      <a:pt x="258009" y="61"/>
                      <a:pt x="280185" y="22315"/>
                      <a:pt x="280185" y="57435"/>
                    </a:cubicBezTo>
                    <a:lnTo>
                      <a:pt x="280259" y="520213"/>
                    </a:lnTo>
                    <a:lnTo>
                      <a:pt x="235048" y="482952"/>
                    </a:lnTo>
                    <a:lnTo>
                      <a:pt x="156737" y="388144"/>
                    </a:lnTo>
                    <a:lnTo>
                      <a:pt x="198381" y="388126"/>
                    </a:lnTo>
                    <a:cubicBezTo>
                      <a:pt x="208313" y="388093"/>
                      <a:pt x="214365" y="383302"/>
                      <a:pt x="215304" y="375254"/>
                    </a:cubicBezTo>
                    <a:cubicBezTo>
                      <a:pt x="216407" y="365778"/>
                      <a:pt x="210103" y="358516"/>
                      <a:pt x="200159" y="358411"/>
                    </a:cubicBezTo>
                    <a:cubicBezTo>
                      <a:pt x="183124" y="358226"/>
                      <a:pt x="166089" y="358351"/>
                      <a:pt x="149055" y="358351"/>
                    </a:cubicBezTo>
                    <a:lnTo>
                      <a:pt x="132763" y="358358"/>
                    </a:lnTo>
                    <a:lnTo>
                      <a:pt x="98113" y="294592"/>
                    </a:lnTo>
                    <a:lnTo>
                      <a:pt x="121025" y="294600"/>
                    </a:lnTo>
                    <a:cubicBezTo>
                      <a:pt x="147218" y="294593"/>
                      <a:pt x="173411" y="294587"/>
                      <a:pt x="199604" y="294593"/>
                    </a:cubicBezTo>
                    <a:cubicBezTo>
                      <a:pt x="207064" y="294593"/>
                      <a:pt x="212495" y="291223"/>
                      <a:pt x="214749" y="284153"/>
                    </a:cubicBezTo>
                    <a:cubicBezTo>
                      <a:pt x="216764" y="277843"/>
                      <a:pt x="215363" y="271704"/>
                      <a:pt x="209608" y="267918"/>
                    </a:cubicBezTo>
                    <a:cubicBezTo>
                      <a:pt x="206601" y="265942"/>
                      <a:pt x="202551" y="264614"/>
                      <a:pt x="198969" y="264601"/>
                    </a:cubicBezTo>
                    <a:lnTo>
                      <a:pt x="81803" y="264576"/>
                    </a:lnTo>
                    <a:lnTo>
                      <a:pt x="57655" y="220137"/>
                    </a:lnTo>
                    <a:lnTo>
                      <a:pt x="50703" y="201162"/>
                    </a:lnTo>
                    <a:lnTo>
                      <a:pt x="121077" y="201200"/>
                    </a:lnTo>
                    <a:cubicBezTo>
                      <a:pt x="146517" y="201193"/>
                      <a:pt x="171950" y="201246"/>
                      <a:pt x="197390" y="201167"/>
                    </a:cubicBezTo>
                    <a:cubicBezTo>
                      <a:pt x="207150" y="201134"/>
                      <a:pt x="213315" y="197004"/>
                      <a:pt x="215052" y="189749"/>
                    </a:cubicBezTo>
                    <a:cubicBezTo>
                      <a:pt x="217504" y="179507"/>
                      <a:pt x="210500" y="170983"/>
                      <a:pt x="198949" y="170791"/>
                    </a:cubicBezTo>
                    <a:cubicBezTo>
                      <a:pt x="183692" y="170540"/>
                      <a:pt x="168429" y="170712"/>
                      <a:pt x="153165" y="170712"/>
                    </a:cubicBezTo>
                    <a:cubicBezTo>
                      <a:pt x="117800" y="170705"/>
                      <a:pt x="82442" y="170685"/>
                      <a:pt x="47084" y="170758"/>
                    </a:cubicBezTo>
                    <a:lnTo>
                      <a:pt x="39808" y="171430"/>
                    </a:lnTo>
                    <a:lnTo>
                      <a:pt x="29821" y="144173"/>
                    </a:lnTo>
                    <a:cubicBezTo>
                      <a:pt x="21759" y="118282"/>
                      <a:pt x="14937" y="91847"/>
                      <a:pt x="9424" y="64935"/>
                    </a:cubicBezTo>
                    <a:lnTo>
                      <a:pt x="0" y="3251"/>
                    </a:lnTo>
                    <a:close/>
                  </a:path>
                </a:pathLst>
              </a:custGeom>
              <a:solidFill>
                <a:srgbClr val="0D274D"/>
              </a:solidFill>
              <a:ln w="1116" cap="flat">
                <a:noFill/>
                <a:prstDash val="solid"/>
                <a:miter/>
              </a:ln>
            </p:spPr>
            <p:txBody>
              <a:bodyPr wrap="square" rtlCol="0" anchor="ctr">
                <a:noAutofit/>
              </a:bodyPr>
              <a:lstStyle/>
              <a:p>
                <a:pPr defTabSz="68554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220" name="Freeform: Shape 1599">
                <a:extLst>
                  <a:ext uri="{FF2B5EF4-FFF2-40B4-BE49-F238E27FC236}">
                    <a16:creationId xmlns:a16="http://schemas.microsoft.com/office/drawing/2014/main" id="{96CF557E-4D59-E34C-84FE-F266FA7EA2BE}"/>
                  </a:ext>
                </a:extLst>
              </p:cNvPr>
              <p:cNvSpPr/>
              <p:nvPr/>
            </p:nvSpPr>
            <p:spPr>
              <a:xfrm>
                <a:off x="5890201" y="1819507"/>
                <a:ext cx="276685" cy="514872"/>
              </a:xfrm>
              <a:custGeom>
                <a:avLst/>
                <a:gdLst>
                  <a:gd name="connsiteX0" fmla="*/ 158393 w 276685"/>
                  <a:gd name="connsiteY0" fmla="*/ 77331 h 514871"/>
                  <a:gd name="connsiteX1" fmla="*/ 80587 w 276685"/>
                  <a:gd name="connsiteY1" fmla="*/ 77397 h 514871"/>
                  <a:gd name="connsiteX2" fmla="*/ 65958 w 276685"/>
                  <a:gd name="connsiteY2" fmla="*/ 98218 h 514871"/>
                  <a:gd name="connsiteX3" fmla="*/ 82147 w 276685"/>
                  <a:gd name="connsiteY3" fmla="*/ 107291 h 514871"/>
                  <a:gd name="connsiteX4" fmla="*/ 159186 w 276685"/>
                  <a:gd name="connsiteY4" fmla="*/ 107264 h 514871"/>
                  <a:gd name="connsiteX5" fmla="*/ 236226 w 276685"/>
                  <a:gd name="connsiteY5" fmla="*/ 107231 h 514871"/>
                  <a:gd name="connsiteX6" fmla="*/ 254053 w 276685"/>
                  <a:gd name="connsiteY6" fmla="*/ 91888 h 514871"/>
                  <a:gd name="connsiteX7" fmla="*/ 236192 w 276685"/>
                  <a:gd name="connsiteY7" fmla="*/ 77351 h 514871"/>
                  <a:gd name="connsiteX8" fmla="*/ 158393 w 276685"/>
                  <a:gd name="connsiteY8" fmla="*/ 77331 h 514871"/>
                  <a:gd name="connsiteX9" fmla="*/ 261090 w 276685"/>
                  <a:gd name="connsiteY9" fmla="*/ 27 h 514871"/>
                  <a:gd name="connsiteX10" fmla="*/ 276685 w 276685"/>
                  <a:gd name="connsiteY10" fmla="*/ 2650 h 514871"/>
                  <a:gd name="connsiteX11" fmla="*/ 267575 w 276685"/>
                  <a:gd name="connsiteY11" fmla="*/ 62279 h 514871"/>
                  <a:gd name="connsiteX12" fmla="*/ 247178 w 276685"/>
                  <a:gd name="connsiteY12" fmla="*/ 141517 h 514871"/>
                  <a:gd name="connsiteX13" fmla="*/ 236356 w 276685"/>
                  <a:gd name="connsiteY13" fmla="*/ 171052 h 514871"/>
                  <a:gd name="connsiteX14" fmla="*/ 233173 w 276685"/>
                  <a:gd name="connsiteY14" fmla="*/ 170758 h 514871"/>
                  <a:gd name="connsiteX15" fmla="*/ 127092 w 276685"/>
                  <a:gd name="connsiteY15" fmla="*/ 170712 h 514871"/>
                  <a:gd name="connsiteX16" fmla="*/ 81308 w 276685"/>
                  <a:gd name="connsiteY16" fmla="*/ 170791 h 514871"/>
                  <a:gd name="connsiteX17" fmla="*/ 65205 w 276685"/>
                  <a:gd name="connsiteY17" fmla="*/ 189749 h 514871"/>
                  <a:gd name="connsiteX18" fmla="*/ 82867 w 276685"/>
                  <a:gd name="connsiteY18" fmla="*/ 201167 h 514871"/>
                  <a:gd name="connsiteX19" fmla="*/ 159180 w 276685"/>
                  <a:gd name="connsiteY19" fmla="*/ 201200 h 514871"/>
                  <a:gd name="connsiteX20" fmla="*/ 225322 w 276685"/>
                  <a:gd name="connsiteY20" fmla="*/ 201165 h 514871"/>
                  <a:gd name="connsiteX21" fmla="*/ 219344 w 276685"/>
                  <a:gd name="connsiteY21" fmla="*/ 217482 h 514871"/>
                  <a:gd name="connsiteX22" fmla="*/ 193752 w 276685"/>
                  <a:gd name="connsiteY22" fmla="*/ 264577 h 514871"/>
                  <a:gd name="connsiteX23" fmla="*/ 81288 w 276685"/>
                  <a:gd name="connsiteY23" fmla="*/ 264601 h 514871"/>
                  <a:gd name="connsiteX24" fmla="*/ 70649 w 276685"/>
                  <a:gd name="connsiteY24" fmla="*/ 267918 h 514871"/>
                  <a:gd name="connsiteX25" fmla="*/ 65508 w 276685"/>
                  <a:gd name="connsiteY25" fmla="*/ 284153 h 514871"/>
                  <a:gd name="connsiteX26" fmla="*/ 80653 w 276685"/>
                  <a:gd name="connsiteY26" fmla="*/ 294593 h 514871"/>
                  <a:gd name="connsiteX27" fmla="*/ 159232 w 276685"/>
                  <a:gd name="connsiteY27" fmla="*/ 294600 h 514871"/>
                  <a:gd name="connsiteX28" fmla="*/ 177442 w 276685"/>
                  <a:gd name="connsiteY28" fmla="*/ 294594 h 514871"/>
                  <a:gd name="connsiteX29" fmla="*/ 143026 w 276685"/>
                  <a:gd name="connsiteY29" fmla="*/ 357929 h 514871"/>
                  <a:gd name="connsiteX30" fmla="*/ 142674 w 276685"/>
                  <a:gd name="connsiteY30" fmla="*/ 358356 h 514871"/>
                  <a:gd name="connsiteX31" fmla="*/ 131202 w 276685"/>
                  <a:gd name="connsiteY31" fmla="*/ 358351 h 514871"/>
                  <a:gd name="connsiteX32" fmla="*/ 80098 w 276685"/>
                  <a:gd name="connsiteY32" fmla="*/ 358411 h 514871"/>
                  <a:gd name="connsiteX33" fmla="*/ 64953 w 276685"/>
                  <a:gd name="connsiteY33" fmla="*/ 375254 h 514871"/>
                  <a:gd name="connsiteX34" fmla="*/ 81876 w 276685"/>
                  <a:gd name="connsiteY34" fmla="*/ 388126 h 514871"/>
                  <a:gd name="connsiteX35" fmla="*/ 118071 w 276685"/>
                  <a:gd name="connsiteY35" fmla="*/ 388142 h 514871"/>
                  <a:gd name="connsiteX36" fmla="*/ 41951 w 276685"/>
                  <a:gd name="connsiteY36" fmla="*/ 480297 h 514871"/>
                  <a:gd name="connsiteX37" fmla="*/ 0 w 276685"/>
                  <a:gd name="connsiteY37" fmla="*/ 514871 h 514871"/>
                  <a:gd name="connsiteX38" fmla="*/ 72 w 276685"/>
                  <a:gd name="connsiteY38" fmla="*/ 57435 h 514871"/>
                  <a:gd name="connsiteX39" fmla="*/ 57235 w 276685"/>
                  <a:gd name="connsiteY39" fmla="*/ 34 h 514871"/>
                  <a:gd name="connsiteX40" fmla="*/ 261090 w 276685"/>
                  <a:gd name="connsiteY40" fmla="*/ 27 h 51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6685" h="514871">
                    <a:moveTo>
                      <a:pt x="158393" y="77331"/>
                    </a:moveTo>
                    <a:cubicBezTo>
                      <a:pt x="132458" y="77331"/>
                      <a:pt x="106522" y="77212"/>
                      <a:pt x="80587" y="77397"/>
                    </a:cubicBezTo>
                    <a:cubicBezTo>
                      <a:pt x="68726" y="77483"/>
                      <a:pt x="61412" y="88082"/>
                      <a:pt x="65958" y="98218"/>
                    </a:cubicBezTo>
                    <a:cubicBezTo>
                      <a:pt x="69057" y="105137"/>
                      <a:pt x="74924" y="107311"/>
                      <a:pt x="82147" y="107291"/>
                    </a:cubicBezTo>
                    <a:cubicBezTo>
                      <a:pt x="107824" y="107205"/>
                      <a:pt x="133509" y="107258"/>
                      <a:pt x="159186" y="107264"/>
                    </a:cubicBezTo>
                    <a:cubicBezTo>
                      <a:pt x="184864" y="107264"/>
                      <a:pt x="210548" y="107344"/>
                      <a:pt x="236226" y="107231"/>
                    </a:cubicBezTo>
                    <a:cubicBezTo>
                      <a:pt x="247479" y="107185"/>
                      <a:pt x="254317" y="101106"/>
                      <a:pt x="254053" y="91888"/>
                    </a:cubicBezTo>
                    <a:cubicBezTo>
                      <a:pt x="253802" y="83021"/>
                      <a:pt x="246950" y="77371"/>
                      <a:pt x="236192" y="77351"/>
                    </a:cubicBezTo>
                    <a:cubicBezTo>
                      <a:pt x="210264" y="77305"/>
                      <a:pt x="184328" y="77331"/>
                      <a:pt x="158393" y="77331"/>
                    </a:cubicBezTo>
                    <a:close/>
                    <a:moveTo>
                      <a:pt x="261090" y="27"/>
                    </a:moveTo>
                    <a:lnTo>
                      <a:pt x="276685" y="2650"/>
                    </a:lnTo>
                    <a:lnTo>
                      <a:pt x="267575" y="62279"/>
                    </a:lnTo>
                    <a:cubicBezTo>
                      <a:pt x="262062" y="89191"/>
                      <a:pt x="255240" y="115627"/>
                      <a:pt x="247178" y="141517"/>
                    </a:cubicBezTo>
                    <a:lnTo>
                      <a:pt x="236356" y="171052"/>
                    </a:lnTo>
                    <a:lnTo>
                      <a:pt x="233173" y="170758"/>
                    </a:lnTo>
                    <a:cubicBezTo>
                      <a:pt x="197815" y="170685"/>
                      <a:pt x="162457" y="170705"/>
                      <a:pt x="127092" y="170712"/>
                    </a:cubicBezTo>
                    <a:cubicBezTo>
                      <a:pt x="111828" y="170712"/>
                      <a:pt x="96565" y="170540"/>
                      <a:pt x="81308" y="170791"/>
                    </a:cubicBezTo>
                    <a:cubicBezTo>
                      <a:pt x="69757" y="170983"/>
                      <a:pt x="62753" y="179507"/>
                      <a:pt x="65205" y="189749"/>
                    </a:cubicBezTo>
                    <a:cubicBezTo>
                      <a:pt x="66942" y="197004"/>
                      <a:pt x="73107" y="201134"/>
                      <a:pt x="82867" y="201167"/>
                    </a:cubicBezTo>
                    <a:cubicBezTo>
                      <a:pt x="108307" y="201246"/>
                      <a:pt x="133740" y="201193"/>
                      <a:pt x="159180" y="201200"/>
                    </a:cubicBezTo>
                    <a:lnTo>
                      <a:pt x="225322" y="201165"/>
                    </a:lnTo>
                    <a:lnTo>
                      <a:pt x="219344" y="217482"/>
                    </a:lnTo>
                    <a:lnTo>
                      <a:pt x="193752" y="264577"/>
                    </a:lnTo>
                    <a:lnTo>
                      <a:pt x="81288" y="264601"/>
                    </a:lnTo>
                    <a:cubicBezTo>
                      <a:pt x="77706" y="264614"/>
                      <a:pt x="73656" y="265942"/>
                      <a:pt x="70649" y="267918"/>
                    </a:cubicBezTo>
                    <a:cubicBezTo>
                      <a:pt x="64894" y="271704"/>
                      <a:pt x="63493" y="277843"/>
                      <a:pt x="65508" y="284153"/>
                    </a:cubicBezTo>
                    <a:cubicBezTo>
                      <a:pt x="67762" y="291223"/>
                      <a:pt x="73193" y="294593"/>
                      <a:pt x="80653" y="294593"/>
                    </a:cubicBezTo>
                    <a:cubicBezTo>
                      <a:pt x="106846" y="294587"/>
                      <a:pt x="133039" y="294593"/>
                      <a:pt x="159232" y="294600"/>
                    </a:cubicBezTo>
                    <a:lnTo>
                      <a:pt x="177442" y="294594"/>
                    </a:lnTo>
                    <a:lnTo>
                      <a:pt x="143026" y="357929"/>
                    </a:lnTo>
                    <a:lnTo>
                      <a:pt x="142674" y="358356"/>
                    </a:lnTo>
                    <a:lnTo>
                      <a:pt x="131202" y="358351"/>
                    </a:lnTo>
                    <a:cubicBezTo>
                      <a:pt x="114168" y="358351"/>
                      <a:pt x="97133" y="358226"/>
                      <a:pt x="80098" y="358411"/>
                    </a:cubicBezTo>
                    <a:cubicBezTo>
                      <a:pt x="70154" y="358516"/>
                      <a:pt x="63850" y="365778"/>
                      <a:pt x="64953" y="375254"/>
                    </a:cubicBezTo>
                    <a:cubicBezTo>
                      <a:pt x="65892" y="383302"/>
                      <a:pt x="71944" y="388093"/>
                      <a:pt x="81876" y="388126"/>
                    </a:cubicBezTo>
                    <a:lnTo>
                      <a:pt x="118071" y="388142"/>
                    </a:lnTo>
                    <a:lnTo>
                      <a:pt x="41951" y="480297"/>
                    </a:lnTo>
                    <a:lnTo>
                      <a:pt x="0" y="514871"/>
                    </a:lnTo>
                    <a:lnTo>
                      <a:pt x="72" y="57435"/>
                    </a:lnTo>
                    <a:cubicBezTo>
                      <a:pt x="72" y="22315"/>
                      <a:pt x="22248" y="61"/>
                      <a:pt x="57235" y="34"/>
                    </a:cubicBezTo>
                    <a:cubicBezTo>
                      <a:pt x="125189" y="-12"/>
                      <a:pt x="193143" y="-6"/>
                      <a:pt x="261090" y="27"/>
                    </a:cubicBezTo>
                    <a:close/>
                  </a:path>
                </a:pathLst>
              </a:custGeom>
              <a:solidFill>
                <a:srgbClr val="0D274D"/>
              </a:solidFill>
              <a:ln w="1116" cap="flat">
                <a:noFill/>
                <a:prstDash val="solid"/>
                <a:miter/>
              </a:ln>
            </p:spPr>
            <p:txBody>
              <a:bodyPr wrap="square" rtlCol="0" anchor="ctr">
                <a:noAutofit/>
              </a:bodyPr>
              <a:lstStyle/>
              <a:p>
                <a:pPr defTabSz="68554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221" name="Freeform: Shape 1600">
                <a:extLst>
                  <a:ext uri="{FF2B5EF4-FFF2-40B4-BE49-F238E27FC236}">
                    <a16:creationId xmlns:a16="http://schemas.microsoft.com/office/drawing/2014/main" id="{0F72ADAC-7EBC-1047-BE0F-AE26B5BBEE1D}"/>
                  </a:ext>
                </a:extLst>
              </p:cNvPr>
              <p:cNvSpPr/>
              <p:nvPr/>
            </p:nvSpPr>
            <p:spPr>
              <a:xfrm>
                <a:off x="4838440" y="1878419"/>
                <a:ext cx="318593" cy="640768"/>
              </a:xfrm>
              <a:custGeom>
                <a:avLst/>
                <a:gdLst>
                  <a:gd name="connsiteX0" fmla="*/ 159447 w 318594"/>
                  <a:gd name="connsiteY0" fmla="*/ 451738 h 640768"/>
                  <a:gd name="connsiteX1" fmla="*/ 82381 w 318594"/>
                  <a:gd name="connsiteY1" fmla="*/ 452009 h 640768"/>
                  <a:gd name="connsiteX2" fmla="*/ 67791 w 318594"/>
                  <a:gd name="connsiteY2" fmla="*/ 458200 h 640768"/>
                  <a:gd name="connsiteX3" fmla="*/ 75562 w 318594"/>
                  <a:gd name="connsiteY3" fmla="*/ 481136 h 640768"/>
                  <a:gd name="connsiteX4" fmla="*/ 84595 w 318594"/>
                  <a:gd name="connsiteY4" fmla="*/ 482094 h 640768"/>
                  <a:gd name="connsiteX5" fmla="*/ 234161 w 318594"/>
                  <a:gd name="connsiteY5" fmla="*/ 482134 h 640768"/>
                  <a:gd name="connsiteX6" fmla="*/ 237973 w 318594"/>
                  <a:gd name="connsiteY6" fmla="*/ 482087 h 640768"/>
                  <a:gd name="connsiteX7" fmla="*/ 253739 w 318594"/>
                  <a:gd name="connsiteY7" fmla="*/ 466923 h 640768"/>
                  <a:gd name="connsiteX8" fmla="*/ 237279 w 318594"/>
                  <a:gd name="connsiteY8" fmla="*/ 451784 h 640768"/>
                  <a:gd name="connsiteX9" fmla="*/ 159447 w 318594"/>
                  <a:gd name="connsiteY9" fmla="*/ 451738 h 640768"/>
                  <a:gd name="connsiteX10" fmla="*/ 187371 w 318594"/>
                  <a:gd name="connsiteY10" fmla="*/ 358351 h 640768"/>
                  <a:gd name="connsiteX11" fmla="*/ 80590 w 318594"/>
                  <a:gd name="connsiteY11" fmla="*/ 358398 h 640768"/>
                  <a:gd name="connsiteX12" fmla="*/ 66826 w 318594"/>
                  <a:gd name="connsiteY12" fmla="*/ 381062 h 640768"/>
                  <a:gd name="connsiteX13" fmla="*/ 81865 w 318594"/>
                  <a:gd name="connsiteY13" fmla="*/ 388185 h 640768"/>
                  <a:gd name="connsiteX14" fmla="*/ 159665 w 318594"/>
                  <a:gd name="connsiteY14" fmla="*/ 388159 h 640768"/>
                  <a:gd name="connsiteX15" fmla="*/ 236698 w 318594"/>
                  <a:gd name="connsiteY15" fmla="*/ 388126 h 640768"/>
                  <a:gd name="connsiteX16" fmla="*/ 253620 w 318594"/>
                  <a:gd name="connsiteY16" fmla="*/ 375254 h 640768"/>
                  <a:gd name="connsiteX17" fmla="*/ 238475 w 318594"/>
                  <a:gd name="connsiteY17" fmla="*/ 358411 h 640768"/>
                  <a:gd name="connsiteX18" fmla="*/ 187371 w 318594"/>
                  <a:gd name="connsiteY18" fmla="*/ 358351 h 640768"/>
                  <a:gd name="connsiteX19" fmla="*/ 80901 w 318594"/>
                  <a:gd name="connsiteY19" fmla="*/ 264568 h 640768"/>
                  <a:gd name="connsiteX20" fmla="*/ 64514 w 318594"/>
                  <a:gd name="connsiteY20" fmla="*/ 279904 h 640768"/>
                  <a:gd name="connsiteX21" fmla="*/ 81529 w 318594"/>
                  <a:gd name="connsiteY21" fmla="*/ 294574 h 640768"/>
                  <a:gd name="connsiteX22" fmla="*/ 159341 w 318594"/>
                  <a:gd name="connsiteY22" fmla="*/ 294600 h 640768"/>
                  <a:gd name="connsiteX23" fmla="*/ 237920 w 318594"/>
                  <a:gd name="connsiteY23" fmla="*/ 294593 h 640768"/>
                  <a:gd name="connsiteX24" fmla="*/ 253065 w 318594"/>
                  <a:gd name="connsiteY24" fmla="*/ 284153 h 640768"/>
                  <a:gd name="connsiteX25" fmla="*/ 247924 w 318594"/>
                  <a:gd name="connsiteY25" fmla="*/ 267918 h 640768"/>
                  <a:gd name="connsiteX26" fmla="*/ 237286 w 318594"/>
                  <a:gd name="connsiteY26" fmla="*/ 264601 h 640768"/>
                  <a:gd name="connsiteX27" fmla="*/ 80901 w 318594"/>
                  <a:gd name="connsiteY27" fmla="*/ 264568 h 640768"/>
                  <a:gd name="connsiteX28" fmla="*/ 191481 w 318594"/>
                  <a:gd name="connsiteY28" fmla="*/ 170712 h 640768"/>
                  <a:gd name="connsiteX29" fmla="*/ 85401 w 318594"/>
                  <a:gd name="connsiteY29" fmla="*/ 170758 h 640768"/>
                  <a:gd name="connsiteX30" fmla="*/ 75601 w 318594"/>
                  <a:gd name="connsiteY30" fmla="*/ 171663 h 640768"/>
                  <a:gd name="connsiteX31" fmla="*/ 64593 w 318594"/>
                  <a:gd name="connsiteY31" fmla="*/ 186319 h 640768"/>
                  <a:gd name="connsiteX32" fmla="*/ 75568 w 318594"/>
                  <a:gd name="connsiteY32" fmla="*/ 200222 h 640768"/>
                  <a:gd name="connsiteX33" fmla="*/ 84608 w 318594"/>
                  <a:gd name="connsiteY33" fmla="*/ 201160 h 640768"/>
                  <a:gd name="connsiteX34" fmla="*/ 159394 w 318594"/>
                  <a:gd name="connsiteY34" fmla="*/ 201200 h 640768"/>
                  <a:gd name="connsiteX35" fmla="*/ 235707 w 318594"/>
                  <a:gd name="connsiteY35" fmla="*/ 201167 h 640768"/>
                  <a:gd name="connsiteX36" fmla="*/ 253369 w 318594"/>
                  <a:gd name="connsiteY36" fmla="*/ 189749 h 640768"/>
                  <a:gd name="connsiteX37" fmla="*/ 237266 w 318594"/>
                  <a:gd name="connsiteY37" fmla="*/ 170791 h 640768"/>
                  <a:gd name="connsiteX38" fmla="*/ 191481 w 318594"/>
                  <a:gd name="connsiteY38" fmla="*/ 170712 h 640768"/>
                  <a:gd name="connsiteX39" fmla="*/ 160180 w 318594"/>
                  <a:gd name="connsiteY39" fmla="*/ 77331 h 640768"/>
                  <a:gd name="connsiteX40" fmla="*/ 82381 w 318594"/>
                  <a:gd name="connsiteY40" fmla="*/ 77351 h 640768"/>
                  <a:gd name="connsiteX41" fmla="*/ 64520 w 318594"/>
                  <a:gd name="connsiteY41" fmla="*/ 91888 h 640768"/>
                  <a:gd name="connsiteX42" fmla="*/ 82348 w 318594"/>
                  <a:gd name="connsiteY42" fmla="*/ 107231 h 640768"/>
                  <a:gd name="connsiteX43" fmla="*/ 159387 w 318594"/>
                  <a:gd name="connsiteY43" fmla="*/ 107264 h 640768"/>
                  <a:gd name="connsiteX44" fmla="*/ 236427 w 318594"/>
                  <a:gd name="connsiteY44" fmla="*/ 107291 h 640768"/>
                  <a:gd name="connsiteX45" fmla="*/ 252616 w 318594"/>
                  <a:gd name="connsiteY45" fmla="*/ 98218 h 640768"/>
                  <a:gd name="connsiteX46" fmla="*/ 237986 w 318594"/>
                  <a:gd name="connsiteY46" fmla="*/ 77397 h 640768"/>
                  <a:gd name="connsiteX47" fmla="*/ 160180 w 318594"/>
                  <a:gd name="connsiteY47" fmla="*/ 77331 h 640768"/>
                  <a:gd name="connsiteX48" fmla="*/ 57483 w 318594"/>
                  <a:gd name="connsiteY48" fmla="*/ 27 h 640768"/>
                  <a:gd name="connsiteX49" fmla="*/ 261338 w 318594"/>
                  <a:gd name="connsiteY49" fmla="*/ 34 h 640768"/>
                  <a:gd name="connsiteX50" fmla="*/ 318501 w 318594"/>
                  <a:gd name="connsiteY50" fmla="*/ 57435 h 640768"/>
                  <a:gd name="connsiteX51" fmla="*/ 318594 w 318594"/>
                  <a:gd name="connsiteY51" fmla="*/ 640768 h 640768"/>
                  <a:gd name="connsiteX52" fmla="*/ 262576 w 318594"/>
                  <a:gd name="connsiteY52" fmla="*/ 626380 h 640768"/>
                  <a:gd name="connsiteX53" fmla="*/ 45922 w 318594"/>
                  <a:gd name="connsiteY53" fmla="*/ 522344 h 640768"/>
                  <a:gd name="connsiteX54" fmla="*/ 0 w 318594"/>
                  <a:gd name="connsiteY54" fmla="*/ 484496 h 640768"/>
                  <a:gd name="connsiteX55" fmla="*/ 2 w 318594"/>
                  <a:gd name="connsiteY55" fmla="*/ 57838 h 640768"/>
                  <a:gd name="connsiteX56" fmla="*/ 57483 w 318594"/>
                  <a:gd name="connsiteY56" fmla="*/ 27 h 640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18594" h="640768">
                    <a:moveTo>
                      <a:pt x="159447" y="451738"/>
                    </a:moveTo>
                    <a:cubicBezTo>
                      <a:pt x="133756" y="451725"/>
                      <a:pt x="108058" y="451401"/>
                      <a:pt x="82381" y="452009"/>
                    </a:cubicBezTo>
                    <a:cubicBezTo>
                      <a:pt x="77386" y="452128"/>
                      <a:pt x="71187" y="454646"/>
                      <a:pt x="67791" y="458200"/>
                    </a:cubicBezTo>
                    <a:cubicBezTo>
                      <a:pt x="60635" y="465700"/>
                      <a:pt x="65280" y="478209"/>
                      <a:pt x="75562" y="481136"/>
                    </a:cubicBezTo>
                    <a:cubicBezTo>
                      <a:pt x="78436" y="481955"/>
                      <a:pt x="81575" y="482087"/>
                      <a:pt x="84595" y="482094"/>
                    </a:cubicBezTo>
                    <a:cubicBezTo>
                      <a:pt x="134450" y="482154"/>
                      <a:pt x="184305" y="482134"/>
                      <a:pt x="234161" y="482134"/>
                    </a:cubicBezTo>
                    <a:cubicBezTo>
                      <a:pt x="235429" y="482134"/>
                      <a:pt x="236704" y="482173"/>
                      <a:pt x="237973" y="482087"/>
                    </a:cubicBezTo>
                    <a:cubicBezTo>
                      <a:pt x="247680" y="481420"/>
                      <a:pt x="253726" y="475592"/>
                      <a:pt x="253739" y="466923"/>
                    </a:cubicBezTo>
                    <a:cubicBezTo>
                      <a:pt x="253752" y="457963"/>
                      <a:pt x="247383" y="451844"/>
                      <a:pt x="237279" y="451784"/>
                    </a:cubicBezTo>
                    <a:cubicBezTo>
                      <a:pt x="211337" y="451639"/>
                      <a:pt x="185389" y="451738"/>
                      <a:pt x="159447" y="451738"/>
                    </a:cubicBezTo>
                    <a:close/>
                    <a:moveTo>
                      <a:pt x="187371" y="358351"/>
                    </a:moveTo>
                    <a:cubicBezTo>
                      <a:pt x="151775" y="358351"/>
                      <a:pt x="116179" y="358265"/>
                      <a:pt x="80590" y="358398"/>
                    </a:cubicBezTo>
                    <a:cubicBezTo>
                      <a:pt x="67738" y="358444"/>
                      <a:pt x="60456" y="370694"/>
                      <a:pt x="66826" y="381062"/>
                    </a:cubicBezTo>
                    <a:cubicBezTo>
                      <a:pt x="70289" y="386692"/>
                      <a:pt x="75634" y="388205"/>
                      <a:pt x="81865" y="388185"/>
                    </a:cubicBezTo>
                    <a:cubicBezTo>
                      <a:pt x="107801" y="388119"/>
                      <a:pt x="133730" y="388159"/>
                      <a:pt x="159665" y="388159"/>
                    </a:cubicBezTo>
                    <a:cubicBezTo>
                      <a:pt x="185343" y="388159"/>
                      <a:pt x="211020" y="388225"/>
                      <a:pt x="236698" y="388126"/>
                    </a:cubicBezTo>
                    <a:cubicBezTo>
                      <a:pt x="246629" y="388093"/>
                      <a:pt x="252682" y="383302"/>
                      <a:pt x="253620" y="375254"/>
                    </a:cubicBezTo>
                    <a:cubicBezTo>
                      <a:pt x="254724" y="365778"/>
                      <a:pt x="248420" y="358516"/>
                      <a:pt x="238475" y="358411"/>
                    </a:cubicBezTo>
                    <a:cubicBezTo>
                      <a:pt x="221441" y="358226"/>
                      <a:pt x="204406" y="358351"/>
                      <a:pt x="187371" y="358351"/>
                    </a:cubicBezTo>
                    <a:close/>
                    <a:moveTo>
                      <a:pt x="80901" y="264568"/>
                    </a:moveTo>
                    <a:cubicBezTo>
                      <a:pt x="70725" y="264607"/>
                      <a:pt x="64342" y="271196"/>
                      <a:pt x="64514" y="279904"/>
                    </a:cubicBezTo>
                    <a:cubicBezTo>
                      <a:pt x="64679" y="288494"/>
                      <a:pt x="71518" y="294540"/>
                      <a:pt x="81529" y="294574"/>
                    </a:cubicBezTo>
                    <a:cubicBezTo>
                      <a:pt x="107464" y="294653"/>
                      <a:pt x="133406" y="294600"/>
                      <a:pt x="159341" y="294600"/>
                    </a:cubicBezTo>
                    <a:cubicBezTo>
                      <a:pt x="185534" y="294593"/>
                      <a:pt x="211727" y="294587"/>
                      <a:pt x="237920" y="294593"/>
                    </a:cubicBezTo>
                    <a:cubicBezTo>
                      <a:pt x="245380" y="294593"/>
                      <a:pt x="250812" y="291223"/>
                      <a:pt x="253065" y="284153"/>
                    </a:cubicBezTo>
                    <a:cubicBezTo>
                      <a:pt x="255080" y="277843"/>
                      <a:pt x="253680" y="271704"/>
                      <a:pt x="247924" y="267918"/>
                    </a:cubicBezTo>
                    <a:cubicBezTo>
                      <a:pt x="244918" y="265942"/>
                      <a:pt x="240867" y="264614"/>
                      <a:pt x="237286" y="264601"/>
                    </a:cubicBezTo>
                    <a:cubicBezTo>
                      <a:pt x="185151" y="264396"/>
                      <a:pt x="133023" y="264350"/>
                      <a:pt x="80901" y="264568"/>
                    </a:cubicBezTo>
                    <a:close/>
                    <a:moveTo>
                      <a:pt x="191481" y="170712"/>
                    </a:moveTo>
                    <a:cubicBezTo>
                      <a:pt x="156117" y="170705"/>
                      <a:pt x="120759" y="170685"/>
                      <a:pt x="85401" y="170758"/>
                    </a:cubicBezTo>
                    <a:cubicBezTo>
                      <a:pt x="82130" y="170765"/>
                      <a:pt x="78733" y="170837"/>
                      <a:pt x="75601" y="171663"/>
                    </a:cubicBezTo>
                    <a:cubicBezTo>
                      <a:pt x="68650" y="173494"/>
                      <a:pt x="64177" y="179513"/>
                      <a:pt x="64593" y="186319"/>
                    </a:cubicBezTo>
                    <a:cubicBezTo>
                      <a:pt x="65022" y="193356"/>
                      <a:pt x="68577" y="198365"/>
                      <a:pt x="75568" y="200222"/>
                    </a:cubicBezTo>
                    <a:cubicBezTo>
                      <a:pt x="78462" y="200988"/>
                      <a:pt x="81588" y="201153"/>
                      <a:pt x="84608" y="201160"/>
                    </a:cubicBezTo>
                    <a:cubicBezTo>
                      <a:pt x="109539" y="201233"/>
                      <a:pt x="134463" y="201200"/>
                      <a:pt x="159394" y="201200"/>
                    </a:cubicBezTo>
                    <a:cubicBezTo>
                      <a:pt x="184834" y="201193"/>
                      <a:pt x="210267" y="201246"/>
                      <a:pt x="235707" y="201167"/>
                    </a:cubicBezTo>
                    <a:cubicBezTo>
                      <a:pt x="245466" y="201134"/>
                      <a:pt x="251631" y="197004"/>
                      <a:pt x="253369" y="189749"/>
                    </a:cubicBezTo>
                    <a:cubicBezTo>
                      <a:pt x="255821" y="179507"/>
                      <a:pt x="248816" y="170983"/>
                      <a:pt x="237266" y="170791"/>
                    </a:cubicBezTo>
                    <a:cubicBezTo>
                      <a:pt x="222009" y="170540"/>
                      <a:pt x="206745" y="170712"/>
                      <a:pt x="191481" y="170712"/>
                    </a:cubicBezTo>
                    <a:close/>
                    <a:moveTo>
                      <a:pt x="160180" y="77331"/>
                    </a:moveTo>
                    <a:cubicBezTo>
                      <a:pt x="134245" y="77331"/>
                      <a:pt x="108310" y="77305"/>
                      <a:pt x="82381" y="77351"/>
                    </a:cubicBezTo>
                    <a:cubicBezTo>
                      <a:pt x="71624" y="77371"/>
                      <a:pt x="64771" y="83021"/>
                      <a:pt x="64520" y="91888"/>
                    </a:cubicBezTo>
                    <a:cubicBezTo>
                      <a:pt x="64256" y="101106"/>
                      <a:pt x="71095" y="107185"/>
                      <a:pt x="82348" y="107231"/>
                    </a:cubicBezTo>
                    <a:cubicBezTo>
                      <a:pt x="108026" y="107344"/>
                      <a:pt x="133710" y="107264"/>
                      <a:pt x="159387" y="107264"/>
                    </a:cubicBezTo>
                    <a:cubicBezTo>
                      <a:pt x="185065" y="107258"/>
                      <a:pt x="210749" y="107205"/>
                      <a:pt x="236427" y="107291"/>
                    </a:cubicBezTo>
                    <a:cubicBezTo>
                      <a:pt x="243649" y="107311"/>
                      <a:pt x="249517" y="105137"/>
                      <a:pt x="252616" y="98218"/>
                    </a:cubicBezTo>
                    <a:cubicBezTo>
                      <a:pt x="257162" y="88082"/>
                      <a:pt x="249847" y="77483"/>
                      <a:pt x="237986" y="77397"/>
                    </a:cubicBezTo>
                    <a:cubicBezTo>
                      <a:pt x="212051" y="77212"/>
                      <a:pt x="186116" y="77331"/>
                      <a:pt x="160180" y="77331"/>
                    </a:cubicBezTo>
                    <a:close/>
                    <a:moveTo>
                      <a:pt x="57483" y="27"/>
                    </a:moveTo>
                    <a:cubicBezTo>
                      <a:pt x="125430" y="-6"/>
                      <a:pt x="193384" y="-12"/>
                      <a:pt x="261338" y="34"/>
                    </a:cubicBezTo>
                    <a:cubicBezTo>
                      <a:pt x="296326" y="61"/>
                      <a:pt x="318501" y="22315"/>
                      <a:pt x="318501" y="57435"/>
                    </a:cubicBezTo>
                    <a:lnTo>
                      <a:pt x="318594" y="640768"/>
                    </a:lnTo>
                    <a:lnTo>
                      <a:pt x="262576" y="626380"/>
                    </a:lnTo>
                    <a:cubicBezTo>
                      <a:pt x="184819" y="602222"/>
                      <a:pt x="111977" y="566920"/>
                      <a:pt x="45922" y="522344"/>
                    </a:cubicBezTo>
                    <a:lnTo>
                      <a:pt x="0" y="484496"/>
                    </a:lnTo>
                    <a:lnTo>
                      <a:pt x="2" y="57838"/>
                    </a:lnTo>
                    <a:cubicBezTo>
                      <a:pt x="2" y="22183"/>
                      <a:pt x="21973" y="54"/>
                      <a:pt x="57483" y="27"/>
                    </a:cubicBezTo>
                    <a:close/>
                  </a:path>
                </a:pathLst>
              </a:custGeom>
              <a:solidFill>
                <a:srgbClr val="0D274D"/>
              </a:solidFill>
              <a:ln w="1116" cap="flat">
                <a:noFill/>
                <a:prstDash val="solid"/>
                <a:miter/>
              </a:ln>
            </p:spPr>
            <p:txBody>
              <a:bodyPr wrap="square" rtlCol="0" anchor="ctr">
                <a:noAutofit/>
              </a:bodyPr>
              <a:lstStyle/>
              <a:p>
                <a:pPr defTabSz="68554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222" name="Freeform: Shape 1601">
                <a:extLst>
                  <a:ext uri="{FF2B5EF4-FFF2-40B4-BE49-F238E27FC236}">
                    <a16:creationId xmlns:a16="http://schemas.microsoft.com/office/drawing/2014/main" id="{F87BDE30-E99C-8440-872F-BA13EB1CA1B5}"/>
                  </a:ext>
                </a:extLst>
              </p:cNvPr>
              <p:cNvSpPr/>
              <p:nvPr/>
            </p:nvSpPr>
            <p:spPr>
              <a:xfrm>
                <a:off x="5534034" y="1891115"/>
                <a:ext cx="318594" cy="626875"/>
              </a:xfrm>
              <a:custGeom>
                <a:avLst/>
                <a:gdLst>
                  <a:gd name="connsiteX0" fmla="*/ 159145 w 318593"/>
                  <a:gd name="connsiteY0" fmla="*/ 451738 h 626874"/>
                  <a:gd name="connsiteX1" fmla="*/ 81313 w 318593"/>
                  <a:gd name="connsiteY1" fmla="*/ 451784 h 626874"/>
                  <a:gd name="connsiteX2" fmla="*/ 64853 w 318593"/>
                  <a:gd name="connsiteY2" fmla="*/ 466923 h 626874"/>
                  <a:gd name="connsiteX3" fmla="*/ 80619 w 318593"/>
                  <a:gd name="connsiteY3" fmla="*/ 482087 h 626874"/>
                  <a:gd name="connsiteX4" fmla="*/ 84431 w 318593"/>
                  <a:gd name="connsiteY4" fmla="*/ 482134 h 626874"/>
                  <a:gd name="connsiteX5" fmla="*/ 233997 w 318593"/>
                  <a:gd name="connsiteY5" fmla="*/ 482094 h 626874"/>
                  <a:gd name="connsiteX6" fmla="*/ 243030 w 318593"/>
                  <a:gd name="connsiteY6" fmla="*/ 481136 h 626874"/>
                  <a:gd name="connsiteX7" fmla="*/ 250801 w 318593"/>
                  <a:gd name="connsiteY7" fmla="*/ 458200 h 626874"/>
                  <a:gd name="connsiteX8" fmla="*/ 236211 w 318593"/>
                  <a:gd name="connsiteY8" fmla="*/ 452009 h 626874"/>
                  <a:gd name="connsiteX9" fmla="*/ 159145 w 318593"/>
                  <a:gd name="connsiteY9" fmla="*/ 451738 h 626874"/>
                  <a:gd name="connsiteX10" fmla="*/ 131221 w 318593"/>
                  <a:gd name="connsiteY10" fmla="*/ 358351 h 626874"/>
                  <a:gd name="connsiteX11" fmla="*/ 80117 w 318593"/>
                  <a:gd name="connsiteY11" fmla="*/ 358411 h 626874"/>
                  <a:gd name="connsiteX12" fmla="*/ 64972 w 318593"/>
                  <a:gd name="connsiteY12" fmla="*/ 375254 h 626874"/>
                  <a:gd name="connsiteX13" fmla="*/ 81894 w 318593"/>
                  <a:gd name="connsiteY13" fmla="*/ 388126 h 626874"/>
                  <a:gd name="connsiteX14" fmla="*/ 158927 w 318593"/>
                  <a:gd name="connsiteY14" fmla="*/ 388159 h 626874"/>
                  <a:gd name="connsiteX15" fmla="*/ 236727 w 318593"/>
                  <a:gd name="connsiteY15" fmla="*/ 388185 h 626874"/>
                  <a:gd name="connsiteX16" fmla="*/ 251766 w 318593"/>
                  <a:gd name="connsiteY16" fmla="*/ 381062 h 626874"/>
                  <a:gd name="connsiteX17" fmla="*/ 238002 w 318593"/>
                  <a:gd name="connsiteY17" fmla="*/ 358398 h 626874"/>
                  <a:gd name="connsiteX18" fmla="*/ 131221 w 318593"/>
                  <a:gd name="connsiteY18" fmla="*/ 358351 h 626874"/>
                  <a:gd name="connsiteX19" fmla="*/ 237691 w 318593"/>
                  <a:gd name="connsiteY19" fmla="*/ 264568 h 626874"/>
                  <a:gd name="connsiteX20" fmla="*/ 81306 w 318593"/>
                  <a:gd name="connsiteY20" fmla="*/ 264601 h 626874"/>
                  <a:gd name="connsiteX21" fmla="*/ 70668 w 318593"/>
                  <a:gd name="connsiteY21" fmla="*/ 267918 h 626874"/>
                  <a:gd name="connsiteX22" fmla="*/ 65527 w 318593"/>
                  <a:gd name="connsiteY22" fmla="*/ 284153 h 626874"/>
                  <a:gd name="connsiteX23" fmla="*/ 80672 w 318593"/>
                  <a:gd name="connsiteY23" fmla="*/ 294593 h 626874"/>
                  <a:gd name="connsiteX24" fmla="*/ 159251 w 318593"/>
                  <a:gd name="connsiteY24" fmla="*/ 294600 h 626874"/>
                  <a:gd name="connsiteX25" fmla="*/ 237063 w 318593"/>
                  <a:gd name="connsiteY25" fmla="*/ 294574 h 626874"/>
                  <a:gd name="connsiteX26" fmla="*/ 254078 w 318593"/>
                  <a:gd name="connsiteY26" fmla="*/ 279904 h 626874"/>
                  <a:gd name="connsiteX27" fmla="*/ 237691 w 318593"/>
                  <a:gd name="connsiteY27" fmla="*/ 264568 h 626874"/>
                  <a:gd name="connsiteX28" fmla="*/ 127111 w 318593"/>
                  <a:gd name="connsiteY28" fmla="*/ 170712 h 626874"/>
                  <a:gd name="connsiteX29" fmla="*/ 81326 w 318593"/>
                  <a:gd name="connsiteY29" fmla="*/ 170791 h 626874"/>
                  <a:gd name="connsiteX30" fmla="*/ 65223 w 318593"/>
                  <a:gd name="connsiteY30" fmla="*/ 189749 h 626874"/>
                  <a:gd name="connsiteX31" fmla="*/ 82885 w 318593"/>
                  <a:gd name="connsiteY31" fmla="*/ 201167 h 626874"/>
                  <a:gd name="connsiteX32" fmla="*/ 159198 w 318593"/>
                  <a:gd name="connsiteY32" fmla="*/ 201200 h 626874"/>
                  <a:gd name="connsiteX33" fmla="*/ 233984 w 318593"/>
                  <a:gd name="connsiteY33" fmla="*/ 201160 h 626874"/>
                  <a:gd name="connsiteX34" fmla="*/ 243024 w 318593"/>
                  <a:gd name="connsiteY34" fmla="*/ 200222 h 626874"/>
                  <a:gd name="connsiteX35" fmla="*/ 253999 w 318593"/>
                  <a:gd name="connsiteY35" fmla="*/ 186319 h 626874"/>
                  <a:gd name="connsiteX36" fmla="*/ 242991 w 318593"/>
                  <a:gd name="connsiteY36" fmla="*/ 171663 h 626874"/>
                  <a:gd name="connsiteX37" fmla="*/ 233191 w 318593"/>
                  <a:gd name="connsiteY37" fmla="*/ 170758 h 626874"/>
                  <a:gd name="connsiteX38" fmla="*/ 127111 w 318593"/>
                  <a:gd name="connsiteY38" fmla="*/ 170712 h 626874"/>
                  <a:gd name="connsiteX39" fmla="*/ 158412 w 318593"/>
                  <a:gd name="connsiteY39" fmla="*/ 77331 h 626874"/>
                  <a:gd name="connsiteX40" fmla="*/ 80606 w 318593"/>
                  <a:gd name="connsiteY40" fmla="*/ 77397 h 626874"/>
                  <a:gd name="connsiteX41" fmla="*/ 65976 w 318593"/>
                  <a:gd name="connsiteY41" fmla="*/ 98218 h 626874"/>
                  <a:gd name="connsiteX42" fmla="*/ 82165 w 318593"/>
                  <a:gd name="connsiteY42" fmla="*/ 107291 h 626874"/>
                  <a:gd name="connsiteX43" fmla="*/ 159205 w 318593"/>
                  <a:gd name="connsiteY43" fmla="*/ 107264 h 626874"/>
                  <a:gd name="connsiteX44" fmla="*/ 236244 w 318593"/>
                  <a:gd name="connsiteY44" fmla="*/ 107231 h 626874"/>
                  <a:gd name="connsiteX45" fmla="*/ 254072 w 318593"/>
                  <a:gd name="connsiteY45" fmla="*/ 91888 h 626874"/>
                  <a:gd name="connsiteX46" fmla="*/ 236211 w 318593"/>
                  <a:gd name="connsiteY46" fmla="*/ 77351 h 626874"/>
                  <a:gd name="connsiteX47" fmla="*/ 158412 w 318593"/>
                  <a:gd name="connsiteY47" fmla="*/ 77331 h 626874"/>
                  <a:gd name="connsiteX48" fmla="*/ 261109 w 318593"/>
                  <a:gd name="connsiteY48" fmla="*/ 27 h 626874"/>
                  <a:gd name="connsiteX49" fmla="*/ 318590 w 318593"/>
                  <a:gd name="connsiteY49" fmla="*/ 57838 h 626874"/>
                  <a:gd name="connsiteX50" fmla="*/ 318593 w 318593"/>
                  <a:gd name="connsiteY50" fmla="*/ 471274 h 626874"/>
                  <a:gd name="connsiteX51" fmla="*/ 273852 w 318593"/>
                  <a:gd name="connsiteY51" fmla="*/ 508148 h 626874"/>
                  <a:gd name="connsiteX52" fmla="*/ 57198 w 318593"/>
                  <a:gd name="connsiteY52" fmla="*/ 612183 h 626874"/>
                  <a:gd name="connsiteX53" fmla="*/ 0 w 318593"/>
                  <a:gd name="connsiteY53" fmla="*/ 626874 h 626874"/>
                  <a:gd name="connsiteX54" fmla="*/ 91 w 318593"/>
                  <a:gd name="connsiteY54" fmla="*/ 57435 h 626874"/>
                  <a:gd name="connsiteX55" fmla="*/ 57254 w 318593"/>
                  <a:gd name="connsiteY55" fmla="*/ 34 h 626874"/>
                  <a:gd name="connsiteX56" fmla="*/ 261109 w 318593"/>
                  <a:gd name="connsiteY56" fmla="*/ 27 h 62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18593" h="626874">
                    <a:moveTo>
                      <a:pt x="159145" y="451738"/>
                    </a:moveTo>
                    <a:cubicBezTo>
                      <a:pt x="133203" y="451738"/>
                      <a:pt x="107255" y="451639"/>
                      <a:pt x="81313" y="451784"/>
                    </a:cubicBezTo>
                    <a:cubicBezTo>
                      <a:pt x="71209" y="451844"/>
                      <a:pt x="64840" y="457963"/>
                      <a:pt x="64853" y="466923"/>
                    </a:cubicBezTo>
                    <a:cubicBezTo>
                      <a:pt x="64866" y="475592"/>
                      <a:pt x="70912" y="481420"/>
                      <a:pt x="80619" y="482087"/>
                    </a:cubicBezTo>
                    <a:cubicBezTo>
                      <a:pt x="81888" y="482173"/>
                      <a:pt x="83163" y="482134"/>
                      <a:pt x="84431" y="482134"/>
                    </a:cubicBezTo>
                    <a:cubicBezTo>
                      <a:pt x="134287" y="482134"/>
                      <a:pt x="184142" y="482154"/>
                      <a:pt x="233997" y="482094"/>
                    </a:cubicBezTo>
                    <a:cubicBezTo>
                      <a:pt x="237017" y="482087"/>
                      <a:pt x="240156" y="481955"/>
                      <a:pt x="243030" y="481136"/>
                    </a:cubicBezTo>
                    <a:cubicBezTo>
                      <a:pt x="253312" y="478209"/>
                      <a:pt x="257957" y="465700"/>
                      <a:pt x="250801" y="458200"/>
                    </a:cubicBezTo>
                    <a:cubicBezTo>
                      <a:pt x="247405" y="454646"/>
                      <a:pt x="241206" y="452128"/>
                      <a:pt x="236211" y="452009"/>
                    </a:cubicBezTo>
                    <a:cubicBezTo>
                      <a:pt x="210534" y="451401"/>
                      <a:pt x="184836" y="451725"/>
                      <a:pt x="159145" y="451738"/>
                    </a:cubicBezTo>
                    <a:close/>
                    <a:moveTo>
                      <a:pt x="131221" y="358351"/>
                    </a:moveTo>
                    <a:cubicBezTo>
                      <a:pt x="114186" y="358351"/>
                      <a:pt x="97151" y="358226"/>
                      <a:pt x="80117" y="358411"/>
                    </a:cubicBezTo>
                    <a:cubicBezTo>
                      <a:pt x="70172" y="358516"/>
                      <a:pt x="63868" y="365778"/>
                      <a:pt x="64972" y="375254"/>
                    </a:cubicBezTo>
                    <a:cubicBezTo>
                      <a:pt x="65910" y="383302"/>
                      <a:pt x="71963" y="388093"/>
                      <a:pt x="81894" y="388126"/>
                    </a:cubicBezTo>
                    <a:cubicBezTo>
                      <a:pt x="107572" y="388225"/>
                      <a:pt x="133249" y="388159"/>
                      <a:pt x="158927" y="388159"/>
                    </a:cubicBezTo>
                    <a:cubicBezTo>
                      <a:pt x="184862" y="388159"/>
                      <a:pt x="210791" y="388119"/>
                      <a:pt x="236727" y="388185"/>
                    </a:cubicBezTo>
                    <a:cubicBezTo>
                      <a:pt x="242958" y="388205"/>
                      <a:pt x="248303" y="386692"/>
                      <a:pt x="251766" y="381062"/>
                    </a:cubicBezTo>
                    <a:cubicBezTo>
                      <a:pt x="258136" y="370694"/>
                      <a:pt x="250854" y="358444"/>
                      <a:pt x="238002" y="358398"/>
                    </a:cubicBezTo>
                    <a:cubicBezTo>
                      <a:pt x="202413" y="358265"/>
                      <a:pt x="166817" y="358351"/>
                      <a:pt x="131221" y="358351"/>
                    </a:cubicBezTo>
                    <a:close/>
                    <a:moveTo>
                      <a:pt x="237691" y="264568"/>
                    </a:moveTo>
                    <a:cubicBezTo>
                      <a:pt x="185569" y="264350"/>
                      <a:pt x="133441" y="264396"/>
                      <a:pt x="81306" y="264601"/>
                    </a:cubicBezTo>
                    <a:cubicBezTo>
                      <a:pt x="77725" y="264614"/>
                      <a:pt x="73674" y="265942"/>
                      <a:pt x="70668" y="267918"/>
                    </a:cubicBezTo>
                    <a:cubicBezTo>
                      <a:pt x="64912" y="271704"/>
                      <a:pt x="63512" y="277843"/>
                      <a:pt x="65527" y="284153"/>
                    </a:cubicBezTo>
                    <a:cubicBezTo>
                      <a:pt x="67780" y="291223"/>
                      <a:pt x="73212" y="294593"/>
                      <a:pt x="80672" y="294593"/>
                    </a:cubicBezTo>
                    <a:cubicBezTo>
                      <a:pt x="106865" y="294587"/>
                      <a:pt x="133058" y="294593"/>
                      <a:pt x="159251" y="294600"/>
                    </a:cubicBezTo>
                    <a:cubicBezTo>
                      <a:pt x="185186" y="294600"/>
                      <a:pt x="211128" y="294653"/>
                      <a:pt x="237063" y="294574"/>
                    </a:cubicBezTo>
                    <a:cubicBezTo>
                      <a:pt x="247074" y="294540"/>
                      <a:pt x="253913" y="288494"/>
                      <a:pt x="254078" y="279904"/>
                    </a:cubicBezTo>
                    <a:cubicBezTo>
                      <a:pt x="254250" y="271196"/>
                      <a:pt x="247867" y="264607"/>
                      <a:pt x="237691" y="264568"/>
                    </a:cubicBezTo>
                    <a:close/>
                    <a:moveTo>
                      <a:pt x="127111" y="170712"/>
                    </a:moveTo>
                    <a:cubicBezTo>
                      <a:pt x="111847" y="170712"/>
                      <a:pt x="96583" y="170540"/>
                      <a:pt x="81326" y="170791"/>
                    </a:cubicBezTo>
                    <a:cubicBezTo>
                      <a:pt x="69776" y="170983"/>
                      <a:pt x="62771" y="179507"/>
                      <a:pt x="65223" y="189749"/>
                    </a:cubicBezTo>
                    <a:cubicBezTo>
                      <a:pt x="66961" y="197004"/>
                      <a:pt x="73126" y="201134"/>
                      <a:pt x="82885" y="201167"/>
                    </a:cubicBezTo>
                    <a:cubicBezTo>
                      <a:pt x="108325" y="201246"/>
                      <a:pt x="133758" y="201193"/>
                      <a:pt x="159198" y="201200"/>
                    </a:cubicBezTo>
                    <a:cubicBezTo>
                      <a:pt x="184129" y="201200"/>
                      <a:pt x="209053" y="201233"/>
                      <a:pt x="233984" y="201160"/>
                    </a:cubicBezTo>
                    <a:cubicBezTo>
                      <a:pt x="237004" y="201153"/>
                      <a:pt x="240130" y="200988"/>
                      <a:pt x="243024" y="200222"/>
                    </a:cubicBezTo>
                    <a:cubicBezTo>
                      <a:pt x="250015" y="198365"/>
                      <a:pt x="253570" y="193356"/>
                      <a:pt x="253999" y="186319"/>
                    </a:cubicBezTo>
                    <a:cubicBezTo>
                      <a:pt x="254415" y="179513"/>
                      <a:pt x="249942" y="173494"/>
                      <a:pt x="242991" y="171663"/>
                    </a:cubicBezTo>
                    <a:cubicBezTo>
                      <a:pt x="239859" y="170837"/>
                      <a:pt x="236462" y="170765"/>
                      <a:pt x="233191" y="170758"/>
                    </a:cubicBezTo>
                    <a:cubicBezTo>
                      <a:pt x="197833" y="170685"/>
                      <a:pt x="162475" y="170705"/>
                      <a:pt x="127111" y="170712"/>
                    </a:cubicBezTo>
                    <a:close/>
                    <a:moveTo>
                      <a:pt x="158412" y="77331"/>
                    </a:moveTo>
                    <a:cubicBezTo>
                      <a:pt x="132476" y="77331"/>
                      <a:pt x="106541" y="77212"/>
                      <a:pt x="80606" y="77397"/>
                    </a:cubicBezTo>
                    <a:cubicBezTo>
                      <a:pt x="68745" y="77483"/>
                      <a:pt x="61430" y="88082"/>
                      <a:pt x="65976" y="98218"/>
                    </a:cubicBezTo>
                    <a:cubicBezTo>
                      <a:pt x="69075" y="105137"/>
                      <a:pt x="74943" y="107311"/>
                      <a:pt x="82165" y="107291"/>
                    </a:cubicBezTo>
                    <a:cubicBezTo>
                      <a:pt x="107843" y="107205"/>
                      <a:pt x="133527" y="107258"/>
                      <a:pt x="159205" y="107264"/>
                    </a:cubicBezTo>
                    <a:cubicBezTo>
                      <a:pt x="184882" y="107264"/>
                      <a:pt x="210566" y="107344"/>
                      <a:pt x="236244" y="107231"/>
                    </a:cubicBezTo>
                    <a:cubicBezTo>
                      <a:pt x="247497" y="107185"/>
                      <a:pt x="254336" y="101106"/>
                      <a:pt x="254072" y="91888"/>
                    </a:cubicBezTo>
                    <a:cubicBezTo>
                      <a:pt x="253821" y="83021"/>
                      <a:pt x="246968" y="77371"/>
                      <a:pt x="236211" y="77351"/>
                    </a:cubicBezTo>
                    <a:cubicBezTo>
                      <a:pt x="210282" y="77305"/>
                      <a:pt x="184347" y="77331"/>
                      <a:pt x="158412" y="77331"/>
                    </a:cubicBezTo>
                    <a:close/>
                    <a:moveTo>
                      <a:pt x="261109" y="27"/>
                    </a:moveTo>
                    <a:cubicBezTo>
                      <a:pt x="296619" y="54"/>
                      <a:pt x="318590" y="22183"/>
                      <a:pt x="318590" y="57838"/>
                    </a:cubicBezTo>
                    <a:lnTo>
                      <a:pt x="318593" y="471274"/>
                    </a:lnTo>
                    <a:lnTo>
                      <a:pt x="273852" y="508148"/>
                    </a:lnTo>
                    <a:cubicBezTo>
                      <a:pt x="207797" y="552723"/>
                      <a:pt x="134956" y="588025"/>
                      <a:pt x="57198" y="612183"/>
                    </a:cubicBezTo>
                    <a:lnTo>
                      <a:pt x="0" y="626874"/>
                    </a:lnTo>
                    <a:lnTo>
                      <a:pt x="91" y="57435"/>
                    </a:lnTo>
                    <a:cubicBezTo>
                      <a:pt x="91" y="22315"/>
                      <a:pt x="22266" y="61"/>
                      <a:pt x="57254" y="34"/>
                    </a:cubicBezTo>
                    <a:cubicBezTo>
                      <a:pt x="125208" y="-12"/>
                      <a:pt x="193162" y="-6"/>
                      <a:pt x="261109" y="27"/>
                    </a:cubicBezTo>
                    <a:close/>
                  </a:path>
                </a:pathLst>
              </a:custGeom>
              <a:solidFill>
                <a:srgbClr val="0D274D"/>
              </a:solidFill>
              <a:ln w="1116" cap="flat">
                <a:noFill/>
                <a:prstDash val="solid"/>
                <a:miter/>
              </a:ln>
            </p:spPr>
            <p:txBody>
              <a:bodyPr wrap="square" rtlCol="0" anchor="ctr">
                <a:noAutofit/>
              </a:bodyPr>
              <a:lstStyle/>
              <a:p>
                <a:pPr defTabSz="68554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223" name="Freeform: Shape 1602">
                <a:extLst>
                  <a:ext uri="{FF2B5EF4-FFF2-40B4-BE49-F238E27FC236}">
                    <a16:creationId xmlns:a16="http://schemas.microsoft.com/office/drawing/2014/main" id="{5E62BFDB-60A8-EC47-BE96-E3F1EBDC956E}"/>
                  </a:ext>
                </a:extLst>
              </p:cNvPr>
              <p:cNvSpPr/>
              <p:nvPr/>
            </p:nvSpPr>
            <p:spPr>
              <a:xfrm rot="5400000">
                <a:off x="4984153" y="2019920"/>
                <a:ext cx="719425" cy="318606"/>
              </a:xfrm>
              <a:custGeom>
                <a:avLst/>
                <a:gdLst>
                  <a:gd name="connsiteX0" fmla="*/ 451737 w 719425"/>
                  <a:gd name="connsiteY0" fmla="*/ 159448 h 318606"/>
                  <a:gd name="connsiteX1" fmla="*/ 451783 w 719425"/>
                  <a:gd name="connsiteY1" fmla="*/ 237281 h 318606"/>
                  <a:gd name="connsiteX2" fmla="*/ 466922 w 719425"/>
                  <a:gd name="connsiteY2" fmla="*/ 253741 h 318606"/>
                  <a:gd name="connsiteX3" fmla="*/ 482086 w 719425"/>
                  <a:gd name="connsiteY3" fmla="*/ 237974 h 318606"/>
                  <a:gd name="connsiteX4" fmla="*/ 482133 w 719425"/>
                  <a:gd name="connsiteY4" fmla="*/ 234162 h 318606"/>
                  <a:gd name="connsiteX5" fmla="*/ 482093 w 719425"/>
                  <a:gd name="connsiteY5" fmla="*/ 84596 h 318606"/>
                  <a:gd name="connsiteX6" fmla="*/ 481135 w 719425"/>
                  <a:gd name="connsiteY6" fmla="*/ 75563 h 318606"/>
                  <a:gd name="connsiteX7" fmla="*/ 458199 w 719425"/>
                  <a:gd name="connsiteY7" fmla="*/ 67793 h 318606"/>
                  <a:gd name="connsiteX8" fmla="*/ 452008 w 719425"/>
                  <a:gd name="connsiteY8" fmla="*/ 82383 h 318606"/>
                  <a:gd name="connsiteX9" fmla="*/ 451737 w 719425"/>
                  <a:gd name="connsiteY9" fmla="*/ 159448 h 318606"/>
                  <a:gd name="connsiteX10" fmla="*/ 358350 w 719425"/>
                  <a:gd name="connsiteY10" fmla="*/ 187373 h 318606"/>
                  <a:gd name="connsiteX11" fmla="*/ 358410 w 719425"/>
                  <a:gd name="connsiteY11" fmla="*/ 238477 h 318606"/>
                  <a:gd name="connsiteX12" fmla="*/ 375253 w 719425"/>
                  <a:gd name="connsiteY12" fmla="*/ 253622 h 318606"/>
                  <a:gd name="connsiteX13" fmla="*/ 388125 w 719425"/>
                  <a:gd name="connsiteY13" fmla="*/ 236699 h 318606"/>
                  <a:gd name="connsiteX14" fmla="*/ 388158 w 719425"/>
                  <a:gd name="connsiteY14" fmla="*/ 159666 h 318606"/>
                  <a:gd name="connsiteX15" fmla="*/ 388184 w 719425"/>
                  <a:gd name="connsiteY15" fmla="*/ 81867 h 318606"/>
                  <a:gd name="connsiteX16" fmla="*/ 381061 w 719425"/>
                  <a:gd name="connsiteY16" fmla="*/ 66828 h 318606"/>
                  <a:gd name="connsiteX17" fmla="*/ 358397 w 719425"/>
                  <a:gd name="connsiteY17" fmla="*/ 80592 h 318606"/>
                  <a:gd name="connsiteX18" fmla="*/ 358350 w 719425"/>
                  <a:gd name="connsiteY18" fmla="*/ 187373 h 318606"/>
                  <a:gd name="connsiteX19" fmla="*/ 264567 w 719425"/>
                  <a:gd name="connsiteY19" fmla="*/ 80902 h 318606"/>
                  <a:gd name="connsiteX20" fmla="*/ 264600 w 719425"/>
                  <a:gd name="connsiteY20" fmla="*/ 237287 h 318606"/>
                  <a:gd name="connsiteX21" fmla="*/ 267917 w 719425"/>
                  <a:gd name="connsiteY21" fmla="*/ 247926 h 318606"/>
                  <a:gd name="connsiteX22" fmla="*/ 284152 w 719425"/>
                  <a:gd name="connsiteY22" fmla="*/ 253067 h 318606"/>
                  <a:gd name="connsiteX23" fmla="*/ 294592 w 719425"/>
                  <a:gd name="connsiteY23" fmla="*/ 237922 h 318606"/>
                  <a:gd name="connsiteX24" fmla="*/ 294599 w 719425"/>
                  <a:gd name="connsiteY24" fmla="*/ 159343 h 318606"/>
                  <a:gd name="connsiteX25" fmla="*/ 294573 w 719425"/>
                  <a:gd name="connsiteY25" fmla="*/ 81530 h 318606"/>
                  <a:gd name="connsiteX26" fmla="*/ 279903 w 719425"/>
                  <a:gd name="connsiteY26" fmla="*/ 64515 h 318606"/>
                  <a:gd name="connsiteX27" fmla="*/ 264567 w 719425"/>
                  <a:gd name="connsiteY27" fmla="*/ 80902 h 318606"/>
                  <a:gd name="connsiteX28" fmla="*/ 170710 w 719425"/>
                  <a:gd name="connsiteY28" fmla="*/ 191483 h 318606"/>
                  <a:gd name="connsiteX29" fmla="*/ 170790 w 719425"/>
                  <a:gd name="connsiteY29" fmla="*/ 237267 h 318606"/>
                  <a:gd name="connsiteX30" fmla="*/ 189747 w 719425"/>
                  <a:gd name="connsiteY30" fmla="*/ 253370 h 318606"/>
                  <a:gd name="connsiteX31" fmla="*/ 201165 w 719425"/>
                  <a:gd name="connsiteY31" fmla="*/ 235708 h 318606"/>
                  <a:gd name="connsiteX32" fmla="*/ 201199 w 719425"/>
                  <a:gd name="connsiteY32" fmla="*/ 159395 h 318606"/>
                  <a:gd name="connsiteX33" fmla="*/ 201159 w 719425"/>
                  <a:gd name="connsiteY33" fmla="*/ 84609 h 318606"/>
                  <a:gd name="connsiteX34" fmla="*/ 200221 w 719425"/>
                  <a:gd name="connsiteY34" fmla="*/ 75570 h 318606"/>
                  <a:gd name="connsiteX35" fmla="*/ 186318 w 719425"/>
                  <a:gd name="connsiteY35" fmla="*/ 64594 h 318606"/>
                  <a:gd name="connsiteX36" fmla="*/ 171662 w 719425"/>
                  <a:gd name="connsiteY36" fmla="*/ 75603 h 318606"/>
                  <a:gd name="connsiteX37" fmla="*/ 170757 w 719425"/>
                  <a:gd name="connsiteY37" fmla="*/ 85402 h 318606"/>
                  <a:gd name="connsiteX38" fmla="*/ 170710 w 719425"/>
                  <a:gd name="connsiteY38" fmla="*/ 191483 h 318606"/>
                  <a:gd name="connsiteX39" fmla="*/ 77330 w 719425"/>
                  <a:gd name="connsiteY39" fmla="*/ 160182 h 318606"/>
                  <a:gd name="connsiteX40" fmla="*/ 77396 w 719425"/>
                  <a:gd name="connsiteY40" fmla="*/ 237988 h 318606"/>
                  <a:gd name="connsiteX41" fmla="*/ 98217 w 719425"/>
                  <a:gd name="connsiteY41" fmla="*/ 252617 h 318606"/>
                  <a:gd name="connsiteX42" fmla="*/ 107289 w 719425"/>
                  <a:gd name="connsiteY42" fmla="*/ 236428 h 318606"/>
                  <a:gd name="connsiteX43" fmla="*/ 107263 w 719425"/>
                  <a:gd name="connsiteY43" fmla="*/ 159389 h 318606"/>
                  <a:gd name="connsiteX44" fmla="*/ 107230 w 719425"/>
                  <a:gd name="connsiteY44" fmla="*/ 82349 h 318606"/>
                  <a:gd name="connsiteX45" fmla="*/ 91887 w 719425"/>
                  <a:gd name="connsiteY45" fmla="*/ 64522 h 318606"/>
                  <a:gd name="connsiteX46" fmla="*/ 77350 w 719425"/>
                  <a:gd name="connsiteY46" fmla="*/ 82383 h 318606"/>
                  <a:gd name="connsiteX47" fmla="*/ 77330 w 719425"/>
                  <a:gd name="connsiteY47" fmla="*/ 160182 h 318606"/>
                  <a:gd name="connsiteX48" fmla="*/ 26 w 719425"/>
                  <a:gd name="connsiteY48" fmla="*/ 57485 h 318606"/>
                  <a:gd name="connsiteX49" fmla="*/ 57837 w 719425"/>
                  <a:gd name="connsiteY49" fmla="*/ 4 h 318606"/>
                  <a:gd name="connsiteX50" fmla="*/ 703117 w 719425"/>
                  <a:gd name="connsiteY50" fmla="*/ 0 h 318606"/>
                  <a:gd name="connsiteX51" fmla="*/ 715156 w 719425"/>
                  <a:gd name="connsiteY51" fmla="*/ 78968 h 318606"/>
                  <a:gd name="connsiteX52" fmla="*/ 719425 w 719425"/>
                  <a:gd name="connsiteY52" fmla="*/ 163600 h 318606"/>
                  <a:gd name="connsiteX53" fmla="*/ 715156 w 719425"/>
                  <a:gd name="connsiteY53" fmla="*/ 248232 h 318606"/>
                  <a:gd name="connsiteX54" fmla="*/ 704427 w 719425"/>
                  <a:gd name="connsiteY54" fmla="*/ 318606 h 318606"/>
                  <a:gd name="connsiteX55" fmla="*/ 57434 w 719425"/>
                  <a:gd name="connsiteY55" fmla="*/ 318503 h 318606"/>
                  <a:gd name="connsiteX56" fmla="*/ 33 w 719425"/>
                  <a:gd name="connsiteY56" fmla="*/ 261340 h 318606"/>
                  <a:gd name="connsiteX57" fmla="*/ 26 w 719425"/>
                  <a:gd name="connsiteY57" fmla="*/ 57485 h 31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19425" h="318606">
                    <a:moveTo>
                      <a:pt x="451737" y="159448"/>
                    </a:moveTo>
                    <a:cubicBezTo>
                      <a:pt x="451737" y="185390"/>
                      <a:pt x="451638" y="211339"/>
                      <a:pt x="451783" y="237281"/>
                    </a:cubicBezTo>
                    <a:cubicBezTo>
                      <a:pt x="451843" y="247384"/>
                      <a:pt x="457962" y="253754"/>
                      <a:pt x="466922" y="253741"/>
                    </a:cubicBezTo>
                    <a:cubicBezTo>
                      <a:pt x="475591" y="253727"/>
                      <a:pt x="481419" y="247681"/>
                      <a:pt x="482086" y="237974"/>
                    </a:cubicBezTo>
                    <a:cubicBezTo>
                      <a:pt x="482172" y="236706"/>
                      <a:pt x="482133" y="235431"/>
                      <a:pt x="482133" y="234162"/>
                    </a:cubicBezTo>
                    <a:cubicBezTo>
                      <a:pt x="482133" y="184306"/>
                      <a:pt x="482153" y="134451"/>
                      <a:pt x="482093" y="84596"/>
                    </a:cubicBezTo>
                    <a:cubicBezTo>
                      <a:pt x="482086" y="81576"/>
                      <a:pt x="481954" y="78438"/>
                      <a:pt x="481135" y="75563"/>
                    </a:cubicBezTo>
                    <a:cubicBezTo>
                      <a:pt x="478208" y="65282"/>
                      <a:pt x="465699" y="60636"/>
                      <a:pt x="458199" y="67793"/>
                    </a:cubicBezTo>
                    <a:cubicBezTo>
                      <a:pt x="454645" y="71189"/>
                      <a:pt x="452127" y="77387"/>
                      <a:pt x="452008" y="82383"/>
                    </a:cubicBezTo>
                    <a:cubicBezTo>
                      <a:pt x="451400" y="108060"/>
                      <a:pt x="451724" y="133757"/>
                      <a:pt x="451737" y="159448"/>
                    </a:cubicBezTo>
                    <a:close/>
                    <a:moveTo>
                      <a:pt x="358350" y="187373"/>
                    </a:moveTo>
                    <a:cubicBezTo>
                      <a:pt x="358350" y="204407"/>
                      <a:pt x="358225" y="221442"/>
                      <a:pt x="358410" y="238477"/>
                    </a:cubicBezTo>
                    <a:cubicBezTo>
                      <a:pt x="358515" y="248421"/>
                      <a:pt x="365777" y="254725"/>
                      <a:pt x="375253" y="253622"/>
                    </a:cubicBezTo>
                    <a:cubicBezTo>
                      <a:pt x="383301" y="252683"/>
                      <a:pt x="388092" y="246631"/>
                      <a:pt x="388125" y="236699"/>
                    </a:cubicBezTo>
                    <a:cubicBezTo>
                      <a:pt x="388224" y="211022"/>
                      <a:pt x="388158" y="185344"/>
                      <a:pt x="388158" y="159666"/>
                    </a:cubicBezTo>
                    <a:cubicBezTo>
                      <a:pt x="388158" y="133731"/>
                      <a:pt x="388118" y="107802"/>
                      <a:pt x="388184" y="81867"/>
                    </a:cubicBezTo>
                    <a:cubicBezTo>
                      <a:pt x="388204" y="75636"/>
                      <a:pt x="386691" y="70290"/>
                      <a:pt x="381061" y="66828"/>
                    </a:cubicBezTo>
                    <a:cubicBezTo>
                      <a:pt x="370693" y="60458"/>
                      <a:pt x="358443" y="67740"/>
                      <a:pt x="358397" y="80592"/>
                    </a:cubicBezTo>
                    <a:cubicBezTo>
                      <a:pt x="358264" y="116181"/>
                      <a:pt x="358350" y="151777"/>
                      <a:pt x="358350" y="187373"/>
                    </a:cubicBezTo>
                    <a:close/>
                    <a:moveTo>
                      <a:pt x="264567" y="80902"/>
                    </a:moveTo>
                    <a:cubicBezTo>
                      <a:pt x="264349" y="133024"/>
                      <a:pt x="264395" y="185152"/>
                      <a:pt x="264600" y="237287"/>
                    </a:cubicBezTo>
                    <a:cubicBezTo>
                      <a:pt x="264613" y="240869"/>
                      <a:pt x="265941" y="244919"/>
                      <a:pt x="267917" y="247926"/>
                    </a:cubicBezTo>
                    <a:cubicBezTo>
                      <a:pt x="271703" y="253681"/>
                      <a:pt x="277842" y="255082"/>
                      <a:pt x="284152" y="253067"/>
                    </a:cubicBezTo>
                    <a:cubicBezTo>
                      <a:pt x="291222" y="250813"/>
                      <a:pt x="294592" y="245382"/>
                      <a:pt x="294592" y="237922"/>
                    </a:cubicBezTo>
                    <a:cubicBezTo>
                      <a:pt x="294586" y="211729"/>
                      <a:pt x="294592" y="185536"/>
                      <a:pt x="294599" y="159343"/>
                    </a:cubicBezTo>
                    <a:cubicBezTo>
                      <a:pt x="294599" y="133407"/>
                      <a:pt x="294652" y="107465"/>
                      <a:pt x="294573" y="81530"/>
                    </a:cubicBezTo>
                    <a:cubicBezTo>
                      <a:pt x="294539" y="71519"/>
                      <a:pt x="288493" y="64680"/>
                      <a:pt x="279903" y="64515"/>
                    </a:cubicBezTo>
                    <a:cubicBezTo>
                      <a:pt x="271194" y="64343"/>
                      <a:pt x="264606" y="70726"/>
                      <a:pt x="264567" y="80902"/>
                    </a:cubicBezTo>
                    <a:close/>
                    <a:moveTo>
                      <a:pt x="170710" y="191483"/>
                    </a:moveTo>
                    <a:cubicBezTo>
                      <a:pt x="170710" y="206747"/>
                      <a:pt x="170539" y="222010"/>
                      <a:pt x="170790" y="237267"/>
                    </a:cubicBezTo>
                    <a:cubicBezTo>
                      <a:pt x="170981" y="248818"/>
                      <a:pt x="179505" y="255822"/>
                      <a:pt x="189747" y="253370"/>
                    </a:cubicBezTo>
                    <a:cubicBezTo>
                      <a:pt x="197003" y="251633"/>
                      <a:pt x="201133" y="245468"/>
                      <a:pt x="201165" y="235708"/>
                    </a:cubicBezTo>
                    <a:cubicBezTo>
                      <a:pt x="201245" y="210268"/>
                      <a:pt x="201192" y="184835"/>
                      <a:pt x="201199" y="159395"/>
                    </a:cubicBezTo>
                    <a:cubicBezTo>
                      <a:pt x="201199" y="134464"/>
                      <a:pt x="201232" y="109540"/>
                      <a:pt x="201159" y="84609"/>
                    </a:cubicBezTo>
                    <a:cubicBezTo>
                      <a:pt x="201152" y="81589"/>
                      <a:pt x="200987" y="78464"/>
                      <a:pt x="200221" y="75570"/>
                    </a:cubicBezTo>
                    <a:cubicBezTo>
                      <a:pt x="198364" y="68579"/>
                      <a:pt x="193355" y="65024"/>
                      <a:pt x="186318" y="64594"/>
                    </a:cubicBezTo>
                    <a:cubicBezTo>
                      <a:pt x="179512" y="64178"/>
                      <a:pt x="173493" y="68652"/>
                      <a:pt x="171662" y="75603"/>
                    </a:cubicBezTo>
                    <a:cubicBezTo>
                      <a:pt x="170836" y="78735"/>
                      <a:pt x="170764" y="82131"/>
                      <a:pt x="170757" y="85402"/>
                    </a:cubicBezTo>
                    <a:cubicBezTo>
                      <a:pt x="170684" y="120760"/>
                      <a:pt x="170704" y="156118"/>
                      <a:pt x="170710" y="191483"/>
                    </a:cubicBezTo>
                    <a:close/>
                    <a:moveTo>
                      <a:pt x="77330" y="160182"/>
                    </a:moveTo>
                    <a:cubicBezTo>
                      <a:pt x="77330" y="186117"/>
                      <a:pt x="77211" y="212053"/>
                      <a:pt x="77396" y="237988"/>
                    </a:cubicBezTo>
                    <a:cubicBezTo>
                      <a:pt x="77482" y="249849"/>
                      <a:pt x="88081" y="257163"/>
                      <a:pt x="98217" y="252617"/>
                    </a:cubicBezTo>
                    <a:cubicBezTo>
                      <a:pt x="105135" y="249518"/>
                      <a:pt x="107309" y="243651"/>
                      <a:pt x="107289" y="236428"/>
                    </a:cubicBezTo>
                    <a:cubicBezTo>
                      <a:pt x="107204" y="210751"/>
                      <a:pt x="107257" y="185066"/>
                      <a:pt x="107263" y="159389"/>
                    </a:cubicBezTo>
                    <a:cubicBezTo>
                      <a:pt x="107263" y="133711"/>
                      <a:pt x="107343" y="108027"/>
                      <a:pt x="107230" y="82349"/>
                    </a:cubicBezTo>
                    <a:cubicBezTo>
                      <a:pt x="107184" y="71096"/>
                      <a:pt x="101105" y="64258"/>
                      <a:pt x="91887" y="64522"/>
                    </a:cubicBezTo>
                    <a:cubicBezTo>
                      <a:pt x="83020" y="64773"/>
                      <a:pt x="77370" y="71625"/>
                      <a:pt x="77350" y="82383"/>
                    </a:cubicBezTo>
                    <a:cubicBezTo>
                      <a:pt x="77304" y="108311"/>
                      <a:pt x="77330" y="134247"/>
                      <a:pt x="77330" y="160182"/>
                    </a:cubicBezTo>
                    <a:close/>
                    <a:moveTo>
                      <a:pt x="26" y="57485"/>
                    </a:moveTo>
                    <a:cubicBezTo>
                      <a:pt x="53" y="21974"/>
                      <a:pt x="22182" y="4"/>
                      <a:pt x="57837" y="4"/>
                    </a:cubicBezTo>
                    <a:lnTo>
                      <a:pt x="703117" y="0"/>
                    </a:lnTo>
                    <a:lnTo>
                      <a:pt x="715156" y="78968"/>
                    </a:lnTo>
                    <a:cubicBezTo>
                      <a:pt x="717979" y="106795"/>
                      <a:pt x="719425" y="135028"/>
                      <a:pt x="719425" y="163600"/>
                    </a:cubicBezTo>
                    <a:cubicBezTo>
                      <a:pt x="719425" y="192172"/>
                      <a:pt x="717979" y="220406"/>
                      <a:pt x="715156" y="248232"/>
                    </a:cubicBezTo>
                    <a:lnTo>
                      <a:pt x="704427" y="318606"/>
                    </a:lnTo>
                    <a:lnTo>
                      <a:pt x="57434" y="318503"/>
                    </a:lnTo>
                    <a:cubicBezTo>
                      <a:pt x="22314" y="318503"/>
                      <a:pt x="59" y="296327"/>
                      <a:pt x="33" y="261340"/>
                    </a:cubicBezTo>
                    <a:cubicBezTo>
                      <a:pt x="-13" y="193386"/>
                      <a:pt x="-7" y="125432"/>
                      <a:pt x="26" y="57485"/>
                    </a:cubicBezTo>
                    <a:close/>
                  </a:path>
                </a:pathLst>
              </a:custGeom>
              <a:solidFill>
                <a:srgbClr val="0D274D"/>
              </a:solidFill>
              <a:ln w="2208" cap="flat">
                <a:noFill/>
                <a:prstDash val="solid"/>
                <a:miter/>
              </a:ln>
            </p:spPr>
            <p:txBody>
              <a:bodyPr wrap="square" rtlCol="0" anchor="ctr">
                <a:noAutofit/>
              </a:bodyPr>
              <a:lstStyle/>
              <a:p>
                <a:pPr defTabSz="685783" fontAlgn="auto">
                  <a:spcBef>
                    <a:spcPts val="0"/>
                  </a:spcBef>
                  <a:spcAft>
                    <a:spcPts val="0"/>
                  </a:spcAft>
                  <a:defRPr/>
                </a:pPr>
                <a:endParaRPr lang="en-US" sz="1799" kern="0">
                  <a:solidFill>
                    <a:schemeClr val="tx2"/>
                  </a:solidFill>
                  <a:latin typeface="CiscoSansTT ExtraLight"/>
                  <a:ea typeface="+mn-ea"/>
                  <a:cs typeface="+mn-cs"/>
                </a:endParaRPr>
              </a:p>
            </p:txBody>
          </p:sp>
        </p:grpSp>
        <p:grpSp>
          <p:nvGrpSpPr>
            <p:cNvPr id="102" name="Group 101">
              <a:extLst>
                <a:ext uri="{FF2B5EF4-FFF2-40B4-BE49-F238E27FC236}">
                  <a16:creationId xmlns:a16="http://schemas.microsoft.com/office/drawing/2014/main" id="{612CC4F9-AE5B-E145-9C88-AAF2F03574C0}"/>
                </a:ext>
              </a:extLst>
            </p:cNvPr>
            <p:cNvGrpSpPr/>
            <p:nvPr/>
          </p:nvGrpSpPr>
          <p:grpSpPr>
            <a:xfrm>
              <a:off x="3404197" y="1715484"/>
              <a:ext cx="570287" cy="468379"/>
              <a:chOff x="5204510" y="2469058"/>
              <a:chExt cx="780637" cy="641140"/>
            </a:xfrm>
          </p:grpSpPr>
          <p:sp>
            <p:nvSpPr>
              <p:cNvPr id="216" name="Freeform: Shape 1595">
                <a:extLst>
                  <a:ext uri="{FF2B5EF4-FFF2-40B4-BE49-F238E27FC236}">
                    <a16:creationId xmlns:a16="http://schemas.microsoft.com/office/drawing/2014/main" id="{667EF98C-34F2-484D-B3AA-DB60FCA57FC3}"/>
                  </a:ext>
                </a:extLst>
              </p:cNvPr>
              <p:cNvSpPr/>
              <p:nvPr/>
            </p:nvSpPr>
            <p:spPr>
              <a:xfrm>
                <a:off x="5747706" y="2667870"/>
                <a:ext cx="237441" cy="430850"/>
              </a:xfrm>
              <a:custGeom>
                <a:avLst/>
                <a:gdLst>
                  <a:gd name="connsiteX0" fmla="*/ 60471 w 237441"/>
                  <a:gd name="connsiteY0" fmla="*/ 193821 h 430850"/>
                  <a:gd name="connsiteX1" fmla="*/ 176971 w 237441"/>
                  <a:gd name="connsiteY1" fmla="*/ 193821 h 430850"/>
                  <a:gd name="connsiteX2" fmla="*/ 237441 w 237441"/>
                  <a:gd name="connsiteY2" fmla="*/ 254291 h 430850"/>
                  <a:gd name="connsiteX3" fmla="*/ 237441 w 237441"/>
                  <a:gd name="connsiteY3" fmla="*/ 254565 h 430850"/>
                  <a:gd name="connsiteX4" fmla="*/ 237441 w 237441"/>
                  <a:gd name="connsiteY4" fmla="*/ 340422 h 430850"/>
                  <a:gd name="connsiteX5" fmla="*/ 161133 w 237441"/>
                  <a:gd name="connsiteY5" fmla="*/ 381795 h 430850"/>
                  <a:gd name="connsiteX6" fmla="*/ 5757 w 237441"/>
                  <a:gd name="connsiteY6" fmla="*/ 429973 h 430850"/>
                  <a:gd name="connsiteX7" fmla="*/ 0 w 237441"/>
                  <a:gd name="connsiteY7" fmla="*/ 430850 h 430850"/>
                  <a:gd name="connsiteX8" fmla="*/ 0 w 237441"/>
                  <a:gd name="connsiteY8" fmla="*/ 254565 h 430850"/>
                  <a:gd name="connsiteX9" fmla="*/ 0 w 237441"/>
                  <a:gd name="connsiteY9" fmla="*/ 254291 h 430850"/>
                  <a:gd name="connsiteX10" fmla="*/ 60471 w 237441"/>
                  <a:gd name="connsiteY10" fmla="*/ 193821 h 430850"/>
                  <a:gd name="connsiteX11" fmla="*/ 118722 w 237441"/>
                  <a:gd name="connsiteY11" fmla="*/ 0 h 430850"/>
                  <a:gd name="connsiteX12" fmla="*/ 190176 w 237441"/>
                  <a:gd name="connsiteY12" fmla="*/ 71454 h 430850"/>
                  <a:gd name="connsiteX13" fmla="*/ 118722 w 237441"/>
                  <a:gd name="connsiteY13" fmla="*/ 142907 h 430850"/>
                  <a:gd name="connsiteX14" fmla="*/ 47269 w 237441"/>
                  <a:gd name="connsiteY14" fmla="*/ 71454 h 430850"/>
                  <a:gd name="connsiteX15" fmla="*/ 118722 w 237441"/>
                  <a:gd name="connsiteY15" fmla="*/ 0 h 43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7441" h="430850">
                    <a:moveTo>
                      <a:pt x="60471" y="193821"/>
                    </a:moveTo>
                    <a:lnTo>
                      <a:pt x="176971" y="193821"/>
                    </a:lnTo>
                    <a:cubicBezTo>
                      <a:pt x="210230" y="193821"/>
                      <a:pt x="237441" y="221032"/>
                      <a:pt x="237441" y="254291"/>
                    </a:cubicBezTo>
                    <a:lnTo>
                      <a:pt x="237441" y="254565"/>
                    </a:lnTo>
                    <a:lnTo>
                      <a:pt x="237441" y="340422"/>
                    </a:lnTo>
                    <a:lnTo>
                      <a:pt x="161133" y="381795"/>
                    </a:lnTo>
                    <a:cubicBezTo>
                      <a:pt x="111618" y="402715"/>
                      <a:pt x="59641" y="418959"/>
                      <a:pt x="5757" y="429973"/>
                    </a:cubicBezTo>
                    <a:lnTo>
                      <a:pt x="0" y="430850"/>
                    </a:lnTo>
                    <a:lnTo>
                      <a:pt x="0" y="254565"/>
                    </a:lnTo>
                    <a:lnTo>
                      <a:pt x="0" y="254291"/>
                    </a:lnTo>
                    <a:cubicBezTo>
                      <a:pt x="0" y="221032"/>
                      <a:pt x="27211" y="193821"/>
                      <a:pt x="60471" y="193821"/>
                    </a:cubicBezTo>
                    <a:close/>
                    <a:moveTo>
                      <a:pt x="118722" y="0"/>
                    </a:moveTo>
                    <a:cubicBezTo>
                      <a:pt x="158185" y="0"/>
                      <a:pt x="190176" y="31991"/>
                      <a:pt x="190176" y="71454"/>
                    </a:cubicBezTo>
                    <a:cubicBezTo>
                      <a:pt x="190176" y="110917"/>
                      <a:pt x="158185" y="142907"/>
                      <a:pt x="118722" y="142907"/>
                    </a:cubicBezTo>
                    <a:cubicBezTo>
                      <a:pt x="79259" y="142907"/>
                      <a:pt x="47269" y="110917"/>
                      <a:pt x="47269" y="71454"/>
                    </a:cubicBezTo>
                    <a:cubicBezTo>
                      <a:pt x="47269" y="31991"/>
                      <a:pt x="79259" y="0"/>
                      <a:pt x="118722" y="0"/>
                    </a:cubicBezTo>
                    <a:close/>
                  </a:path>
                </a:pathLst>
              </a:custGeom>
              <a:solidFill>
                <a:srgbClr val="00BCEB"/>
              </a:solidFill>
              <a:ln w="1116" cap="flat">
                <a:noFill/>
                <a:prstDash val="solid"/>
                <a:miter/>
              </a:ln>
            </p:spPr>
            <p:txBody>
              <a:bodyPr wrap="square" rtlCol="0" anchor="ctr">
                <a:noAutofit/>
              </a:bodyPr>
              <a:lstStyle/>
              <a:p>
                <a:pPr defTabSz="68554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217" name="Freeform: Shape 1596">
                <a:extLst>
                  <a:ext uri="{FF2B5EF4-FFF2-40B4-BE49-F238E27FC236}">
                    <a16:creationId xmlns:a16="http://schemas.microsoft.com/office/drawing/2014/main" id="{42FBAA93-7788-7B46-A932-E12CCB56B954}"/>
                  </a:ext>
                </a:extLst>
              </p:cNvPr>
              <p:cNvSpPr/>
              <p:nvPr/>
            </p:nvSpPr>
            <p:spPr>
              <a:xfrm>
                <a:off x="5204510" y="2654887"/>
                <a:ext cx="237441" cy="438643"/>
              </a:xfrm>
              <a:custGeom>
                <a:avLst/>
                <a:gdLst>
                  <a:gd name="connsiteX0" fmla="*/ 60471 w 237441"/>
                  <a:gd name="connsiteY0" fmla="*/ 193821 h 438643"/>
                  <a:gd name="connsiteX1" fmla="*/ 176971 w 237441"/>
                  <a:gd name="connsiteY1" fmla="*/ 193821 h 438643"/>
                  <a:gd name="connsiteX2" fmla="*/ 237441 w 237441"/>
                  <a:gd name="connsiteY2" fmla="*/ 254291 h 438643"/>
                  <a:gd name="connsiteX3" fmla="*/ 237441 w 237441"/>
                  <a:gd name="connsiteY3" fmla="*/ 254565 h 438643"/>
                  <a:gd name="connsiteX4" fmla="*/ 237441 w 237441"/>
                  <a:gd name="connsiteY4" fmla="*/ 438643 h 438643"/>
                  <a:gd name="connsiteX5" fmla="*/ 223503 w 237441"/>
                  <a:gd name="connsiteY5" fmla="*/ 436518 h 438643"/>
                  <a:gd name="connsiteX6" fmla="*/ 68127 w 237441"/>
                  <a:gd name="connsiteY6" fmla="*/ 388341 h 438643"/>
                  <a:gd name="connsiteX7" fmla="*/ 0 w 237441"/>
                  <a:gd name="connsiteY7" fmla="*/ 351403 h 438643"/>
                  <a:gd name="connsiteX8" fmla="*/ 0 w 237441"/>
                  <a:gd name="connsiteY8" fmla="*/ 254565 h 438643"/>
                  <a:gd name="connsiteX9" fmla="*/ 0 w 237441"/>
                  <a:gd name="connsiteY9" fmla="*/ 254291 h 438643"/>
                  <a:gd name="connsiteX10" fmla="*/ 60471 w 237441"/>
                  <a:gd name="connsiteY10" fmla="*/ 193821 h 438643"/>
                  <a:gd name="connsiteX11" fmla="*/ 118719 w 237441"/>
                  <a:gd name="connsiteY11" fmla="*/ 0 h 438643"/>
                  <a:gd name="connsiteX12" fmla="*/ 190173 w 237441"/>
                  <a:gd name="connsiteY12" fmla="*/ 71454 h 438643"/>
                  <a:gd name="connsiteX13" fmla="*/ 118719 w 237441"/>
                  <a:gd name="connsiteY13" fmla="*/ 142907 h 438643"/>
                  <a:gd name="connsiteX14" fmla="*/ 47269 w 237441"/>
                  <a:gd name="connsiteY14" fmla="*/ 71454 h 438643"/>
                  <a:gd name="connsiteX15" fmla="*/ 118719 w 237441"/>
                  <a:gd name="connsiteY15" fmla="*/ 0 h 43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7441" h="438643">
                    <a:moveTo>
                      <a:pt x="60471" y="193821"/>
                    </a:moveTo>
                    <a:lnTo>
                      <a:pt x="176971" y="193821"/>
                    </a:lnTo>
                    <a:cubicBezTo>
                      <a:pt x="210230" y="193821"/>
                      <a:pt x="237441" y="221032"/>
                      <a:pt x="237441" y="254291"/>
                    </a:cubicBezTo>
                    <a:lnTo>
                      <a:pt x="237441" y="254565"/>
                    </a:lnTo>
                    <a:lnTo>
                      <a:pt x="237441" y="438643"/>
                    </a:lnTo>
                    <a:lnTo>
                      <a:pt x="223503" y="436518"/>
                    </a:lnTo>
                    <a:cubicBezTo>
                      <a:pt x="169619" y="425504"/>
                      <a:pt x="117642" y="409260"/>
                      <a:pt x="68127" y="388341"/>
                    </a:cubicBezTo>
                    <a:lnTo>
                      <a:pt x="0" y="351403"/>
                    </a:lnTo>
                    <a:lnTo>
                      <a:pt x="0" y="254565"/>
                    </a:lnTo>
                    <a:lnTo>
                      <a:pt x="0" y="254291"/>
                    </a:lnTo>
                    <a:cubicBezTo>
                      <a:pt x="0" y="221032"/>
                      <a:pt x="27211" y="193821"/>
                      <a:pt x="60471" y="193821"/>
                    </a:cubicBezTo>
                    <a:close/>
                    <a:moveTo>
                      <a:pt x="118719" y="0"/>
                    </a:moveTo>
                    <a:cubicBezTo>
                      <a:pt x="158182" y="0"/>
                      <a:pt x="190173" y="31991"/>
                      <a:pt x="190173" y="71454"/>
                    </a:cubicBezTo>
                    <a:cubicBezTo>
                      <a:pt x="190173" y="110917"/>
                      <a:pt x="158182" y="142907"/>
                      <a:pt x="118719" y="142907"/>
                    </a:cubicBezTo>
                    <a:cubicBezTo>
                      <a:pt x="79259" y="142907"/>
                      <a:pt x="47269" y="110917"/>
                      <a:pt x="47269" y="71454"/>
                    </a:cubicBezTo>
                    <a:cubicBezTo>
                      <a:pt x="47269" y="31991"/>
                      <a:pt x="79256" y="0"/>
                      <a:pt x="118719" y="0"/>
                    </a:cubicBezTo>
                    <a:close/>
                  </a:path>
                </a:pathLst>
              </a:custGeom>
              <a:solidFill>
                <a:srgbClr val="6EBE4A"/>
              </a:solidFill>
              <a:ln w="1977" cap="flat">
                <a:noFill/>
                <a:prstDash val="solid"/>
                <a:miter/>
              </a:ln>
            </p:spPr>
            <p:txBody>
              <a:bodyPr wrap="square" rtlCol="0" anchor="ctr">
                <a:noAutofit/>
              </a:bodyPr>
              <a:lstStyle/>
              <a:p>
                <a:pPr defTabSz="68578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218" name="Freeform: Shape 1597">
                <a:extLst>
                  <a:ext uri="{FF2B5EF4-FFF2-40B4-BE49-F238E27FC236}">
                    <a16:creationId xmlns:a16="http://schemas.microsoft.com/office/drawing/2014/main" id="{5516F4D8-CE36-CE48-9A22-0522C5458412}"/>
                  </a:ext>
                </a:extLst>
              </p:cNvPr>
              <p:cNvSpPr/>
              <p:nvPr/>
            </p:nvSpPr>
            <p:spPr>
              <a:xfrm>
                <a:off x="5417123" y="2469058"/>
                <a:ext cx="355418" cy="641140"/>
              </a:xfrm>
              <a:custGeom>
                <a:avLst/>
                <a:gdLst>
                  <a:gd name="connsiteX0" fmla="*/ 90517 w 355418"/>
                  <a:gd name="connsiteY0" fmla="*/ 275078 h 641140"/>
                  <a:gd name="connsiteX1" fmla="*/ 264902 w 355418"/>
                  <a:gd name="connsiteY1" fmla="*/ 275078 h 641140"/>
                  <a:gd name="connsiteX2" fmla="*/ 355418 w 355418"/>
                  <a:gd name="connsiteY2" fmla="*/ 365595 h 641140"/>
                  <a:gd name="connsiteX3" fmla="*/ 355418 w 355418"/>
                  <a:gd name="connsiteY3" fmla="*/ 623304 h 641140"/>
                  <a:gd name="connsiteX4" fmla="*/ 352073 w 355418"/>
                  <a:gd name="connsiteY4" fmla="*/ 624342 h 641140"/>
                  <a:gd name="connsiteX5" fmla="*/ 185254 w 355418"/>
                  <a:gd name="connsiteY5" fmla="*/ 641140 h 641140"/>
                  <a:gd name="connsiteX6" fmla="*/ 18435 w 355418"/>
                  <a:gd name="connsiteY6" fmla="*/ 624341 h 641140"/>
                  <a:gd name="connsiteX7" fmla="*/ 0 w 355418"/>
                  <a:gd name="connsiteY7" fmla="*/ 618625 h 641140"/>
                  <a:gd name="connsiteX8" fmla="*/ 0 w 355418"/>
                  <a:gd name="connsiteY8" fmla="*/ 365595 h 641140"/>
                  <a:gd name="connsiteX9" fmla="*/ 90517 w 355418"/>
                  <a:gd name="connsiteY9" fmla="*/ 275078 h 641140"/>
                  <a:gd name="connsiteX10" fmla="*/ 177706 w 355418"/>
                  <a:gd name="connsiteY10" fmla="*/ 0 h 641140"/>
                  <a:gd name="connsiteX11" fmla="*/ 284662 w 355418"/>
                  <a:gd name="connsiteY11" fmla="*/ 106958 h 641140"/>
                  <a:gd name="connsiteX12" fmla="*/ 177706 w 355418"/>
                  <a:gd name="connsiteY12" fmla="*/ 213914 h 641140"/>
                  <a:gd name="connsiteX13" fmla="*/ 70751 w 355418"/>
                  <a:gd name="connsiteY13" fmla="*/ 106956 h 641140"/>
                  <a:gd name="connsiteX14" fmla="*/ 177706 w 355418"/>
                  <a:gd name="connsiteY14" fmla="*/ 0 h 641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5418" h="641140">
                    <a:moveTo>
                      <a:pt x="90517" y="275078"/>
                    </a:moveTo>
                    <a:lnTo>
                      <a:pt x="264902" y="275078"/>
                    </a:lnTo>
                    <a:cubicBezTo>
                      <a:pt x="314684" y="275078"/>
                      <a:pt x="355418" y="315810"/>
                      <a:pt x="355418" y="365595"/>
                    </a:cubicBezTo>
                    <a:lnTo>
                      <a:pt x="355418" y="623304"/>
                    </a:lnTo>
                    <a:lnTo>
                      <a:pt x="352073" y="624342"/>
                    </a:lnTo>
                    <a:cubicBezTo>
                      <a:pt x="298189" y="635356"/>
                      <a:pt x="242398" y="641140"/>
                      <a:pt x="185254" y="641140"/>
                    </a:cubicBezTo>
                    <a:cubicBezTo>
                      <a:pt x="128111" y="641140"/>
                      <a:pt x="72319" y="635356"/>
                      <a:pt x="18435" y="624341"/>
                    </a:cubicBezTo>
                    <a:lnTo>
                      <a:pt x="0" y="618625"/>
                    </a:lnTo>
                    <a:lnTo>
                      <a:pt x="0" y="365595"/>
                    </a:lnTo>
                    <a:cubicBezTo>
                      <a:pt x="0" y="315810"/>
                      <a:pt x="40732" y="275078"/>
                      <a:pt x="90517" y="275078"/>
                    </a:cubicBezTo>
                    <a:close/>
                    <a:moveTo>
                      <a:pt x="177706" y="0"/>
                    </a:moveTo>
                    <a:cubicBezTo>
                      <a:pt x="236777" y="0"/>
                      <a:pt x="284662" y="47888"/>
                      <a:pt x="284662" y="106958"/>
                    </a:cubicBezTo>
                    <a:cubicBezTo>
                      <a:pt x="284662" y="166029"/>
                      <a:pt x="236777" y="213914"/>
                      <a:pt x="177706" y="213914"/>
                    </a:cubicBezTo>
                    <a:cubicBezTo>
                      <a:pt x="118636" y="213914"/>
                      <a:pt x="70751" y="166026"/>
                      <a:pt x="70751" y="106956"/>
                    </a:cubicBezTo>
                    <a:cubicBezTo>
                      <a:pt x="70751" y="47885"/>
                      <a:pt x="118636" y="0"/>
                      <a:pt x="177706" y="0"/>
                    </a:cubicBezTo>
                    <a:close/>
                  </a:path>
                </a:pathLst>
              </a:custGeom>
              <a:solidFill>
                <a:srgbClr val="FBAB18"/>
              </a:solidFill>
              <a:ln w="1977" cap="flat">
                <a:noFill/>
                <a:prstDash val="solid"/>
                <a:miter/>
              </a:ln>
            </p:spPr>
            <p:txBody>
              <a:bodyPr wrap="square" rtlCol="0" anchor="ctr">
                <a:noAutofit/>
              </a:bodyPr>
              <a:lstStyle/>
              <a:p>
                <a:pPr defTabSz="685783" fontAlgn="auto">
                  <a:spcBef>
                    <a:spcPts val="0"/>
                  </a:spcBef>
                  <a:spcAft>
                    <a:spcPts val="0"/>
                  </a:spcAft>
                  <a:defRPr/>
                </a:pPr>
                <a:endParaRPr lang="en-US" sz="1799" kern="0">
                  <a:solidFill>
                    <a:schemeClr val="tx2"/>
                  </a:solidFill>
                  <a:latin typeface="CiscoSansTT ExtraLight"/>
                  <a:ea typeface="+mn-ea"/>
                  <a:cs typeface="+mn-cs"/>
                </a:endParaRPr>
              </a:p>
            </p:txBody>
          </p:sp>
        </p:grpSp>
        <p:grpSp>
          <p:nvGrpSpPr>
            <p:cNvPr id="103" name="Group 102">
              <a:extLst>
                <a:ext uri="{FF2B5EF4-FFF2-40B4-BE49-F238E27FC236}">
                  <a16:creationId xmlns:a16="http://schemas.microsoft.com/office/drawing/2014/main" id="{6D90A08A-6235-DC4E-ACAC-10AF44FB570D}"/>
                </a:ext>
              </a:extLst>
            </p:cNvPr>
            <p:cNvGrpSpPr/>
            <p:nvPr/>
          </p:nvGrpSpPr>
          <p:grpSpPr>
            <a:xfrm>
              <a:off x="3278935" y="1139437"/>
              <a:ext cx="791032" cy="504413"/>
              <a:chOff x="2479620" y="4061122"/>
              <a:chExt cx="1379681" cy="879773"/>
            </a:xfrm>
          </p:grpSpPr>
          <p:sp>
            <p:nvSpPr>
              <p:cNvPr id="212" name="Freeform: Shape 1591">
                <a:extLst>
                  <a:ext uri="{FF2B5EF4-FFF2-40B4-BE49-F238E27FC236}">
                    <a16:creationId xmlns:a16="http://schemas.microsoft.com/office/drawing/2014/main" id="{C8FB4EBB-26F9-1C4F-9E6F-1DAE16D5296C}"/>
                  </a:ext>
                </a:extLst>
              </p:cNvPr>
              <p:cNvSpPr>
                <a:spLocks/>
              </p:cNvSpPr>
              <p:nvPr/>
            </p:nvSpPr>
            <p:spPr bwMode="auto">
              <a:xfrm rot="20545015">
                <a:off x="2832228" y="4585507"/>
                <a:ext cx="309168" cy="311738"/>
              </a:xfrm>
              <a:custGeom>
                <a:avLst/>
                <a:gdLst>
                  <a:gd name="connsiteX0" fmla="*/ 422287 w 847134"/>
                  <a:gd name="connsiteY0" fmla="*/ 294543 h 854177"/>
                  <a:gd name="connsiteX1" fmla="*/ 293264 w 847134"/>
                  <a:gd name="connsiteY1" fmla="*/ 427088 h 854177"/>
                  <a:gd name="connsiteX2" fmla="*/ 422287 w 847134"/>
                  <a:gd name="connsiteY2" fmla="*/ 559633 h 854177"/>
                  <a:gd name="connsiteX3" fmla="*/ 551310 w 847134"/>
                  <a:gd name="connsiteY3" fmla="*/ 427088 h 854177"/>
                  <a:gd name="connsiteX4" fmla="*/ 422287 w 847134"/>
                  <a:gd name="connsiteY4" fmla="*/ 294543 h 854177"/>
                  <a:gd name="connsiteX5" fmla="*/ 414875 w 847134"/>
                  <a:gd name="connsiteY5" fmla="*/ 0 h 854177"/>
                  <a:gd name="connsiteX6" fmla="*/ 501210 w 847134"/>
                  <a:gd name="connsiteY6" fmla="*/ 87173 h 854177"/>
                  <a:gd name="connsiteX7" fmla="*/ 501210 w 847134"/>
                  <a:gd name="connsiteY7" fmla="*/ 88538 h 854177"/>
                  <a:gd name="connsiteX8" fmla="*/ 501210 w 847134"/>
                  <a:gd name="connsiteY8" fmla="*/ 177271 h 854177"/>
                  <a:gd name="connsiteX9" fmla="*/ 501210 w 847134"/>
                  <a:gd name="connsiteY9" fmla="*/ 188972 h 854177"/>
                  <a:gd name="connsiteX10" fmla="*/ 531485 w 847134"/>
                  <a:gd name="connsiteY10" fmla="*/ 199698 h 854177"/>
                  <a:gd name="connsiteX11" fmla="*/ 608249 w 847134"/>
                  <a:gd name="connsiteY11" fmla="*/ 124226 h 854177"/>
                  <a:gd name="connsiteX12" fmla="*/ 731500 w 847134"/>
                  <a:gd name="connsiteY12" fmla="*/ 124226 h 854177"/>
                  <a:gd name="connsiteX13" fmla="*/ 731500 w 847134"/>
                  <a:gd name="connsiteY13" fmla="*/ 245332 h 854177"/>
                  <a:gd name="connsiteX14" fmla="*/ 653955 w 847134"/>
                  <a:gd name="connsiteY14" fmla="*/ 321584 h 854177"/>
                  <a:gd name="connsiteX15" fmla="*/ 663526 w 847134"/>
                  <a:gd name="connsiteY15" fmla="*/ 346936 h 854177"/>
                  <a:gd name="connsiteX16" fmla="*/ 760604 w 847134"/>
                  <a:gd name="connsiteY16" fmla="*/ 346936 h 854177"/>
                  <a:gd name="connsiteX17" fmla="*/ 847134 w 847134"/>
                  <a:gd name="connsiteY17" fmla="*/ 436059 h 854177"/>
                  <a:gd name="connsiteX18" fmla="*/ 760604 w 847134"/>
                  <a:gd name="connsiteY18" fmla="*/ 507241 h 854177"/>
                  <a:gd name="connsiteX19" fmla="*/ 668019 w 847134"/>
                  <a:gd name="connsiteY19" fmla="*/ 507241 h 854177"/>
                  <a:gd name="connsiteX20" fmla="*/ 658448 w 847134"/>
                  <a:gd name="connsiteY20" fmla="*/ 537079 h 854177"/>
                  <a:gd name="connsiteX21" fmla="*/ 731500 w 847134"/>
                  <a:gd name="connsiteY21" fmla="*/ 608845 h 854177"/>
                  <a:gd name="connsiteX22" fmla="*/ 731500 w 847134"/>
                  <a:gd name="connsiteY22" fmla="*/ 730146 h 854177"/>
                  <a:gd name="connsiteX23" fmla="*/ 608249 w 847134"/>
                  <a:gd name="connsiteY23" fmla="*/ 730146 h 854177"/>
                  <a:gd name="connsiteX24" fmla="*/ 544572 w 847134"/>
                  <a:gd name="connsiteY24" fmla="*/ 667350 h 854177"/>
                  <a:gd name="connsiteX25" fmla="*/ 501210 w 847134"/>
                  <a:gd name="connsiteY25" fmla="*/ 686072 h 854177"/>
                  <a:gd name="connsiteX26" fmla="*/ 501210 w 847134"/>
                  <a:gd name="connsiteY26" fmla="*/ 784556 h 854177"/>
                  <a:gd name="connsiteX27" fmla="*/ 501210 w 847134"/>
                  <a:gd name="connsiteY27" fmla="*/ 784946 h 854177"/>
                  <a:gd name="connsiteX28" fmla="*/ 414875 w 847134"/>
                  <a:gd name="connsiteY28" fmla="*/ 854177 h 854177"/>
                  <a:gd name="connsiteX29" fmla="*/ 345924 w 847134"/>
                  <a:gd name="connsiteY29" fmla="*/ 784946 h 854177"/>
                  <a:gd name="connsiteX30" fmla="*/ 345924 w 847134"/>
                  <a:gd name="connsiteY30" fmla="*/ 784556 h 854177"/>
                  <a:gd name="connsiteX31" fmla="*/ 345924 w 847134"/>
                  <a:gd name="connsiteY31" fmla="*/ 689387 h 854177"/>
                  <a:gd name="connsiteX32" fmla="*/ 299241 w 847134"/>
                  <a:gd name="connsiteY32" fmla="*/ 670471 h 854177"/>
                  <a:gd name="connsiteX33" fmla="*/ 238690 w 847134"/>
                  <a:gd name="connsiteY33" fmla="*/ 730146 h 854177"/>
                  <a:gd name="connsiteX34" fmla="*/ 115634 w 847134"/>
                  <a:gd name="connsiteY34" fmla="*/ 730146 h 854177"/>
                  <a:gd name="connsiteX35" fmla="*/ 115634 w 847134"/>
                  <a:gd name="connsiteY35" fmla="*/ 608845 h 854177"/>
                  <a:gd name="connsiteX36" fmla="*/ 178724 w 847134"/>
                  <a:gd name="connsiteY36" fmla="*/ 546829 h 854177"/>
                  <a:gd name="connsiteX37" fmla="*/ 163294 w 847134"/>
                  <a:gd name="connsiteY37" fmla="*/ 507241 h 854177"/>
                  <a:gd name="connsiteX38" fmla="*/ 69146 w 847134"/>
                  <a:gd name="connsiteY38" fmla="*/ 507241 h 854177"/>
                  <a:gd name="connsiteX39" fmla="*/ 0 w 847134"/>
                  <a:gd name="connsiteY39" fmla="*/ 436059 h 854177"/>
                  <a:gd name="connsiteX40" fmla="*/ 69146 w 847134"/>
                  <a:gd name="connsiteY40" fmla="*/ 346936 h 854177"/>
                  <a:gd name="connsiteX41" fmla="*/ 168567 w 847134"/>
                  <a:gd name="connsiteY41" fmla="*/ 346936 h 854177"/>
                  <a:gd name="connsiteX42" fmla="*/ 183608 w 847134"/>
                  <a:gd name="connsiteY42" fmla="*/ 312418 h 854177"/>
                  <a:gd name="connsiteX43" fmla="*/ 115634 w 847134"/>
                  <a:gd name="connsiteY43" fmla="*/ 245332 h 854177"/>
                  <a:gd name="connsiteX44" fmla="*/ 115634 w 847134"/>
                  <a:gd name="connsiteY44" fmla="*/ 124226 h 854177"/>
                  <a:gd name="connsiteX45" fmla="*/ 238690 w 847134"/>
                  <a:gd name="connsiteY45" fmla="*/ 124226 h 854177"/>
                  <a:gd name="connsiteX46" fmla="*/ 312719 w 847134"/>
                  <a:gd name="connsiteY46" fmla="*/ 196968 h 854177"/>
                  <a:gd name="connsiteX47" fmla="*/ 345924 w 847134"/>
                  <a:gd name="connsiteY47" fmla="*/ 186047 h 854177"/>
                  <a:gd name="connsiteX48" fmla="*/ 345924 w 847134"/>
                  <a:gd name="connsiteY48" fmla="*/ 177271 h 854177"/>
                  <a:gd name="connsiteX49" fmla="*/ 345924 w 847134"/>
                  <a:gd name="connsiteY49" fmla="*/ 88538 h 854177"/>
                  <a:gd name="connsiteX50" fmla="*/ 345924 w 847134"/>
                  <a:gd name="connsiteY50" fmla="*/ 87173 h 854177"/>
                  <a:gd name="connsiteX51" fmla="*/ 414875 w 847134"/>
                  <a:gd name="connsiteY51" fmla="*/ 0 h 8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47134" h="854177">
                    <a:moveTo>
                      <a:pt x="422287" y="294543"/>
                    </a:moveTo>
                    <a:cubicBezTo>
                      <a:pt x="351030" y="294543"/>
                      <a:pt x="293264" y="353885"/>
                      <a:pt x="293264" y="427088"/>
                    </a:cubicBezTo>
                    <a:cubicBezTo>
                      <a:pt x="293264" y="500291"/>
                      <a:pt x="351030" y="559633"/>
                      <a:pt x="422287" y="559633"/>
                    </a:cubicBezTo>
                    <a:cubicBezTo>
                      <a:pt x="493544" y="559633"/>
                      <a:pt x="551310" y="500291"/>
                      <a:pt x="551310" y="427088"/>
                    </a:cubicBezTo>
                    <a:cubicBezTo>
                      <a:pt x="551310" y="353885"/>
                      <a:pt x="493544" y="294543"/>
                      <a:pt x="422287" y="294543"/>
                    </a:cubicBezTo>
                    <a:close/>
                    <a:moveTo>
                      <a:pt x="414875" y="0"/>
                    </a:moveTo>
                    <a:cubicBezTo>
                      <a:pt x="466637" y="0"/>
                      <a:pt x="501210" y="34908"/>
                      <a:pt x="501210" y="87173"/>
                    </a:cubicBezTo>
                    <a:cubicBezTo>
                      <a:pt x="501210" y="87758"/>
                      <a:pt x="501210" y="88148"/>
                      <a:pt x="501210" y="88538"/>
                    </a:cubicBezTo>
                    <a:cubicBezTo>
                      <a:pt x="501210" y="88538"/>
                      <a:pt x="501210" y="88538"/>
                      <a:pt x="501210" y="177271"/>
                    </a:cubicBezTo>
                    <a:cubicBezTo>
                      <a:pt x="501210" y="177271"/>
                      <a:pt x="501210" y="177271"/>
                      <a:pt x="501210" y="188972"/>
                    </a:cubicBezTo>
                    <a:cubicBezTo>
                      <a:pt x="511562" y="191897"/>
                      <a:pt x="521719" y="195603"/>
                      <a:pt x="531485" y="199698"/>
                    </a:cubicBezTo>
                    <a:cubicBezTo>
                      <a:pt x="608249" y="124226"/>
                      <a:pt x="608249" y="124226"/>
                      <a:pt x="608249" y="124226"/>
                    </a:cubicBezTo>
                    <a:cubicBezTo>
                      <a:pt x="643603" y="89513"/>
                      <a:pt x="696341" y="89513"/>
                      <a:pt x="731500" y="124226"/>
                    </a:cubicBezTo>
                    <a:cubicBezTo>
                      <a:pt x="766659" y="158744"/>
                      <a:pt x="766659" y="210814"/>
                      <a:pt x="731500" y="245332"/>
                    </a:cubicBezTo>
                    <a:cubicBezTo>
                      <a:pt x="704155" y="272245"/>
                      <a:pt x="678371" y="297597"/>
                      <a:pt x="653955" y="321584"/>
                    </a:cubicBezTo>
                    <a:cubicBezTo>
                      <a:pt x="657667" y="329775"/>
                      <a:pt x="660792" y="338161"/>
                      <a:pt x="663526" y="346936"/>
                    </a:cubicBezTo>
                    <a:cubicBezTo>
                      <a:pt x="691068" y="346936"/>
                      <a:pt x="723101" y="346936"/>
                      <a:pt x="760604" y="346936"/>
                    </a:cubicBezTo>
                    <a:cubicBezTo>
                      <a:pt x="812561" y="346936"/>
                      <a:pt x="847134" y="382625"/>
                      <a:pt x="847134" y="436059"/>
                    </a:cubicBezTo>
                    <a:cubicBezTo>
                      <a:pt x="847134" y="471748"/>
                      <a:pt x="812561" y="507241"/>
                      <a:pt x="760604" y="507241"/>
                    </a:cubicBezTo>
                    <a:cubicBezTo>
                      <a:pt x="760604" y="507241"/>
                      <a:pt x="760604" y="507241"/>
                      <a:pt x="668019" y="507241"/>
                    </a:cubicBezTo>
                    <a:cubicBezTo>
                      <a:pt x="665480" y="517382"/>
                      <a:pt x="662159" y="527328"/>
                      <a:pt x="658448" y="537079"/>
                    </a:cubicBezTo>
                    <a:cubicBezTo>
                      <a:pt x="731500" y="608845"/>
                      <a:pt x="731500" y="608845"/>
                      <a:pt x="731500" y="608845"/>
                    </a:cubicBezTo>
                    <a:cubicBezTo>
                      <a:pt x="766659" y="643558"/>
                      <a:pt x="766659" y="695433"/>
                      <a:pt x="731500" y="730146"/>
                    </a:cubicBezTo>
                    <a:cubicBezTo>
                      <a:pt x="696341" y="764664"/>
                      <a:pt x="643603" y="764664"/>
                      <a:pt x="608249" y="730146"/>
                    </a:cubicBezTo>
                    <a:cubicBezTo>
                      <a:pt x="585982" y="708109"/>
                      <a:pt x="564886" y="687242"/>
                      <a:pt x="544572" y="667350"/>
                    </a:cubicBezTo>
                    <a:cubicBezTo>
                      <a:pt x="530899" y="674761"/>
                      <a:pt x="516445" y="681197"/>
                      <a:pt x="501210" y="686072"/>
                    </a:cubicBezTo>
                    <a:cubicBezTo>
                      <a:pt x="501210" y="712789"/>
                      <a:pt x="501210" y="745162"/>
                      <a:pt x="501210" y="784556"/>
                    </a:cubicBezTo>
                    <a:cubicBezTo>
                      <a:pt x="501210" y="784556"/>
                      <a:pt x="501210" y="784751"/>
                      <a:pt x="501210" y="784946"/>
                    </a:cubicBezTo>
                    <a:cubicBezTo>
                      <a:pt x="501210" y="819464"/>
                      <a:pt x="466637" y="854177"/>
                      <a:pt x="414875" y="854177"/>
                    </a:cubicBezTo>
                    <a:cubicBezTo>
                      <a:pt x="380497" y="854177"/>
                      <a:pt x="345924" y="819464"/>
                      <a:pt x="345924" y="784946"/>
                    </a:cubicBezTo>
                    <a:cubicBezTo>
                      <a:pt x="345924" y="784946"/>
                      <a:pt x="345924" y="784946"/>
                      <a:pt x="345924" y="784556"/>
                    </a:cubicBezTo>
                    <a:cubicBezTo>
                      <a:pt x="345924" y="782411"/>
                      <a:pt x="345924" y="769540"/>
                      <a:pt x="345924" y="689387"/>
                    </a:cubicBezTo>
                    <a:cubicBezTo>
                      <a:pt x="329712" y="684707"/>
                      <a:pt x="314086" y="678271"/>
                      <a:pt x="299241" y="670471"/>
                    </a:cubicBezTo>
                    <a:cubicBezTo>
                      <a:pt x="238690" y="730146"/>
                      <a:pt x="238690" y="730146"/>
                      <a:pt x="238690" y="730146"/>
                    </a:cubicBezTo>
                    <a:cubicBezTo>
                      <a:pt x="203531" y="764664"/>
                      <a:pt x="150793" y="764664"/>
                      <a:pt x="115634" y="730146"/>
                    </a:cubicBezTo>
                    <a:cubicBezTo>
                      <a:pt x="80279" y="695433"/>
                      <a:pt x="80279" y="643558"/>
                      <a:pt x="115634" y="608845"/>
                    </a:cubicBezTo>
                    <a:cubicBezTo>
                      <a:pt x="137510" y="587198"/>
                      <a:pt x="158606" y="566526"/>
                      <a:pt x="178724" y="546829"/>
                    </a:cubicBezTo>
                    <a:cubicBezTo>
                      <a:pt x="172474" y="534153"/>
                      <a:pt x="167395" y="520892"/>
                      <a:pt x="163294" y="507241"/>
                    </a:cubicBezTo>
                    <a:cubicBezTo>
                      <a:pt x="136143" y="507241"/>
                      <a:pt x="105086" y="507241"/>
                      <a:pt x="69146" y="507241"/>
                    </a:cubicBezTo>
                    <a:cubicBezTo>
                      <a:pt x="34573" y="507241"/>
                      <a:pt x="0" y="471748"/>
                      <a:pt x="0" y="436059"/>
                    </a:cubicBezTo>
                    <a:cubicBezTo>
                      <a:pt x="0" y="382625"/>
                      <a:pt x="34573" y="346936"/>
                      <a:pt x="69146" y="346936"/>
                    </a:cubicBezTo>
                    <a:cubicBezTo>
                      <a:pt x="69146" y="346936"/>
                      <a:pt x="69146" y="346936"/>
                      <a:pt x="168567" y="346936"/>
                    </a:cubicBezTo>
                    <a:cubicBezTo>
                      <a:pt x="172865" y="334845"/>
                      <a:pt x="177943" y="323339"/>
                      <a:pt x="183608" y="312418"/>
                    </a:cubicBezTo>
                    <a:cubicBezTo>
                      <a:pt x="115634" y="245332"/>
                      <a:pt x="115634" y="245332"/>
                      <a:pt x="115634" y="245332"/>
                    </a:cubicBezTo>
                    <a:cubicBezTo>
                      <a:pt x="80279" y="210814"/>
                      <a:pt x="80279" y="158744"/>
                      <a:pt x="115634" y="124226"/>
                    </a:cubicBezTo>
                    <a:cubicBezTo>
                      <a:pt x="150793" y="89513"/>
                      <a:pt x="203531" y="89513"/>
                      <a:pt x="238690" y="124226"/>
                    </a:cubicBezTo>
                    <a:cubicBezTo>
                      <a:pt x="264864" y="149774"/>
                      <a:pt x="289475" y="173956"/>
                      <a:pt x="312719" y="196968"/>
                    </a:cubicBezTo>
                    <a:cubicBezTo>
                      <a:pt x="323462" y="192678"/>
                      <a:pt x="334595" y="188972"/>
                      <a:pt x="345924" y="186047"/>
                    </a:cubicBezTo>
                    <a:cubicBezTo>
                      <a:pt x="345924" y="183122"/>
                      <a:pt x="345924" y="180196"/>
                      <a:pt x="345924" y="177271"/>
                    </a:cubicBezTo>
                    <a:cubicBezTo>
                      <a:pt x="345924" y="177271"/>
                      <a:pt x="345924" y="177271"/>
                      <a:pt x="345924" y="88538"/>
                    </a:cubicBezTo>
                    <a:cubicBezTo>
                      <a:pt x="345924" y="87173"/>
                      <a:pt x="345924" y="87173"/>
                      <a:pt x="345924" y="87173"/>
                    </a:cubicBezTo>
                    <a:cubicBezTo>
                      <a:pt x="345924" y="34908"/>
                      <a:pt x="380497" y="0"/>
                      <a:pt x="414875" y="0"/>
                    </a:cubicBezTo>
                    <a:close/>
                  </a:path>
                </a:pathLst>
              </a:custGeom>
              <a:solidFill>
                <a:srgbClr val="00BCEB"/>
              </a:solidFill>
              <a:ln>
                <a:noFill/>
              </a:ln>
            </p:spPr>
            <p:txBody>
              <a:bodyPr vert="horz" wrap="square" lIns="68562" tIns="34281" rIns="68562" bIns="34281" numCol="1" anchor="t" anchorCtr="0" compatLnSpc="1">
                <a:prstTxWarp prst="textNoShape">
                  <a:avLst/>
                </a:prstTxWarp>
                <a:noAutofit/>
              </a:bodyPr>
              <a:lstStyle/>
              <a:p>
                <a:pPr defTabSz="68578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213" name="Freeform: Shape 1592">
                <a:extLst>
                  <a:ext uri="{FF2B5EF4-FFF2-40B4-BE49-F238E27FC236}">
                    <a16:creationId xmlns:a16="http://schemas.microsoft.com/office/drawing/2014/main" id="{026C51A1-79FD-6D49-B544-9F17E3C2D7A5}"/>
                  </a:ext>
                </a:extLst>
              </p:cNvPr>
              <p:cNvSpPr>
                <a:spLocks/>
              </p:cNvSpPr>
              <p:nvPr/>
            </p:nvSpPr>
            <p:spPr bwMode="auto">
              <a:xfrm>
                <a:off x="3126268" y="4515125"/>
                <a:ext cx="422260" cy="425770"/>
              </a:xfrm>
              <a:custGeom>
                <a:avLst/>
                <a:gdLst>
                  <a:gd name="connsiteX0" fmla="*/ 422287 w 847134"/>
                  <a:gd name="connsiteY0" fmla="*/ 294543 h 854177"/>
                  <a:gd name="connsiteX1" fmla="*/ 293264 w 847134"/>
                  <a:gd name="connsiteY1" fmla="*/ 427088 h 854177"/>
                  <a:gd name="connsiteX2" fmla="*/ 422287 w 847134"/>
                  <a:gd name="connsiteY2" fmla="*/ 559633 h 854177"/>
                  <a:gd name="connsiteX3" fmla="*/ 551310 w 847134"/>
                  <a:gd name="connsiteY3" fmla="*/ 427088 h 854177"/>
                  <a:gd name="connsiteX4" fmla="*/ 422287 w 847134"/>
                  <a:gd name="connsiteY4" fmla="*/ 294543 h 854177"/>
                  <a:gd name="connsiteX5" fmla="*/ 414875 w 847134"/>
                  <a:gd name="connsiteY5" fmla="*/ 0 h 854177"/>
                  <a:gd name="connsiteX6" fmla="*/ 501210 w 847134"/>
                  <a:gd name="connsiteY6" fmla="*/ 87173 h 854177"/>
                  <a:gd name="connsiteX7" fmla="*/ 501210 w 847134"/>
                  <a:gd name="connsiteY7" fmla="*/ 88538 h 854177"/>
                  <a:gd name="connsiteX8" fmla="*/ 501210 w 847134"/>
                  <a:gd name="connsiteY8" fmla="*/ 177271 h 854177"/>
                  <a:gd name="connsiteX9" fmla="*/ 501210 w 847134"/>
                  <a:gd name="connsiteY9" fmla="*/ 188972 h 854177"/>
                  <a:gd name="connsiteX10" fmla="*/ 531485 w 847134"/>
                  <a:gd name="connsiteY10" fmla="*/ 199698 h 854177"/>
                  <a:gd name="connsiteX11" fmla="*/ 608249 w 847134"/>
                  <a:gd name="connsiteY11" fmla="*/ 124226 h 854177"/>
                  <a:gd name="connsiteX12" fmla="*/ 731500 w 847134"/>
                  <a:gd name="connsiteY12" fmla="*/ 124226 h 854177"/>
                  <a:gd name="connsiteX13" fmla="*/ 731500 w 847134"/>
                  <a:gd name="connsiteY13" fmla="*/ 245332 h 854177"/>
                  <a:gd name="connsiteX14" fmla="*/ 653955 w 847134"/>
                  <a:gd name="connsiteY14" fmla="*/ 321584 h 854177"/>
                  <a:gd name="connsiteX15" fmla="*/ 663526 w 847134"/>
                  <a:gd name="connsiteY15" fmla="*/ 346936 h 854177"/>
                  <a:gd name="connsiteX16" fmla="*/ 760604 w 847134"/>
                  <a:gd name="connsiteY16" fmla="*/ 346936 h 854177"/>
                  <a:gd name="connsiteX17" fmla="*/ 847134 w 847134"/>
                  <a:gd name="connsiteY17" fmla="*/ 436059 h 854177"/>
                  <a:gd name="connsiteX18" fmla="*/ 760604 w 847134"/>
                  <a:gd name="connsiteY18" fmla="*/ 507241 h 854177"/>
                  <a:gd name="connsiteX19" fmla="*/ 668019 w 847134"/>
                  <a:gd name="connsiteY19" fmla="*/ 507241 h 854177"/>
                  <a:gd name="connsiteX20" fmla="*/ 658448 w 847134"/>
                  <a:gd name="connsiteY20" fmla="*/ 537079 h 854177"/>
                  <a:gd name="connsiteX21" fmla="*/ 731500 w 847134"/>
                  <a:gd name="connsiteY21" fmla="*/ 608845 h 854177"/>
                  <a:gd name="connsiteX22" fmla="*/ 731500 w 847134"/>
                  <a:gd name="connsiteY22" fmla="*/ 730146 h 854177"/>
                  <a:gd name="connsiteX23" fmla="*/ 608249 w 847134"/>
                  <a:gd name="connsiteY23" fmla="*/ 730146 h 854177"/>
                  <a:gd name="connsiteX24" fmla="*/ 544572 w 847134"/>
                  <a:gd name="connsiteY24" fmla="*/ 667350 h 854177"/>
                  <a:gd name="connsiteX25" fmla="*/ 501210 w 847134"/>
                  <a:gd name="connsiteY25" fmla="*/ 686072 h 854177"/>
                  <a:gd name="connsiteX26" fmla="*/ 501210 w 847134"/>
                  <a:gd name="connsiteY26" fmla="*/ 784556 h 854177"/>
                  <a:gd name="connsiteX27" fmla="*/ 501210 w 847134"/>
                  <a:gd name="connsiteY27" fmla="*/ 784946 h 854177"/>
                  <a:gd name="connsiteX28" fmla="*/ 414875 w 847134"/>
                  <a:gd name="connsiteY28" fmla="*/ 854177 h 854177"/>
                  <a:gd name="connsiteX29" fmla="*/ 345924 w 847134"/>
                  <a:gd name="connsiteY29" fmla="*/ 784946 h 854177"/>
                  <a:gd name="connsiteX30" fmla="*/ 345924 w 847134"/>
                  <a:gd name="connsiteY30" fmla="*/ 784556 h 854177"/>
                  <a:gd name="connsiteX31" fmla="*/ 345924 w 847134"/>
                  <a:gd name="connsiteY31" fmla="*/ 689387 h 854177"/>
                  <a:gd name="connsiteX32" fmla="*/ 299241 w 847134"/>
                  <a:gd name="connsiteY32" fmla="*/ 670471 h 854177"/>
                  <a:gd name="connsiteX33" fmla="*/ 238690 w 847134"/>
                  <a:gd name="connsiteY33" fmla="*/ 730146 h 854177"/>
                  <a:gd name="connsiteX34" fmla="*/ 115634 w 847134"/>
                  <a:gd name="connsiteY34" fmla="*/ 730146 h 854177"/>
                  <a:gd name="connsiteX35" fmla="*/ 115634 w 847134"/>
                  <a:gd name="connsiteY35" fmla="*/ 608845 h 854177"/>
                  <a:gd name="connsiteX36" fmla="*/ 178724 w 847134"/>
                  <a:gd name="connsiteY36" fmla="*/ 546829 h 854177"/>
                  <a:gd name="connsiteX37" fmla="*/ 163294 w 847134"/>
                  <a:gd name="connsiteY37" fmla="*/ 507241 h 854177"/>
                  <a:gd name="connsiteX38" fmla="*/ 69146 w 847134"/>
                  <a:gd name="connsiteY38" fmla="*/ 507241 h 854177"/>
                  <a:gd name="connsiteX39" fmla="*/ 0 w 847134"/>
                  <a:gd name="connsiteY39" fmla="*/ 436059 h 854177"/>
                  <a:gd name="connsiteX40" fmla="*/ 69146 w 847134"/>
                  <a:gd name="connsiteY40" fmla="*/ 346936 h 854177"/>
                  <a:gd name="connsiteX41" fmla="*/ 168567 w 847134"/>
                  <a:gd name="connsiteY41" fmla="*/ 346936 h 854177"/>
                  <a:gd name="connsiteX42" fmla="*/ 183608 w 847134"/>
                  <a:gd name="connsiteY42" fmla="*/ 312418 h 854177"/>
                  <a:gd name="connsiteX43" fmla="*/ 115634 w 847134"/>
                  <a:gd name="connsiteY43" fmla="*/ 245332 h 854177"/>
                  <a:gd name="connsiteX44" fmla="*/ 115634 w 847134"/>
                  <a:gd name="connsiteY44" fmla="*/ 124226 h 854177"/>
                  <a:gd name="connsiteX45" fmla="*/ 238690 w 847134"/>
                  <a:gd name="connsiteY45" fmla="*/ 124226 h 854177"/>
                  <a:gd name="connsiteX46" fmla="*/ 312719 w 847134"/>
                  <a:gd name="connsiteY46" fmla="*/ 196968 h 854177"/>
                  <a:gd name="connsiteX47" fmla="*/ 345924 w 847134"/>
                  <a:gd name="connsiteY47" fmla="*/ 186047 h 854177"/>
                  <a:gd name="connsiteX48" fmla="*/ 345924 w 847134"/>
                  <a:gd name="connsiteY48" fmla="*/ 177271 h 854177"/>
                  <a:gd name="connsiteX49" fmla="*/ 345924 w 847134"/>
                  <a:gd name="connsiteY49" fmla="*/ 88538 h 854177"/>
                  <a:gd name="connsiteX50" fmla="*/ 345924 w 847134"/>
                  <a:gd name="connsiteY50" fmla="*/ 87173 h 854177"/>
                  <a:gd name="connsiteX51" fmla="*/ 414875 w 847134"/>
                  <a:gd name="connsiteY51" fmla="*/ 0 h 8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47134" h="854177">
                    <a:moveTo>
                      <a:pt x="422287" y="294543"/>
                    </a:moveTo>
                    <a:cubicBezTo>
                      <a:pt x="351030" y="294543"/>
                      <a:pt x="293264" y="353885"/>
                      <a:pt x="293264" y="427088"/>
                    </a:cubicBezTo>
                    <a:cubicBezTo>
                      <a:pt x="293264" y="500291"/>
                      <a:pt x="351030" y="559633"/>
                      <a:pt x="422287" y="559633"/>
                    </a:cubicBezTo>
                    <a:cubicBezTo>
                      <a:pt x="493544" y="559633"/>
                      <a:pt x="551310" y="500291"/>
                      <a:pt x="551310" y="427088"/>
                    </a:cubicBezTo>
                    <a:cubicBezTo>
                      <a:pt x="551310" y="353885"/>
                      <a:pt x="493544" y="294543"/>
                      <a:pt x="422287" y="294543"/>
                    </a:cubicBezTo>
                    <a:close/>
                    <a:moveTo>
                      <a:pt x="414875" y="0"/>
                    </a:moveTo>
                    <a:cubicBezTo>
                      <a:pt x="466637" y="0"/>
                      <a:pt x="501210" y="34908"/>
                      <a:pt x="501210" y="87173"/>
                    </a:cubicBezTo>
                    <a:cubicBezTo>
                      <a:pt x="501210" y="87758"/>
                      <a:pt x="501210" y="88148"/>
                      <a:pt x="501210" y="88538"/>
                    </a:cubicBezTo>
                    <a:cubicBezTo>
                      <a:pt x="501210" y="88538"/>
                      <a:pt x="501210" y="88538"/>
                      <a:pt x="501210" y="177271"/>
                    </a:cubicBezTo>
                    <a:cubicBezTo>
                      <a:pt x="501210" y="177271"/>
                      <a:pt x="501210" y="177271"/>
                      <a:pt x="501210" y="188972"/>
                    </a:cubicBezTo>
                    <a:cubicBezTo>
                      <a:pt x="511562" y="191897"/>
                      <a:pt x="521719" y="195603"/>
                      <a:pt x="531485" y="199698"/>
                    </a:cubicBezTo>
                    <a:cubicBezTo>
                      <a:pt x="608249" y="124226"/>
                      <a:pt x="608249" y="124226"/>
                      <a:pt x="608249" y="124226"/>
                    </a:cubicBezTo>
                    <a:cubicBezTo>
                      <a:pt x="643603" y="89513"/>
                      <a:pt x="696341" y="89513"/>
                      <a:pt x="731500" y="124226"/>
                    </a:cubicBezTo>
                    <a:cubicBezTo>
                      <a:pt x="766659" y="158744"/>
                      <a:pt x="766659" y="210814"/>
                      <a:pt x="731500" y="245332"/>
                    </a:cubicBezTo>
                    <a:cubicBezTo>
                      <a:pt x="704155" y="272245"/>
                      <a:pt x="678371" y="297597"/>
                      <a:pt x="653955" y="321584"/>
                    </a:cubicBezTo>
                    <a:cubicBezTo>
                      <a:pt x="657667" y="329775"/>
                      <a:pt x="660792" y="338161"/>
                      <a:pt x="663526" y="346936"/>
                    </a:cubicBezTo>
                    <a:cubicBezTo>
                      <a:pt x="691068" y="346936"/>
                      <a:pt x="723101" y="346936"/>
                      <a:pt x="760604" y="346936"/>
                    </a:cubicBezTo>
                    <a:cubicBezTo>
                      <a:pt x="812561" y="346936"/>
                      <a:pt x="847134" y="382625"/>
                      <a:pt x="847134" y="436059"/>
                    </a:cubicBezTo>
                    <a:cubicBezTo>
                      <a:pt x="847134" y="471748"/>
                      <a:pt x="812561" y="507241"/>
                      <a:pt x="760604" y="507241"/>
                    </a:cubicBezTo>
                    <a:cubicBezTo>
                      <a:pt x="760604" y="507241"/>
                      <a:pt x="760604" y="507241"/>
                      <a:pt x="668019" y="507241"/>
                    </a:cubicBezTo>
                    <a:cubicBezTo>
                      <a:pt x="665480" y="517382"/>
                      <a:pt x="662159" y="527328"/>
                      <a:pt x="658448" y="537079"/>
                    </a:cubicBezTo>
                    <a:cubicBezTo>
                      <a:pt x="731500" y="608845"/>
                      <a:pt x="731500" y="608845"/>
                      <a:pt x="731500" y="608845"/>
                    </a:cubicBezTo>
                    <a:cubicBezTo>
                      <a:pt x="766659" y="643558"/>
                      <a:pt x="766659" y="695433"/>
                      <a:pt x="731500" y="730146"/>
                    </a:cubicBezTo>
                    <a:cubicBezTo>
                      <a:pt x="696341" y="764664"/>
                      <a:pt x="643603" y="764664"/>
                      <a:pt x="608249" y="730146"/>
                    </a:cubicBezTo>
                    <a:cubicBezTo>
                      <a:pt x="585982" y="708109"/>
                      <a:pt x="564886" y="687242"/>
                      <a:pt x="544572" y="667350"/>
                    </a:cubicBezTo>
                    <a:cubicBezTo>
                      <a:pt x="530899" y="674761"/>
                      <a:pt x="516445" y="681197"/>
                      <a:pt x="501210" y="686072"/>
                    </a:cubicBezTo>
                    <a:cubicBezTo>
                      <a:pt x="501210" y="712789"/>
                      <a:pt x="501210" y="745162"/>
                      <a:pt x="501210" y="784556"/>
                    </a:cubicBezTo>
                    <a:cubicBezTo>
                      <a:pt x="501210" y="784556"/>
                      <a:pt x="501210" y="784751"/>
                      <a:pt x="501210" y="784946"/>
                    </a:cubicBezTo>
                    <a:cubicBezTo>
                      <a:pt x="501210" y="819464"/>
                      <a:pt x="466637" y="854177"/>
                      <a:pt x="414875" y="854177"/>
                    </a:cubicBezTo>
                    <a:cubicBezTo>
                      <a:pt x="380497" y="854177"/>
                      <a:pt x="345924" y="819464"/>
                      <a:pt x="345924" y="784946"/>
                    </a:cubicBezTo>
                    <a:cubicBezTo>
                      <a:pt x="345924" y="784946"/>
                      <a:pt x="345924" y="784946"/>
                      <a:pt x="345924" y="784556"/>
                    </a:cubicBezTo>
                    <a:cubicBezTo>
                      <a:pt x="345924" y="782411"/>
                      <a:pt x="345924" y="769540"/>
                      <a:pt x="345924" y="689387"/>
                    </a:cubicBezTo>
                    <a:cubicBezTo>
                      <a:pt x="329712" y="684707"/>
                      <a:pt x="314086" y="678271"/>
                      <a:pt x="299241" y="670471"/>
                    </a:cubicBezTo>
                    <a:cubicBezTo>
                      <a:pt x="238690" y="730146"/>
                      <a:pt x="238690" y="730146"/>
                      <a:pt x="238690" y="730146"/>
                    </a:cubicBezTo>
                    <a:cubicBezTo>
                      <a:pt x="203531" y="764664"/>
                      <a:pt x="150793" y="764664"/>
                      <a:pt x="115634" y="730146"/>
                    </a:cubicBezTo>
                    <a:cubicBezTo>
                      <a:pt x="80279" y="695433"/>
                      <a:pt x="80279" y="643558"/>
                      <a:pt x="115634" y="608845"/>
                    </a:cubicBezTo>
                    <a:cubicBezTo>
                      <a:pt x="137510" y="587198"/>
                      <a:pt x="158606" y="566526"/>
                      <a:pt x="178724" y="546829"/>
                    </a:cubicBezTo>
                    <a:cubicBezTo>
                      <a:pt x="172474" y="534153"/>
                      <a:pt x="167395" y="520892"/>
                      <a:pt x="163294" y="507241"/>
                    </a:cubicBezTo>
                    <a:cubicBezTo>
                      <a:pt x="136143" y="507241"/>
                      <a:pt x="105086" y="507241"/>
                      <a:pt x="69146" y="507241"/>
                    </a:cubicBezTo>
                    <a:cubicBezTo>
                      <a:pt x="34573" y="507241"/>
                      <a:pt x="0" y="471748"/>
                      <a:pt x="0" y="436059"/>
                    </a:cubicBezTo>
                    <a:cubicBezTo>
                      <a:pt x="0" y="382625"/>
                      <a:pt x="34573" y="346936"/>
                      <a:pt x="69146" y="346936"/>
                    </a:cubicBezTo>
                    <a:cubicBezTo>
                      <a:pt x="69146" y="346936"/>
                      <a:pt x="69146" y="346936"/>
                      <a:pt x="168567" y="346936"/>
                    </a:cubicBezTo>
                    <a:cubicBezTo>
                      <a:pt x="172865" y="334845"/>
                      <a:pt x="177943" y="323339"/>
                      <a:pt x="183608" y="312418"/>
                    </a:cubicBezTo>
                    <a:cubicBezTo>
                      <a:pt x="115634" y="245332"/>
                      <a:pt x="115634" y="245332"/>
                      <a:pt x="115634" y="245332"/>
                    </a:cubicBezTo>
                    <a:cubicBezTo>
                      <a:pt x="80279" y="210814"/>
                      <a:pt x="80279" y="158744"/>
                      <a:pt x="115634" y="124226"/>
                    </a:cubicBezTo>
                    <a:cubicBezTo>
                      <a:pt x="150793" y="89513"/>
                      <a:pt x="203531" y="89513"/>
                      <a:pt x="238690" y="124226"/>
                    </a:cubicBezTo>
                    <a:cubicBezTo>
                      <a:pt x="264864" y="149774"/>
                      <a:pt x="289475" y="173956"/>
                      <a:pt x="312719" y="196968"/>
                    </a:cubicBezTo>
                    <a:cubicBezTo>
                      <a:pt x="323462" y="192678"/>
                      <a:pt x="334595" y="188972"/>
                      <a:pt x="345924" y="186047"/>
                    </a:cubicBezTo>
                    <a:cubicBezTo>
                      <a:pt x="345924" y="183122"/>
                      <a:pt x="345924" y="180196"/>
                      <a:pt x="345924" y="177271"/>
                    </a:cubicBezTo>
                    <a:cubicBezTo>
                      <a:pt x="345924" y="177271"/>
                      <a:pt x="345924" y="177271"/>
                      <a:pt x="345924" y="88538"/>
                    </a:cubicBezTo>
                    <a:cubicBezTo>
                      <a:pt x="345924" y="87173"/>
                      <a:pt x="345924" y="87173"/>
                      <a:pt x="345924" y="87173"/>
                    </a:cubicBezTo>
                    <a:cubicBezTo>
                      <a:pt x="345924" y="34908"/>
                      <a:pt x="380497" y="0"/>
                      <a:pt x="414875" y="0"/>
                    </a:cubicBezTo>
                    <a:close/>
                  </a:path>
                </a:pathLst>
              </a:custGeom>
              <a:solidFill>
                <a:srgbClr val="00BCEB"/>
              </a:solidFill>
              <a:ln>
                <a:noFill/>
              </a:ln>
            </p:spPr>
            <p:txBody>
              <a:bodyPr vert="horz" wrap="square" lIns="68562" tIns="34281" rIns="68562" bIns="34281" numCol="1" anchor="t" anchorCtr="0" compatLnSpc="1">
                <a:prstTxWarp prst="textNoShape">
                  <a:avLst/>
                </a:prstTxWarp>
                <a:noAutofit/>
              </a:bodyPr>
              <a:lstStyle/>
              <a:p>
                <a:pPr defTabSz="68578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214" name="Freeform: Shape 25">
                <a:extLst>
                  <a:ext uri="{FF2B5EF4-FFF2-40B4-BE49-F238E27FC236}">
                    <a16:creationId xmlns:a16="http://schemas.microsoft.com/office/drawing/2014/main" id="{0424CCBE-28BA-B44E-9FB7-BE636F3A3E27}"/>
                  </a:ext>
                </a:extLst>
              </p:cNvPr>
              <p:cNvSpPr/>
              <p:nvPr/>
            </p:nvSpPr>
            <p:spPr>
              <a:xfrm>
                <a:off x="2479620" y="4061122"/>
                <a:ext cx="1379681" cy="680404"/>
              </a:xfrm>
              <a:custGeom>
                <a:avLst/>
                <a:gdLst>
                  <a:gd name="connsiteX0" fmla="*/ 3964071 w 4301286"/>
                  <a:gd name="connsiteY0" fmla="*/ 1219131 h 2116489"/>
                  <a:gd name="connsiteX1" fmla="*/ 3992766 w 4301286"/>
                  <a:gd name="connsiteY1" fmla="*/ 1058245 h 2116489"/>
                  <a:gd name="connsiteX2" fmla="*/ 3573040 w 4301286"/>
                  <a:gd name="connsiteY2" fmla="*/ 607778 h 2116489"/>
                  <a:gd name="connsiteX3" fmla="*/ 3598148 w 4301286"/>
                  <a:gd name="connsiteY3" fmla="*/ 457618 h 2116489"/>
                  <a:gd name="connsiteX4" fmla="*/ 3160487 w 4301286"/>
                  <a:gd name="connsiteY4" fmla="*/ 3576 h 2116489"/>
                  <a:gd name="connsiteX5" fmla="*/ 3160487 w 4301286"/>
                  <a:gd name="connsiteY5" fmla="*/ 0 h 2116489"/>
                  <a:gd name="connsiteX6" fmla="*/ 2618794 w 4301286"/>
                  <a:gd name="connsiteY6" fmla="*/ 0 h 2116489"/>
                  <a:gd name="connsiteX7" fmla="*/ 2618794 w 4301286"/>
                  <a:gd name="connsiteY7" fmla="*/ 3576 h 2116489"/>
                  <a:gd name="connsiteX8" fmla="*/ 2611620 w 4301286"/>
                  <a:gd name="connsiteY8" fmla="*/ 0 h 2116489"/>
                  <a:gd name="connsiteX9" fmla="*/ 2152437 w 4301286"/>
                  <a:gd name="connsiteY9" fmla="*/ 457618 h 2116489"/>
                  <a:gd name="connsiteX10" fmla="*/ 2177546 w 4301286"/>
                  <a:gd name="connsiteY10" fmla="*/ 604202 h 2116489"/>
                  <a:gd name="connsiteX11" fmla="*/ 1409842 w 4301286"/>
                  <a:gd name="connsiteY11" fmla="*/ 604202 h 2116489"/>
                  <a:gd name="connsiteX12" fmla="*/ 950659 w 4301286"/>
                  <a:gd name="connsiteY12" fmla="*/ 1058245 h 2116489"/>
                  <a:gd name="connsiteX13" fmla="*/ 975768 w 4301286"/>
                  <a:gd name="connsiteY13" fmla="*/ 1201252 h 2116489"/>
                  <a:gd name="connsiteX14" fmla="*/ 459183 w 4301286"/>
                  <a:gd name="connsiteY14" fmla="*/ 1201252 h 2116489"/>
                  <a:gd name="connsiteX15" fmla="*/ 0 w 4301286"/>
                  <a:gd name="connsiteY15" fmla="*/ 1658871 h 2116489"/>
                  <a:gd name="connsiteX16" fmla="*/ 459183 w 4301286"/>
                  <a:gd name="connsiteY16" fmla="*/ 2116489 h 2116489"/>
                  <a:gd name="connsiteX17" fmla="*/ 3842104 w 4301286"/>
                  <a:gd name="connsiteY17" fmla="*/ 2116489 h 2116489"/>
                  <a:gd name="connsiteX18" fmla="*/ 4301287 w 4301286"/>
                  <a:gd name="connsiteY18" fmla="*/ 1658871 h 2116489"/>
                  <a:gd name="connsiteX19" fmla="*/ 3964071 w 4301286"/>
                  <a:gd name="connsiteY19" fmla="*/ 1219131 h 2116489"/>
                  <a:gd name="connsiteX20" fmla="*/ 3964071 w 4301286"/>
                  <a:gd name="connsiteY20" fmla="*/ 1219131 h 2116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01286" h="2116489">
                    <a:moveTo>
                      <a:pt x="3964071" y="1219131"/>
                    </a:moveTo>
                    <a:cubicBezTo>
                      <a:pt x="3982006" y="1169082"/>
                      <a:pt x="3992766" y="1115445"/>
                      <a:pt x="3992766" y="1058245"/>
                    </a:cubicBezTo>
                    <a:cubicBezTo>
                      <a:pt x="3992766" y="822278"/>
                      <a:pt x="3809811" y="629221"/>
                      <a:pt x="3573040" y="607778"/>
                    </a:cubicBezTo>
                    <a:cubicBezTo>
                      <a:pt x="3590974" y="561304"/>
                      <a:pt x="3598148" y="511244"/>
                      <a:pt x="3598148" y="457618"/>
                    </a:cubicBezTo>
                    <a:cubicBezTo>
                      <a:pt x="3598148" y="214501"/>
                      <a:pt x="3404432" y="14303"/>
                      <a:pt x="3160487" y="3576"/>
                    </a:cubicBezTo>
                    <a:cubicBezTo>
                      <a:pt x="3160487" y="0"/>
                      <a:pt x="3160487" y="0"/>
                      <a:pt x="3160487" y="0"/>
                    </a:cubicBezTo>
                    <a:cubicBezTo>
                      <a:pt x="2618794" y="0"/>
                      <a:pt x="2618794" y="0"/>
                      <a:pt x="2618794" y="0"/>
                    </a:cubicBezTo>
                    <a:cubicBezTo>
                      <a:pt x="2618794" y="3576"/>
                      <a:pt x="2618794" y="3576"/>
                      <a:pt x="2618794" y="3576"/>
                    </a:cubicBezTo>
                    <a:cubicBezTo>
                      <a:pt x="2615207" y="3576"/>
                      <a:pt x="2615207" y="0"/>
                      <a:pt x="2611620" y="0"/>
                    </a:cubicBezTo>
                    <a:cubicBezTo>
                      <a:pt x="2356914" y="0"/>
                      <a:pt x="2152437" y="207360"/>
                      <a:pt x="2152437" y="457618"/>
                    </a:cubicBezTo>
                    <a:cubicBezTo>
                      <a:pt x="2152437" y="511244"/>
                      <a:pt x="2163198" y="557728"/>
                      <a:pt x="2177546" y="604202"/>
                    </a:cubicBezTo>
                    <a:cubicBezTo>
                      <a:pt x="1409842" y="604202"/>
                      <a:pt x="1409842" y="604202"/>
                      <a:pt x="1409842" y="604202"/>
                    </a:cubicBezTo>
                    <a:cubicBezTo>
                      <a:pt x="1155137" y="604202"/>
                      <a:pt x="950659" y="807987"/>
                      <a:pt x="950659" y="1058245"/>
                    </a:cubicBezTo>
                    <a:cubicBezTo>
                      <a:pt x="950659" y="1108294"/>
                      <a:pt x="957833" y="1158344"/>
                      <a:pt x="975768" y="1201252"/>
                    </a:cubicBezTo>
                    <a:cubicBezTo>
                      <a:pt x="459183" y="1201252"/>
                      <a:pt x="459183" y="1201252"/>
                      <a:pt x="459183" y="1201252"/>
                    </a:cubicBezTo>
                    <a:cubicBezTo>
                      <a:pt x="204477" y="1201252"/>
                      <a:pt x="0" y="1408613"/>
                      <a:pt x="0" y="1658871"/>
                    </a:cubicBezTo>
                    <a:cubicBezTo>
                      <a:pt x="0" y="1912705"/>
                      <a:pt x="204477" y="2116489"/>
                      <a:pt x="459183" y="2116489"/>
                    </a:cubicBezTo>
                    <a:cubicBezTo>
                      <a:pt x="3842104" y="2116489"/>
                      <a:pt x="3842104" y="2116489"/>
                      <a:pt x="3842104" y="2116489"/>
                    </a:cubicBezTo>
                    <a:cubicBezTo>
                      <a:pt x="4096810" y="2116489"/>
                      <a:pt x="4301287" y="1912705"/>
                      <a:pt x="4301287" y="1658871"/>
                    </a:cubicBezTo>
                    <a:cubicBezTo>
                      <a:pt x="4301298" y="1447935"/>
                      <a:pt x="4157799" y="1272756"/>
                      <a:pt x="3964071" y="1219131"/>
                    </a:cubicBezTo>
                    <a:lnTo>
                      <a:pt x="3964071" y="1219131"/>
                    </a:lnTo>
                    <a:close/>
                  </a:path>
                </a:pathLst>
              </a:custGeom>
              <a:solidFill>
                <a:srgbClr val="FFFFFF"/>
              </a:solidFill>
              <a:ln w="1116" cap="flat">
                <a:noFill/>
                <a:prstDash val="solid"/>
                <a:miter/>
              </a:ln>
            </p:spPr>
            <p:txBody>
              <a:bodyPr rtlCol="0" anchor="ctr"/>
              <a:lstStyle/>
              <a:p>
                <a:pPr defTabSz="68554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215" name="Freeform: Shape 26">
                <a:extLst>
                  <a:ext uri="{FF2B5EF4-FFF2-40B4-BE49-F238E27FC236}">
                    <a16:creationId xmlns:a16="http://schemas.microsoft.com/office/drawing/2014/main" id="{C4BD1EF8-196B-7C49-8C24-D274C03E4134}"/>
                  </a:ext>
                </a:extLst>
              </p:cNvPr>
              <p:cNvSpPr/>
              <p:nvPr/>
            </p:nvSpPr>
            <p:spPr>
              <a:xfrm>
                <a:off x="2532656" y="4303791"/>
                <a:ext cx="1278222" cy="372798"/>
              </a:xfrm>
              <a:custGeom>
                <a:avLst/>
                <a:gdLst>
                  <a:gd name="connsiteX0" fmla="*/ 1456450 w 3984978"/>
                  <a:gd name="connsiteY0" fmla="*/ 503254 h 1159639"/>
                  <a:gd name="connsiteX1" fmla="*/ 1202035 w 3984978"/>
                  <a:gd name="connsiteY1" fmla="*/ 253421 h 1159639"/>
                  <a:gd name="connsiteX2" fmla="*/ 1456450 w 3984978"/>
                  <a:gd name="connsiteY2" fmla="*/ 11 h 1159639"/>
                  <a:gd name="connsiteX3" fmla="*/ 1639193 w 3984978"/>
                  <a:gd name="connsiteY3" fmla="*/ 74968 h 1159639"/>
                  <a:gd name="connsiteX4" fmla="*/ 1635606 w 3984978"/>
                  <a:gd name="connsiteY4" fmla="*/ 149925 h 1159639"/>
                  <a:gd name="connsiteX5" fmla="*/ 1553196 w 3984978"/>
                  <a:gd name="connsiteY5" fmla="*/ 146349 h 1159639"/>
                  <a:gd name="connsiteX6" fmla="*/ 1456450 w 3984978"/>
                  <a:gd name="connsiteY6" fmla="*/ 103518 h 1159639"/>
                  <a:gd name="connsiteX7" fmla="*/ 1313118 w 3984978"/>
                  <a:gd name="connsiteY7" fmla="*/ 253421 h 1159639"/>
                  <a:gd name="connsiteX8" fmla="*/ 1456450 w 3984978"/>
                  <a:gd name="connsiteY8" fmla="*/ 403323 h 1159639"/>
                  <a:gd name="connsiteX9" fmla="*/ 1553196 w 3984978"/>
                  <a:gd name="connsiteY9" fmla="*/ 360492 h 1159639"/>
                  <a:gd name="connsiteX10" fmla="*/ 1635606 w 3984978"/>
                  <a:gd name="connsiteY10" fmla="*/ 356928 h 1159639"/>
                  <a:gd name="connsiteX11" fmla="*/ 1639193 w 3984978"/>
                  <a:gd name="connsiteY11" fmla="*/ 428308 h 1159639"/>
                  <a:gd name="connsiteX12" fmla="*/ 1456450 w 3984978"/>
                  <a:gd name="connsiteY12" fmla="*/ 503254 h 1159639"/>
                  <a:gd name="connsiteX13" fmla="*/ 1456450 w 3984978"/>
                  <a:gd name="connsiteY13" fmla="*/ 503254 h 1159639"/>
                  <a:gd name="connsiteX14" fmla="*/ 746875 w 3984978"/>
                  <a:gd name="connsiteY14" fmla="*/ 1159629 h 1159639"/>
                  <a:gd name="connsiteX15" fmla="*/ 764876 w 3984978"/>
                  <a:gd name="connsiteY15" fmla="*/ 1156064 h 1159639"/>
                  <a:gd name="connsiteX16" fmla="*/ 797282 w 3984978"/>
                  <a:gd name="connsiteY16" fmla="*/ 1109669 h 1159639"/>
                  <a:gd name="connsiteX17" fmla="*/ 797282 w 3984978"/>
                  <a:gd name="connsiteY17" fmla="*/ 709933 h 1159639"/>
                  <a:gd name="connsiteX18" fmla="*/ 746864 w 3984978"/>
                  <a:gd name="connsiteY18" fmla="*/ 659962 h 1159639"/>
                  <a:gd name="connsiteX19" fmla="*/ 696445 w 3984978"/>
                  <a:gd name="connsiteY19" fmla="*/ 709933 h 1159639"/>
                  <a:gd name="connsiteX20" fmla="*/ 696445 w 3984978"/>
                  <a:gd name="connsiteY20" fmla="*/ 959766 h 1159639"/>
                  <a:gd name="connsiteX21" fmla="*/ 480392 w 3984978"/>
                  <a:gd name="connsiteY21" fmla="*/ 681383 h 1159639"/>
                  <a:gd name="connsiteX22" fmla="*/ 426375 w 3984978"/>
                  <a:gd name="connsiteY22" fmla="*/ 663537 h 1159639"/>
                  <a:gd name="connsiteX23" fmla="*/ 390361 w 3984978"/>
                  <a:gd name="connsiteY23" fmla="*/ 709933 h 1159639"/>
                  <a:gd name="connsiteX24" fmla="*/ 390361 w 3984978"/>
                  <a:gd name="connsiteY24" fmla="*/ 1109669 h 1159639"/>
                  <a:gd name="connsiteX25" fmla="*/ 444377 w 3984978"/>
                  <a:gd name="connsiteY25" fmla="*/ 1159640 h 1159639"/>
                  <a:gd name="connsiteX26" fmla="*/ 491186 w 3984978"/>
                  <a:gd name="connsiteY26" fmla="*/ 1109669 h 1159639"/>
                  <a:gd name="connsiteX27" fmla="*/ 491186 w 3984978"/>
                  <a:gd name="connsiteY27" fmla="*/ 856259 h 1159639"/>
                  <a:gd name="connsiteX28" fmla="*/ 707240 w 3984978"/>
                  <a:gd name="connsiteY28" fmla="*/ 1141783 h 1159639"/>
                  <a:gd name="connsiteX29" fmla="*/ 746875 w 3984978"/>
                  <a:gd name="connsiteY29" fmla="*/ 1159629 h 1159639"/>
                  <a:gd name="connsiteX30" fmla="*/ 746875 w 3984978"/>
                  <a:gd name="connsiteY30" fmla="*/ 1159629 h 1159639"/>
                  <a:gd name="connsiteX31" fmla="*/ 3201150 w 3984978"/>
                  <a:gd name="connsiteY31" fmla="*/ 503254 h 1159639"/>
                  <a:gd name="connsiteX32" fmla="*/ 3456560 w 3984978"/>
                  <a:gd name="connsiteY32" fmla="*/ 253421 h 1159639"/>
                  <a:gd name="connsiteX33" fmla="*/ 3201150 w 3984978"/>
                  <a:gd name="connsiteY33" fmla="*/ 11 h 1159639"/>
                  <a:gd name="connsiteX34" fmla="*/ 2949730 w 3984978"/>
                  <a:gd name="connsiteY34" fmla="*/ 253421 h 1159639"/>
                  <a:gd name="connsiteX35" fmla="*/ 3201150 w 3984978"/>
                  <a:gd name="connsiteY35" fmla="*/ 503254 h 1159639"/>
                  <a:gd name="connsiteX36" fmla="*/ 3201150 w 3984978"/>
                  <a:gd name="connsiteY36" fmla="*/ 503254 h 1159639"/>
                  <a:gd name="connsiteX37" fmla="*/ 3201150 w 3984978"/>
                  <a:gd name="connsiteY37" fmla="*/ 103507 h 1159639"/>
                  <a:gd name="connsiteX38" fmla="*/ 3340828 w 3984978"/>
                  <a:gd name="connsiteY38" fmla="*/ 253409 h 1159639"/>
                  <a:gd name="connsiteX39" fmla="*/ 3201150 w 3984978"/>
                  <a:gd name="connsiteY39" fmla="*/ 403312 h 1159639"/>
                  <a:gd name="connsiteX40" fmla="*/ 3057483 w 3984978"/>
                  <a:gd name="connsiteY40" fmla="*/ 253409 h 1159639"/>
                  <a:gd name="connsiteX41" fmla="*/ 3201150 w 3984978"/>
                  <a:gd name="connsiteY41" fmla="*/ 103507 h 1159639"/>
                  <a:gd name="connsiteX42" fmla="*/ 3201150 w 3984978"/>
                  <a:gd name="connsiteY42" fmla="*/ 103507 h 1159639"/>
                  <a:gd name="connsiteX43" fmla="*/ 1542927 w 3984978"/>
                  <a:gd name="connsiteY43" fmla="*/ 959755 h 1159639"/>
                  <a:gd name="connsiteX44" fmla="*/ 1596720 w 3984978"/>
                  <a:gd name="connsiteY44" fmla="*/ 909784 h 1159639"/>
                  <a:gd name="connsiteX45" fmla="*/ 1542927 w 3984978"/>
                  <a:gd name="connsiteY45" fmla="*/ 856248 h 1159639"/>
                  <a:gd name="connsiteX46" fmla="*/ 1399484 w 3984978"/>
                  <a:gd name="connsiteY46" fmla="*/ 856248 h 1159639"/>
                  <a:gd name="connsiteX47" fmla="*/ 1399484 w 3984978"/>
                  <a:gd name="connsiteY47" fmla="*/ 756306 h 1159639"/>
                  <a:gd name="connsiteX48" fmla="*/ 1542927 w 3984978"/>
                  <a:gd name="connsiteY48" fmla="*/ 756306 h 1159639"/>
                  <a:gd name="connsiteX49" fmla="*/ 1596720 w 3984978"/>
                  <a:gd name="connsiteY49" fmla="*/ 709910 h 1159639"/>
                  <a:gd name="connsiteX50" fmla="*/ 1542927 w 3984978"/>
                  <a:gd name="connsiteY50" fmla="*/ 656375 h 1159639"/>
                  <a:gd name="connsiteX51" fmla="*/ 1345691 w 3984978"/>
                  <a:gd name="connsiteY51" fmla="*/ 656375 h 1159639"/>
                  <a:gd name="connsiteX52" fmla="*/ 1291898 w 3984978"/>
                  <a:gd name="connsiteY52" fmla="*/ 709910 h 1159639"/>
                  <a:gd name="connsiteX53" fmla="*/ 1295485 w 3984978"/>
                  <a:gd name="connsiteY53" fmla="*/ 709910 h 1159639"/>
                  <a:gd name="connsiteX54" fmla="*/ 1291898 w 3984978"/>
                  <a:gd name="connsiteY54" fmla="*/ 713475 h 1159639"/>
                  <a:gd name="connsiteX55" fmla="*/ 1291898 w 3984978"/>
                  <a:gd name="connsiteY55" fmla="*/ 1109646 h 1159639"/>
                  <a:gd name="connsiteX56" fmla="*/ 1291898 w 3984978"/>
                  <a:gd name="connsiteY56" fmla="*/ 1109646 h 1159639"/>
                  <a:gd name="connsiteX57" fmla="*/ 1291898 w 3984978"/>
                  <a:gd name="connsiteY57" fmla="*/ 1109646 h 1159639"/>
                  <a:gd name="connsiteX58" fmla="*/ 1345691 w 3984978"/>
                  <a:gd name="connsiteY58" fmla="*/ 1159617 h 1159639"/>
                  <a:gd name="connsiteX59" fmla="*/ 1345691 w 3984978"/>
                  <a:gd name="connsiteY59" fmla="*/ 1159617 h 1159639"/>
                  <a:gd name="connsiteX60" fmla="*/ 1542927 w 3984978"/>
                  <a:gd name="connsiteY60" fmla="*/ 1159617 h 1159639"/>
                  <a:gd name="connsiteX61" fmla="*/ 1596720 w 3984978"/>
                  <a:gd name="connsiteY61" fmla="*/ 1109646 h 1159639"/>
                  <a:gd name="connsiteX62" fmla="*/ 1542927 w 3984978"/>
                  <a:gd name="connsiteY62" fmla="*/ 1056111 h 1159639"/>
                  <a:gd name="connsiteX63" fmla="*/ 1542927 w 3984978"/>
                  <a:gd name="connsiteY63" fmla="*/ 1056111 h 1159639"/>
                  <a:gd name="connsiteX64" fmla="*/ 1399484 w 3984978"/>
                  <a:gd name="connsiteY64" fmla="*/ 1056111 h 1159639"/>
                  <a:gd name="connsiteX65" fmla="*/ 1399484 w 3984978"/>
                  <a:gd name="connsiteY65" fmla="*/ 959744 h 1159639"/>
                  <a:gd name="connsiteX66" fmla="*/ 1542927 w 3984978"/>
                  <a:gd name="connsiteY66" fmla="*/ 959755 h 1159639"/>
                  <a:gd name="connsiteX67" fmla="*/ 1542927 w 3984978"/>
                  <a:gd name="connsiteY67" fmla="*/ 959755 h 1159639"/>
                  <a:gd name="connsiteX68" fmla="*/ 1542927 w 3984978"/>
                  <a:gd name="connsiteY68" fmla="*/ 959755 h 1159639"/>
                  <a:gd name="connsiteX69" fmla="*/ 3443530 w 3984978"/>
                  <a:gd name="connsiteY69" fmla="*/ 656386 h 1159639"/>
                  <a:gd name="connsiteX70" fmla="*/ 3389503 w 3984978"/>
                  <a:gd name="connsiteY70" fmla="*/ 709922 h 1159639"/>
                  <a:gd name="connsiteX71" fmla="*/ 3389503 w 3984978"/>
                  <a:gd name="connsiteY71" fmla="*/ 863389 h 1159639"/>
                  <a:gd name="connsiteX72" fmla="*/ 3241824 w 3984978"/>
                  <a:gd name="connsiteY72" fmla="*/ 863389 h 1159639"/>
                  <a:gd name="connsiteX73" fmla="*/ 3241824 w 3984978"/>
                  <a:gd name="connsiteY73" fmla="*/ 709922 h 1159639"/>
                  <a:gd name="connsiteX74" fmla="*/ 3191395 w 3984978"/>
                  <a:gd name="connsiteY74" fmla="*/ 656386 h 1159639"/>
                  <a:gd name="connsiteX75" fmla="*/ 3137368 w 3984978"/>
                  <a:gd name="connsiteY75" fmla="*/ 709922 h 1159639"/>
                  <a:gd name="connsiteX76" fmla="*/ 3137368 w 3984978"/>
                  <a:gd name="connsiteY76" fmla="*/ 1109657 h 1159639"/>
                  <a:gd name="connsiteX77" fmla="*/ 3191395 w 3984978"/>
                  <a:gd name="connsiteY77" fmla="*/ 1159629 h 1159639"/>
                  <a:gd name="connsiteX78" fmla="*/ 3241824 w 3984978"/>
                  <a:gd name="connsiteY78" fmla="*/ 1109657 h 1159639"/>
                  <a:gd name="connsiteX79" fmla="*/ 3241824 w 3984978"/>
                  <a:gd name="connsiteY79" fmla="*/ 966895 h 1159639"/>
                  <a:gd name="connsiteX80" fmla="*/ 3389503 w 3984978"/>
                  <a:gd name="connsiteY80" fmla="*/ 966895 h 1159639"/>
                  <a:gd name="connsiteX81" fmla="*/ 3389503 w 3984978"/>
                  <a:gd name="connsiteY81" fmla="*/ 1109657 h 1159639"/>
                  <a:gd name="connsiteX82" fmla="*/ 3443530 w 3984978"/>
                  <a:gd name="connsiteY82" fmla="*/ 1159629 h 1159639"/>
                  <a:gd name="connsiteX83" fmla="*/ 3493960 w 3984978"/>
                  <a:gd name="connsiteY83" fmla="*/ 1109657 h 1159639"/>
                  <a:gd name="connsiteX84" fmla="*/ 3493960 w 3984978"/>
                  <a:gd name="connsiteY84" fmla="*/ 709922 h 1159639"/>
                  <a:gd name="connsiteX85" fmla="*/ 3443530 w 3984978"/>
                  <a:gd name="connsiteY85" fmla="*/ 656386 h 1159639"/>
                  <a:gd name="connsiteX86" fmla="*/ 3443530 w 3984978"/>
                  <a:gd name="connsiteY86" fmla="*/ 656386 h 1159639"/>
                  <a:gd name="connsiteX87" fmla="*/ 2624995 w 3984978"/>
                  <a:gd name="connsiteY87" fmla="*/ 1056122 h 1159639"/>
                  <a:gd name="connsiteX88" fmla="*/ 2553391 w 3984978"/>
                  <a:gd name="connsiteY88" fmla="*/ 1056122 h 1159639"/>
                  <a:gd name="connsiteX89" fmla="*/ 2553391 w 3984978"/>
                  <a:gd name="connsiteY89" fmla="*/ 759882 h 1159639"/>
                  <a:gd name="connsiteX90" fmla="*/ 2624995 w 3984978"/>
                  <a:gd name="connsiteY90" fmla="*/ 759882 h 1159639"/>
                  <a:gd name="connsiteX91" fmla="*/ 2678699 w 3984978"/>
                  <a:gd name="connsiteY91" fmla="*/ 706346 h 1159639"/>
                  <a:gd name="connsiteX92" fmla="*/ 2624995 w 3984978"/>
                  <a:gd name="connsiteY92" fmla="*/ 656375 h 1159639"/>
                  <a:gd name="connsiteX93" fmla="*/ 2377967 w 3984978"/>
                  <a:gd name="connsiteY93" fmla="*/ 656375 h 1159639"/>
                  <a:gd name="connsiteX94" fmla="*/ 2324263 w 3984978"/>
                  <a:gd name="connsiteY94" fmla="*/ 706346 h 1159639"/>
                  <a:gd name="connsiteX95" fmla="*/ 2377967 w 3984978"/>
                  <a:gd name="connsiteY95" fmla="*/ 759882 h 1159639"/>
                  <a:gd name="connsiteX96" fmla="*/ 2449571 w 3984978"/>
                  <a:gd name="connsiteY96" fmla="*/ 759882 h 1159639"/>
                  <a:gd name="connsiteX97" fmla="*/ 2449571 w 3984978"/>
                  <a:gd name="connsiteY97" fmla="*/ 1056122 h 1159639"/>
                  <a:gd name="connsiteX98" fmla="*/ 2377967 w 3984978"/>
                  <a:gd name="connsiteY98" fmla="*/ 1056122 h 1159639"/>
                  <a:gd name="connsiteX99" fmla="*/ 2324263 w 3984978"/>
                  <a:gd name="connsiteY99" fmla="*/ 1109657 h 1159639"/>
                  <a:gd name="connsiteX100" fmla="*/ 2377967 w 3984978"/>
                  <a:gd name="connsiteY100" fmla="*/ 1159629 h 1159639"/>
                  <a:gd name="connsiteX101" fmla="*/ 2624995 w 3984978"/>
                  <a:gd name="connsiteY101" fmla="*/ 1159629 h 1159639"/>
                  <a:gd name="connsiteX102" fmla="*/ 2678699 w 3984978"/>
                  <a:gd name="connsiteY102" fmla="*/ 1109657 h 1159639"/>
                  <a:gd name="connsiteX103" fmla="*/ 2624995 w 3984978"/>
                  <a:gd name="connsiteY103" fmla="*/ 1056122 h 1159639"/>
                  <a:gd name="connsiteX104" fmla="*/ 2624995 w 3984978"/>
                  <a:gd name="connsiteY104" fmla="*/ 1056122 h 1159639"/>
                  <a:gd name="connsiteX105" fmla="*/ 300710 w 3984978"/>
                  <a:gd name="connsiteY105" fmla="*/ 1056122 h 1159639"/>
                  <a:gd name="connsiteX106" fmla="*/ 225530 w 3984978"/>
                  <a:gd name="connsiteY106" fmla="*/ 1056122 h 1159639"/>
                  <a:gd name="connsiteX107" fmla="*/ 225530 w 3984978"/>
                  <a:gd name="connsiteY107" fmla="*/ 759882 h 1159639"/>
                  <a:gd name="connsiteX108" fmla="*/ 300710 w 3984978"/>
                  <a:gd name="connsiteY108" fmla="*/ 759882 h 1159639"/>
                  <a:gd name="connsiteX109" fmla="*/ 350826 w 3984978"/>
                  <a:gd name="connsiteY109" fmla="*/ 706346 h 1159639"/>
                  <a:gd name="connsiteX110" fmla="*/ 300710 w 3984978"/>
                  <a:gd name="connsiteY110" fmla="*/ 656375 h 1159639"/>
                  <a:gd name="connsiteX111" fmla="*/ 50116 w 3984978"/>
                  <a:gd name="connsiteY111" fmla="*/ 656375 h 1159639"/>
                  <a:gd name="connsiteX112" fmla="*/ 0 w 3984978"/>
                  <a:gd name="connsiteY112" fmla="*/ 706346 h 1159639"/>
                  <a:gd name="connsiteX113" fmla="*/ 50116 w 3984978"/>
                  <a:gd name="connsiteY113" fmla="*/ 759882 h 1159639"/>
                  <a:gd name="connsiteX114" fmla="*/ 125297 w 3984978"/>
                  <a:gd name="connsiteY114" fmla="*/ 759882 h 1159639"/>
                  <a:gd name="connsiteX115" fmla="*/ 125297 w 3984978"/>
                  <a:gd name="connsiteY115" fmla="*/ 1056122 h 1159639"/>
                  <a:gd name="connsiteX116" fmla="*/ 50116 w 3984978"/>
                  <a:gd name="connsiteY116" fmla="*/ 1056122 h 1159639"/>
                  <a:gd name="connsiteX117" fmla="*/ 0 w 3984978"/>
                  <a:gd name="connsiteY117" fmla="*/ 1109657 h 1159639"/>
                  <a:gd name="connsiteX118" fmla="*/ 50116 w 3984978"/>
                  <a:gd name="connsiteY118" fmla="*/ 1159629 h 1159639"/>
                  <a:gd name="connsiteX119" fmla="*/ 300710 w 3984978"/>
                  <a:gd name="connsiteY119" fmla="*/ 1159629 h 1159639"/>
                  <a:gd name="connsiteX120" fmla="*/ 350826 w 3984978"/>
                  <a:gd name="connsiteY120" fmla="*/ 1109657 h 1159639"/>
                  <a:gd name="connsiteX121" fmla="*/ 300710 w 3984978"/>
                  <a:gd name="connsiteY121" fmla="*/ 1056122 h 1159639"/>
                  <a:gd name="connsiteX122" fmla="*/ 300710 w 3984978"/>
                  <a:gd name="connsiteY122" fmla="*/ 1056122 h 1159639"/>
                  <a:gd name="connsiteX123" fmla="*/ 2008770 w 3984978"/>
                  <a:gd name="connsiteY123" fmla="*/ 403323 h 1159639"/>
                  <a:gd name="connsiteX124" fmla="*/ 1937020 w 3984978"/>
                  <a:gd name="connsiteY124" fmla="*/ 403323 h 1159639"/>
                  <a:gd name="connsiteX125" fmla="*/ 1937020 w 3984978"/>
                  <a:gd name="connsiteY125" fmla="*/ 103518 h 1159639"/>
                  <a:gd name="connsiteX126" fmla="*/ 2008770 w 3984978"/>
                  <a:gd name="connsiteY126" fmla="*/ 103518 h 1159639"/>
                  <a:gd name="connsiteX127" fmla="*/ 2062585 w 3984978"/>
                  <a:gd name="connsiteY127" fmla="*/ 53547 h 1159639"/>
                  <a:gd name="connsiteX128" fmla="*/ 2008770 w 3984978"/>
                  <a:gd name="connsiteY128" fmla="*/ 11 h 1159639"/>
                  <a:gd name="connsiteX129" fmla="*/ 1761238 w 3984978"/>
                  <a:gd name="connsiteY129" fmla="*/ 11 h 1159639"/>
                  <a:gd name="connsiteX130" fmla="*/ 1707423 w 3984978"/>
                  <a:gd name="connsiteY130" fmla="*/ 53547 h 1159639"/>
                  <a:gd name="connsiteX131" fmla="*/ 1761238 w 3984978"/>
                  <a:gd name="connsiteY131" fmla="*/ 103518 h 1159639"/>
                  <a:gd name="connsiteX132" fmla="*/ 1832988 w 3984978"/>
                  <a:gd name="connsiteY132" fmla="*/ 103518 h 1159639"/>
                  <a:gd name="connsiteX133" fmla="*/ 1832988 w 3984978"/>
                  <a:gd name="connsiteY133" fmla="*/ 403323 h 1159639"/>
                  <a:gd name="connsiteX134" fmla="*/ 1761238 w 3984978"/>
                  <a:gd name="connsiteY134" fmla="*/ 403323 h 1159639"/>
                  <a:gd name="connsiteX135" fmla="*/ 1707423 w 3984978"/>
                  <a:gd name="connsiteY135" fmla="*/ 453294 h 1159639"/>
                  <a:gd name="connsiteX136" fmla="*/ 1761238 w 3984978"/>
                  <a:gd name="connsiteY136" fmla="*/ 503265 h 1159639"/>
                  <a:gd name="connsiteX137" fmla="*/ 2008770 w 3984978"/>
                  <a:gd name="connsiteY137" fmla="*/ 503265 h 1159639"/>
                  <a:gd name="connsiteX138" fmla="*/ 2062585 w 3984978"/>
                  <a:gd name="connsiteY138" fmla="*/ 453294 h 1159639"/>
                  <a:gd name="connsiteX139" fmla="*/ 2008770 w 3984978"/>
                  <a:gd name="connsiteY139" fmla="*/ 403323 h 1159639"/>
                  <a:gd name="connsiteX140" fmla="*/ 2008770 w 3984978"/>
                  <a:gd name="connsiteY140" fmla="*/ 403323 h 1159639"/>
                  <a:gd name="connsiteX141" fmla="*/ 3931230 w 3984978"/>
                  <a:gd name="connsiteY141" fmla="*/ 656386 h 1159639"/>
                  <a:gd name="connsiteX142" fmla="*/ 3580069 w 3984978"/>
                  <a:gd name="connsiteY142" fmla="*/ 656386 h 1159639"/>
                  <a:gd name="connsiteX143" fmla="*/ 3529907 w 3984978"/>
                  <a:gd name="connsiteY143" fmla="*/ 702781 h 1159639"/>
                  <a:gd name="connsiteX144" fmla="*/ 3580069 w 3984978"/>
                  <a:gd name="connsiteY144" fmla="*/ 756317 h 1159639"/>
                  <a:gd name="connsiteX145" fmla="*/ 3701901 w 3984978"/>
                  <a:gd name="connsiteY145" fmla="*/ 756317 h 1159639"/>
                  <a:gd name="connsiteX146" fmla="*/ 3701901 w 3984978"/>
                  <a:gd name="connsiteY146" fmla="*/ 1109657 h 1159639"/>
                  <a:gd name="connsiteX147" fmla="*/ 3755649 w 3984978"/>
                  <a:gd name="connsiteY147" fmla="*/ 1159629 h 1159639"/>
                  <a:gd name="connsiteX148" fmla="*/ 3805811 w 3984978"/>
                  <a:gd name="connsiteY148" fmla="*/ 1109657 h 1159639"/>
                  <a:gd name="connsiteX149" fmla="*/ 3805811 w 3984978"/>
                  <a:gd name="connsiteY149" fmla="*/ 756317 h 1159639"/>
                  <a:gd name="connsiteX150" fmla="*/ 3931230 w 3984978"/>
                  <a:gd name="connsiteY150" fmla="*/ 756317 h 1159639"/>
                  <a:gd name="connsiteX151" fmla="*/ 3984978 w 3984978"/>
                  <a:gd name="connsiteY151" fmla="*/ 702781 h 1159639"/>
                  <a:gd name="connsiteX152" fmla="*/ 3931230 w 3984978"/>
                  <a:gd name="connsiteY152" fmla="*/ 656386 h 1159639"/>
                  <a:gd name="connsiteX153" fmla="*/ 3931230 w 3984978"/>
                  <a:gd name="connsiteY153" fmla="*/ 656386 h 1159639"/>
                  <a:gd name="connsiteX154" fmla="*/ 1883071 w 3984978"/>
                  <a:gd name="connsiteY154" fmla="*/ 959755 h 1159639"/>
                  <a:gd name="connsiteX155" fmla="*/ 1883071 w 3984978"/>
                  <a:gd name="connsiteY155" fmla="*/ 959755 h 1159639"/>
                  <a:gd name="connsiteX156" fmla="*/ 1972755 w 3984978"/>
                  <a:gd name="connsiteY156" fmla="*/ 1077532 h 1159639"/>
                  <a:gd name="connsiteX157" fmla="*/ 1961995 w 3984978"/>
                  <a:gd name="connsiteY157" fmla="*/ 1148913 h 1159639"/>
                  <a:gd name="connsiteX158" fmla="*/ 1933299 w 3984978"/>
                  <a:gd name="connsiteY158" fmla="*/ 1159617 h 1159639"/>
                  <a:gd name="connsiteX159" fmla="*/ 1886669 w 3984978"/>
                  <a:gd name="connsiteY159" fmla="*/ 1138196 h 1159639"/>
                  <a:gd name="connsiteX160" fmla="*/ 1757528 w 3984978"/>
                  <a:gd name="connsiteY160" fmla="*/ 970449 h 1159639"/>
                  <a:gd name="connsiteX161" fmla="*/ 1743181 w 3984978"/>
                  <a:gd name="connsiteY161" fmla="*/ 970449 h 1159639"/>
                  <a:gd name="connsiteX162" fmla="*/ 1743181 w 3984978"/>
                  <a:gd name="connsiteY162" fmla="*/ 1109646 h 1159639"/>
                  <a:gd name="connsiteX163" fmla="*/ 1685779 w 3984978"/>
                  <a:gd name="connsiteY163" fmla="*/ 1159617 h 1159639"/>
                  <a:gd name="connsiteX164" fmla="*/ 1635551 w 3984978"/>
                  <a:gd name="connsiteY164" fmla="*/ 1109646 h 1159639"/>
                  <a:gd name="connsiteX165" fmla="*/ 1635551 w 3984978"/>
                  <a:gd name="connsiteY165" fmla="*/ 706335 h 1159639"/>
                  <a:gd name="connsiteX166" fmla="*/ 1685779 w 3984978"/>
                  <a:gd name="connsiteY166" fmla="*/ 656364 h 1159639"/>
                  <a:gd name="connsiteX167" fmla="*/ 1832865 w 3984978"/>
                  <a:gd name="connsiteY167" fmla="*/ 656364 h 1159639"/>
                  <a:gd name="connsiteX168" fmla="*/ 1987125 w 3984978"/>
                  <a:gd name="connsiteY168" fmla="*/ 813406 h 1159639"/>
                  <a:gd name="connsiteX169" fmla="*/ 1883071 w 3984978"/>
                  <a:gd name="connsiteY169" fmla="*/ 959755 h 1159639"/>
                  <a:gd name="connsiteX170" fmla="*/ 1883071 w 3984978"/>
                  <a:gd name="connsiteY170" fmla="*/ 959755 h 1159639"/>
                  <a:gd name="connsiteX171" fmla="*/ 1879484 w 3984978"/>
                  <a:gd name="connsiteY171" fmla="*/ 813428 h 1159639"/>
                  <a:gd name="connsiteX172" fmla="*/ 1832854 w 3984978"/>
                  <a:gd name="connsiteY172" fmla="*/ 756317 h 1159639"/>
                  <a:gd name="connsiteX173" fmla="*/ 1743169 w 3984978"/>
                  <a:gd name="connsiteY173" fmla="*/ 756317 h 1159639"/>
                  <a:gd name="connsiteX174" fmla="*/ 1743169 w 3984978"/>
                  <a:gd name="connsiteY174" fmla="*/ 866964 h 1159639"/>
                  <a:gd name="connsiteX175" fmla="*/ 1832854 w 3984978"/>
                  <a:gd name="connsiteY175" fmla="*/ 866964 h 1159639"/>
                  <a:gd name="connsiteX176" fmla="*/ 1879484 w 3984978"/>
                  <a:gd name="connsiteY176" fmla="*/ 813428 h 1159639"/>
                  <a:gd name="connsiteX177" fmla="*/ 1879484 w 3984978"/>
                  <a:gd name="connsiteY177" fmla="*/ 813428 h 1159639"/>
                  <a:gd name="connsiteX178" fmla="*/ 2886462 w 3984978"/>
                  <a:gd name="connsiteY178" fmla="*/ 1159629 h 1159639"/>
                  <a:gd name="connsiteX179" fmla="*/ 3112203 w 3984978"/>
                  <a:gd name="connsiteY179" fmla="*/ 909795 h 1159639"/>
                  <a:gd name="connsiteX180" fmla="*/ 3062042 w 3984978"/>
                  <a:gd name="connsiteY180" fmla="*/ 856259 h 1159639"/>
                  <a:gd name="connsiteX181" fmla="*/ 2940209 w 3984978"/>
                  <a:gd name="connsiteY181" fmla="*/ 856259 h 1159639"/>
                  <a:gd name="connsiteX182" fmla="*/ 2890048 w 3984978"/>
                  <a:gd name="connsiteY182" fmla="*/ 909795 h 1159639"/>
                  <a:gd name="connsiteX183" fmla="*/ 2940209 w 3984978"/>
                  <a:gd name="connsiteY183" fmla="*/ 956190 h 1159639"/>
                  <a:gd name="connsiteX184" fmla="*/ 3004707 w 3984978"/>
                  <a:gd name="connsiteY184" fmla="*/ 956190 h 1159639"/>
                  <a:gd name="connsiteX185" fmla="*/ 2886462 w 3984978"/>
                  <a:gd name="connsiteY185" fmla="*/ 1059697 h 1159639"/>
                  <a:gd name="connsiteX186" fmla="*/ 2761053 w 3984978"/>
                  <a:gd name="connsiteY186" fmla="*/ 909795 h 1159639"/>
                  <a:gd name="connsiteX187" fmla="*/ 2886462 w 3984978"/>
                  <a:gd name="connsiteY187" fmla="*/ 756328 h 1159639"/>
                  <a:gd name="connsiteX188" fmla="*/ 2961709 w 3984978"/>
                  <a:gd name="connsiteY188" fmla="*/ 784878 h 1159639"/>
                  <a:gd name="connsiteX189" fmla="*/ 3029793 w 3984978"/>
                  <a:gd name="connsiteY189" fmla="*/ 781314 h 1159639"/>
                  <a:gd name="connsiteX190" fmla="*/ 3022631 w 3984978"/>
                  <a:gd name="connsiteY190" fmla="*/ 706357 h 1159639"/>
                  <a:gd name="connsiteX191" fmla="*/ 2886472 w 3984978"/>
                  <a:gd name="connsiteY191" fmla="*/ 656386 h 1159639"/>
                  <a:gd name="connsiteX192" fmla="*/ 2660731 w 3984978"/>
                  <a:gd name="connsiteY192" fmla="*/ 909795 h 1159639"/>
                  <a:gd name="connsiteX193" fmla="*/ 2886462 w 3984978"/>
                  <a:gd name="connsiteY193" fmla="*/ 1159629 h 1159639"/>
                  <a:gd name="connsiteX194" fmla="*/ 2886462 w 3984978"/>
                  <a:gd name="connsiteY194" fmla="*/ 1159629 h 1159639"/>
                  <a:gd name="connsiteX195" fmla="*/ 2159298 w 3984978"/>
                  <a:gd name="connsiteY195" fmla="*/ 1159629 h 1159639"/>
                  <a:gd name="connsiteX196" fmla="*/ 2227450 w 3984978"/>
                  <a:gd name="connsiteY196" fmla="*/ 1145348 h 1159639"/>
                  <a:gd name="connsiteX197" fmla="*/ 2309949 w 3984978"/>
                  <a:gd name="connsiteY197" fmla="*/ 1048970 h 1159639"/>
                  <a:gd name="connsiteX198" fmla="*/ 2309949 w 3984978"/>
                  <a:gd name="connsiteY198" fmla="*/ 1045406 h 1159639"/>
                  <a:gd name="connsiteX199" fmla="*/ 2180831 w 3984978"/>
                  <a:gd name="connsiteY199" fmla="*/ 849074 h 1159639"/>
                  <a:gd name="connsiteX200" fmla="*/ 2119853 w 3984978"/>
                  <a:gd name="connsiteY200" fmla="*/ 781247 h 1159639"/>
                  <a:gd name="connsiteX201" fmla="*/ 2144962 w 3984978"/>
                  <a:gd name="connsiteY201" fmla="*/ 759826 h 1159639"/>
                  <a:gd name="connsiteX202" fmla="*/ 2234624 w 3984978"/>
                  <a:gd name="connsiteY202" fmla="*/ 774106 h 1159639"/>
                  <a:gd name="connsiteX203" fmla="*/ 2299188 w 3984978"/>
                  <a:gd name="connsiteY203" fmla="*/ 745545 h 1159639"/>
                  <a:gd name="connsiteX204" fmla="*/ 2274080 w 3984978"/>
                  <a:gd name="connsiteY204" fmla="*/ 681293 h 1159639"/>
                  <a:gd name="connsiteX205" fmla="*/ 2105505 w 3984978"/>
                  <a:gd name="connsiteY205" fmla="*/ 670588 h 1159639"/>
                  <a:gd name="connsiteX206" fmla="*/ 2030180 w 3984978"/>
                  <a:gd name="connsiteY206" fmla="*/ 756261 h 1159639"/>
                  <a:gd name="connsiteX207" fmla="*/ 2030180 w 3984978"/>
                  <a:gd name="connsiteY207" fmla="*/ 759837 h 1159639"/>
                  <a:gd name="connsiteX208" fmla="*/ 2148537 w 3984978"/>
                  <a:gd name="connsiteY208" fmla="*/ 938323 h 1159639"/>
                  <a:gd name="connsiteX209" fmla="*/ 2220276 w 3984978"/>
                  <a:gd name="connsiteY209" fmla="*/ 1020420 h 1159639"/>
                  <a:gd name="connsiteX210" fmla="*/ 2187994 w 3984978"/>
                  <a:gd name="connsiteY210" fmla="*/ 1052546 h 1159639"/>
                  <a:gd name="connsiteX211" fmla="*/ 2076810 w 3984978"/>
                  <a:gd name="connsiteY211" fmla="*/ 1038265 h 1159639"/>
                  <a:gd name="connsiteX212" fmla="*/ 2015832 w 3984978"/>
                  <a:gd name="connsiteY212" fmla="*/ 1063251 h 1159639"/>
                  <a:gd name="connsiteX213" fmla="*/ 2040940 w 3984978"/>
                  <a:gd name="connsiteY213" fmla="*/ 1131078 h 1159639"/>
                  <a:gd name="connsiteX214" fmla="*/ 2159298 w 3984978"/>
                  <a:gd name="connsiteY214" fmla="*/ 1159629 h 1159639"/>
                  <a:gd name="connsiteX215" fmla="*/ 2159298 w 3984978"/>
                  <a:gd name="connsiteY215" fmla="*/ 1159629 h 1159639"/>
                  <a:gd name="connsiteX216" fmla="*/ 2263252 w 3984978"/>
                  <a:gd name="connsiteY216" fmla="*/ 503254 h 1159639"/>
                  <a:gd name="connsiteX217" fmla="*/ 2338432 w 3984978"/>
                  <a:gd name="connsiteY217" fmla="*/ 492549 h 1159639"/>
                  <a:gd name="connsiteX218" fmla="*/ 2427938 w 3984978"/>
                  <a:gd name="connsiteY218" fmla="*/ 396183 h 1159639"/>
                  <a:gd name="connsiteX219" fmla="*/ 2427938 w 3984978"/>
                  <a:gd name="connsiteY219" fmla="*/ 392618 h 1159639"/>
                  <a:gd name="connsiteX220" fmla="*/ 2284740 w 3984978"/>
                  <a:gd name="connsiteY220" fmla="*/ 196320 h 1159639"/>
                  <a:gd name="connsiteX221" fmla="*/ 2220298 w 3984978"/>
                  <a:gd name="connsiteY221" fmla="*/ 135644 h 1159639"/>
                  <a:gd name="connsiteX222" fmla="*/ 2245362 w 3984978"/>
                  <a:gd name="connsiteY222" fmla="*/ 110658 h 1159639"/>
                  <a:gd name="connsiteX223" fmla="*/ 2345606 w 3984978"/>
                  <a:gd name="connsiteY223" fmla="*/ 124939 h 1159639"/>
                  <a:gd name="connsiteX224" fmla="*/ 2413624 w 3984978"/>
                  <a:gd name="connsiteY224" fmla="*/ 99954 h 1159639"/>
                  <a:gd name="connsiteX225" fmla="*/ 2388560 w 3984978"/>
                  <a:gd name="connsiteY225" fmla="*/ 35713 h 1159639"/>
                  <a:gd name="connsiteX226" fmla="*/ 2202397 w 3984978"/>
                  <a:gd name="connsiteY226" fmla="*/ 21432 h 1159639"/>
                  <a:gd name="connsiteX227" fmla="*/ 2120054 w 3984978"/>
                  <a:gd name="connsiteY227" fmla="*/ 103518 h 1159639"/>
                  <a:gd name="connsiteX228" fmla="*/ 2120054 w 3984978"/>
                  <a:gd name="connsiteY228" fmla="*/ 110658 h 1159639"/>
                  <a:gd name="connsiteX229" fmla="*/ 2252514 w 3984978"/>
                  <a:gd name="connsiteY229" fmla="*/ 289111 h 1159639"/>
                  <a:gd name="connsiteX230" fmla="*/ 2327694 w 3984978"/>
                  <a:gd name="connsiteY230" fmla="*/ 371197 h 1159639"/>
                  <a:gd name="connsiteX231" fmla="*/ 2295478 w 3984978"/>
                  <a:gd name="connsiteY231" fmla="*/ 399747 h 1159639"/>
                  <a:gd name="connsiteX232" fmla="*/ 2173758 w 3984978"/>
                  <a:gd name="connsiteY232" fmla="*/ 385466 h 1159639"/>
                  <a:gd name="connsiteX233" fmla="*/ 2105740 w 3984978"/>
                  <a:gd name="connsiteY233" fmla="*/ 410452 h 1159639"/>
                  <a:gd name="connsiteX234" fmla="*/ 2134380 w 3984978"/>
                  <a:gd name="connsiteY234" fmla="*/ 474693 h 1159639"/>
                  <a:gd name="connsiteX235" fmla="*/ 2263252 w 3984978"/>
                  <a:gd name="connsiteY235" fmla="*/ 503254 h 1159639"/>
                  <a:gd name="connsiteX236" fmla="*/ 2263252 w 3984978"/>
                  <a:gd name="connsiteY236" fmla="*/ 503254 h 1159639"/>
                  <a:gd name="connsiteX237" fmla="*/ 1216572 w 3984978"/>
                  <a:gd name="connsiteY237" fmla="*/ 656386 h 1159639"/>
                  <a:gd name="connsiteX238" fmla="*/ 872607 w 3984978"/>
                  <a:gd name="connsiteY238" fmla="*/ 656386 h 1159639"/>
                  <a:gd name="connsiteX239" fmla="*/ 822446 w 3984978"/>
                  <a:gd name="connsiteY239" fmla="*/ 706357 h 1159639"/>
                  <a:gd name="connsiteX240" fmla="*/ 872607 w 3984978"/>
                  <a:gd name="connsiteY240" fmla="*/ 756328 h 1159639"/>
                  <a:gd name="connsiteX241" fmla="*/ 994429 w 3984978"/>
                  <a:gd name="connsiteY241" fmla="*/ 756328 h 1159639"/>
                  <a:gd name="connsiteX242" fmla="*/ 994429 w 3984978"/>
                  <a:gd name="connsiteY242" fmla="*/ 1106104 h 1159639"/>
                  <a:gd name="connsiteX243" fmla="*/ 1044590 w 3984978"/>
                  <a:gd name="connsiteY243" fmla="*/ 1159640 h 1159639"/>
                  <a:gd name="connsiteX244" fmla="*/ 1094751 w 3984978"/>
                  <a:gd name="connsiteY244" fmla="*/ 1106104 h 1159639"/>
                  <a:gd name="connsiteX245" fmla="*/ 1094751 w 3984978"/>
                  <a:gd name="connsiteY245" fmla="*/ 756328 h 1159639"/>
                  <a:gd name="connsiteX246" fmla="*/ 1216572 w 3984978"/>
                  <a:gd name="connsiteY246" fmla="*/ 756328 h 1159639"/>
                  <a:gd name="connsiteX247" fmla="*/ 1266734 w 3984978"/>
                  <a:gd name="connsiteY247" fmla="*/ 706357 h 1159639"/>
                  <a:gd name="connsiteX248" fmla="*/ 1216572 w 3984978"/>
                  <a:gd name="connsiteY248" fmla="*/ 656386 h 1159639"/>
                  <a:gd name="connsiteX249" fmla="*/ 1216572 w 3984978"/>
                  <a:gd name="connsiteY249" fmla="*/ 656386 h 1159639"/>
                  <a:gd name="connsiteX250" fmla="*/ 2721742 w 3984978"/>
                  <a:gd name="connsiteY250" fmla="*/ 503254 h 1159639"/>
                  <a:gd name="connsiteX251" fmla="*/ 2904485 w 3984978"/>
                  <a:gd name="connsiteY251" fmla="*/ 428297 h 1159639"/>
                  <a:gd name="connsiteX252" fmla="*/ 2900899 w 3984978"/>
                  <a:gd name="connsiteY252" fmla="*/ 356916 h 1159639"/>
                  <a:gd name="connsiteX253" fmla="*/ 2818489 w 3984978"/>
                  <a:gd name="connsiteY253" fmla="*/ 360481 h 1159639"/>
                  <a:gd name="connsiteX254" fmla="*/ 2721742 w 3984978"/>
                  <a:gd name="connsiteY254" fmla="*/ 403312 h 1159639"/>
                  <a:gd name="connsiteX255" fmla="*/ 2578410 w 3984978"/>
                  <a:gd name="connsiteY255" fmla="*/ 253409 h 1159639"/>
                  <a:gd name="connsiteX256" fmla="*/ 2721742 w 3984978"/>
                  <a:gd name="connsiteY256" fmla="*/ 103507 h 1159639"/>
                  <a:gd name="connsiteX257" fmla="*/ 2818489 w 3984978"/>
                  <a:gd name="connsiteY257" fmla="*/ 146338 h 1159639"/>
                  <a:gd name="connsiteX258" fmla="*/ 2900899 w 3984978"/>
                  <a:gd name="connsiteY258" fmla="*/ 149914 h 1159639"/>
                  <a:gd name="connsiteX259" fmla="*/ 2904485 w 3984978"/>
                  <a:gd name="connsiteY259" fmla="*/ 74957 h 1159639"/>
                  <a:gd name="connsiteX260" fmla="*/ 2721742 w 3984978"/>
                  <a:gd name="connsiteY260" fmla="*/ 0 h 1159639"/>
                  <a:gd name="connsiteX261" fmla="*/ 2467327 w 3984978"/>
                  <a:gd name="connsiteY261" fmla="*/ 253409 h 1159639"/>
                  <a:gd name="connsiteX262" fmla="*/ 2721742 w 3984978"/>
                  <a:gd name="connsiteY262" fmla="*/ 503254 h 1159639"/>
                  <a:gd name="connsiteX263" fmla="*/ 2721742 w 3984978"/>
                  <a:gd name="connsiteY263" fmla="*/ 503254 h 115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Lst>
                <a:rect l="l" t="t" r="r" b="b"/>
                <a:pathLst>
                  <a:path w="3984978" h="1159639">
                    <a:moveTo>
                      <a:pt x="1456450" y="503254"/>
                    </a:moveTo>
                    <a:cubicBezTo>
                      <a:pt x="1313118" y="503254"/>
                      <a:pt x="1202035" y="392607"/>
                      <a:pt x="1202035" y="253421"/>
                    </a:cubicBezTo>
                    <a:cubicBezTo>
                      <a:pt x="1202035" y="114234"/>
                      <a:pt x="1313118" y="11"/>
                      <a:pt x="1456450" y="11"/>
                    </a:cubicBezTo>
                    <a:cubicBezTo>
                      <a:pt x="1520947" y="11"/>
                      <a:pt x="1589032" y="24997"/>
                      <a:pt x="1639193" y="74968"/>
                    </a:cubicBezTo>
                    <a:cubicBezTo>
                      <a:pt x="1657106" y="96378"/>
                      <a:pt x="1657106" y="128504"/>
                      <a:pt x="1635606" y="149925"/>
                    </a:cubicBezTo>
                    <a:cubicBezTo>
                      <a:pt x="1610520" y="167770"/>
                      <a:pt x="1574696" y="167770"/>
                      <a:pt x="1553196" y="146349"/>
                    </a:cubicBezTo>
                    <a:cubicBezTo>
                      <a:pt x="1524535" y="117799"/>
                      <a:pt x="1492286" y="103518"/>
                      <a:pt x="1456450" y="103518"/>
                    </a:cubicBezTo>
                    <a:cubicBezTo>
                      <a:pt x="1377616" y="103518"/>
                      <a:pt x="1313118" y="171335"/>
                      <a:pt x="1313118" y="253421"/>
                    </a:cubicBezTo>
                    <a:cubicBezTo>
                      <a:pt x="1313118" y="335506"/>
                      <a:pt x="1377616" y="403323"/>
                      <a:pt x="1456450" y="403323"/>
                    </a:cubicBezTo>
                    <a:cubicBezTo>
                      <a:pt x="1492286" y="403323"/>
                      <a:pt x="1524535" y="389042"/>
                      <a:pt x="1553196" y="360492"/>
                    </a:cubicBezTo>
                    <a:cubicBezTo>
                      <a:pt x="1574696" y="339071"/>
                      <a:pt x="1610531" y="335506"/>
                      <a:pt x="1635606" y="356928"/>
                    </a:cubicBezTo>
                    <a:cubicBezTo>
                      <a:pt x="1657106" y="374773"/>
                      <a:pt x="1657106" y="406899"/>
                      <a:pt x="1639193" y="428308"/>
                    </a:cubicBezTo>
                    <a:cubicBezTo>
                      <a:pt x="1589032" y="474693"/>
                      <a:pt x="1524535" y="503254"/>
                      <a:pt x="1456450" y="503254"/>
                    </a:cubicBezTo>
                    <a:lnTo>
                      <a:pt x="1456450" y="503254"/>
                    </a:lnTo>
                    <a:close/>
                    <a:moveTo>
                      <a:pt x="746875" y="1159629"/>
                    </a:moveTo>
                    <a:cubicBezTo>
                      <a:pt x="754082" y="1159629"/>
                      <a:pt x="757680" y="1159629"/>
                      <a:pt x="764876" y="1156064"/>
                    </a:cubicBezTo>
                    <a:cubicBezTo>
                      <a:pt x="782878" y="1148924"/>
                      <a:pt x="797282" y="1131078"/>
                      <a:pt x="797282" y="1109669"/>
                    </a:cubicBezTo>
                    <a:cubicBezTo>
                      <a:pt x="797282" y="1109669"/>
                      <a:pt x="797282" y="1109669"/>
                      <a:pt x="797282" y="709933"/>
                    </a:cubicBezTo>
                    <a:cubicBezTo>
                      <a:pt x="797282" y="684947"/>
                      <a:pt x="772073" y="659962"/>
                      <a:pt x="746864" y="659962"/>
                    </a:cubicBezTo>
                    <a:cubicBezTo>
                      <a:pt x="718056" y="659962"/>
                      <a:pt x="696445" y="684947"/>
                      <a:pt x="696445" y="709933"/>
                    </a:cubicBezTo>
                    <a:cubicBezTo>
                      <a:pt x="696445" y="709933"/>
                      <a:pt x="696445" y="709933"/>
                      <a:pt x="696445" y="959766"/>
                    </a:cubicBezTo>
                    <a:cubicBezTo>
                      <a:pt x="696445" y="959766"/>
                      <a:pt x="696445" y="959766"/>
                      <a:pt x="480392" y="681383"/>
                    </a:cubicBezTo>
                    <a:cubicBezTo>
                      <a:pt x="469586" y="663537"/>
                      <a:pt x="447986" y="656397"/>
                      <a:pt x="426375" y="663537"/>
                    </a:cubicBezTo>
                    <a:cubicBezTo>
                      <a:pt x="404764" y="670678"/>
                      <a:pt x="390361" y="684958"/>
                      <a:pt x="390361" y="709933"/>
                    </a:cubicBezTo>
                    <a:cubicBezTo>
                      <a:pt x="390361" y="709933"/>
                      <a:pt x="390361" y="709933"/>
                      <a:pt x="390361" y="1109669"/>
                    </a:cubicBezTo>
                    <a:cubicBezTo>
                      <a:pt x="390361" y="1138219"/>
                      <a:pt x="415570" y="1159640"/>
                      <a:pt x="444377" y="1159640"/>
                    </a:cubicBezTo>
                    <a:cubicBezTo>
                      <a:pt x="469586" y="1159640"/>
                      <a:pt x="491186" y="1138219"/>
                      <a:pt x="491186" y="1109669"/>
                    </a:cubicBezTo>
                    <a:cubicBezTo>
                      <a:pt x="491186" y="1109669"/>
                      <a:pt x="491186" y="1109669"/>
                      <a:pt x="491186" y="856259"/>
                    </a:cubicBezTo>
                    <a:cubicBezTo>
                      <a:pt x="491186" y="856259"/>
                      <a:pt x="491186" y="856259"/>
                      <a:pt x="707240" y="1141783"/>
                    </a:cubicBezTo>
                    <a:cubicBezTo>
                      <a:pt x="718056" y="1152488"/>
                      <a:pt x="732471" y="1159629"/>
                      <a:pt x="746875" y="1159629"/>
                    </a:cubicBezTo>
                    <a:lnTo>
                      <a:pt x="746875" y="1159629"/>
                    </a:lnTo>
                    <a:close/>
                    <a:moveTo>
                      <a:pt x="3201150" y="503254"/>
                    </a:moveTo>
                    <a:cubicBezTo>
                      <a:pt x="3340828" y="503254"/>
                      <a:pt x="3456560" y="392607"/>
                      <a:pt x="3456560" y="253421"/>
                    </a:cubicBezTo>
                    <a:cubicBezTo>
                      <a:pt x="3456560" y="114234"/>
                      <a:pt x="3340828" y="11"/>
                      <a:pt x="3201150" y="11"/>
                    </a:cubicBezTo>
                    <a:cubicBezTo>
                      <a:pt x="3061472" y="11"/>
                      <a:pt x="2949730" y="114223"/>
                      <a:pt x="2949730" y="253421"/>
                    </a:cubicBezTo>
                    <a:cubicBezTo>
                      <a:pt x="2949730" y="392618"/>
                      <a:pt x="3061472" y="503254"/>
                      <a:pt x="3201150" y="503254"/>
                    </a:cubicBezTo>
                    <a:lnTo>
                      <a:pt x="3201150" y="503254"/>
                    </a:lnTo>
                    <a:close/>
                    <a:moveTo>
                      <a:pt x="3201150" y="103507"/>
                    </a:moveTo>
                    <a:cubicBezTo>
                      <a:pt x="3280968" y="103507"/>
                      <a:pt x="3340828" y="167748"/>
                      <a:pt x="3340828" y="253409"/>
                    </a:cubicBezTo>
                    <a:cubicBezTo>
                      <a:pt x="3340828" y="331931"/>
                      <a:pt x="3280968" y="403312"/>
                      <a:pt x="3201150" y="403312"/>
                    </a:cubicBezTo>
                    <a:cubicBezTo>
                      <a:pt x="3125322" y="403312"/>
                      <a:pt x="3057483" y="331931"/>
                      <a:pt x="3057483" y="253409"/>
                    </a:cubicBezTo>
                    <a:cubicBezTo>
                      <a:pt x="3057483" y="167759"/>
                      <a:pt x="3125322" y="103507"/>
                      <a:pt x="3201150" y="103507"/>
                    </a:cubicBezTo>
                    <a:lnTo>
                      <a:pt x="3201150" y="103507"/>
                    </a:lnTo>
                    <a:close/>
                    <a:moveTo>
                      <a:pt x="1542927" y="959755"/>
                    </a:moveTo>
                    <a:cubicBezTo>
                      <a:pt x="1571611" y="959755"/>
                      <a:pt x="1596720" y="938345"/>
                      <a:pt x="1596720" y="909784"/>
                    </a:cubicBezTo>
                    <a:cubicBezTo>
                      <a:pt x="1596720" y="877658"/>
                      <a:pt x="1571611" y="856248"/>
                      <a:pt x="1542927" y="856248"/>
                    </a:cubicBezTo>
                    <a:cubicBezTo>
                      <a:pt x="1399484" y="856248"/>
                      <a:pt x="1399484" y="856248"/>
                      <a:pt x="1399484" y="856248"/>
                    </a:cubicBezTo>
                    <a:cubicBezTo>
                      <a:pt x="1399484" y="756306"/>
                      <a:pt x="1399484" y="756306"/>
                      <a:pt x="1399484" y="756306"/>
                    </a:cubicBezTo>
                    <a:cubicBezTo>
                      <a:pt x="1542927" y="756306"/>
                      <a:pt x="1542927" y="756306"/>
                      <a:pt x="1542927" y="756306"/>
                    </a:cubicBezTo>
                    <a:cubicBezTo>
                      <a:pt x="1571611" y="756306"/>
                      <a:pt x="1596720" y="738461"/>
                      <a:pt x="1596720" y="709910"/>
                    </a:cubicBezTo>
                    <a:cubicBezTo>
                      <a:pt x="1596720" y="681360"/>
                      <a:pt x="1571611" y="656375"/>
                      <a:pt x="1542927" y="656375"/>
                    </a:cubicBezTo>
                    <a:cubicBezTo>
                      <a:pt x="1345691" y="656375"/>
                      <a:pt x="1345691" y="656375"/>
                      <a:pt x="1345691" y="656375"/>
                    </a:cubicBezTo>
                    <a:cubicBezTo>
                      <a:pt x="1317007" y="656375"/>
                      <a:pt x="1291898" y="681360"/>
                      <a:pt x="1291898" y="709910"/>
                    </a:cubicBezTo>
                    <a:cubicBezTo>
                      <a:pt x="1295485" y="709910"/>
                      <a:pt x="1295485" y="709910"/>
                      <a:pt x="1295485" y="709910"/>
                    </a:cubicBezTo>
                    <a:cubicBezTo>
                      <a:pt x="1295485" y="709910"/>
                      <a:pt x="1291898" y="709910"/>
                      <a:pt x="1291898" y="713475"/>
                    </a:cubicBezTo>
                    <a:cubicBezTo>
                      <a:pt x="1291898" y="1109646"/>
                      <a:pt x="1291898" y="1109646"/>
                      <a:pt x="1291898" y="1109646"/>
                    </a:cubicBezTo>
                    <a:lnTo>
                      <a:pt x="1291898" y="1109646"/>
                    </a:lnTo>
                    <a:lnTo>
                      <a:pt x="1291898" y="1109646"/>
                    </a:lnTo>
                    <a:cubicBezTo>
                      <a:pt x="1291898" y="1138196"/>
                      <a:pt x="1317007" y="1159617"/>
                      <a:pt x="1345691" y="1159617"/>
                    </a:cubicBezTo>
                    <a:lnTo>
                      <a:pt x="1345691" y="1159617"/>
                    </a:lnTo>
                    <a:cubicBezTo>
                      <a:pt x="1542927" y="1159617"/>
                      <a:pt x="1542927" y="1159617"/>
                      <a:pt x="1542927" y="1159617"/>
                    </a:cubicBezTo>
                    <a:cubicBezTo>
                      <a:pt x="1571611" y="1159617"/>
                      <a:pt x="1596720" y="1138196"/>
                      <a:pt x="1596720" y="1109646"/>
                    </a:cubicBezTo>
                    <a:cubicBezTo>
                      <a:pt x="1596720" y="1081096"/>
                      <a:pt x="1571611" y="1056111"/>
                      <a:pt x="1542927" y="1056111"/>
                    </a:cubicBezTo>
                    <a:lnTo>
                      <a:pt x="1542927" y="1056111"/>
                    </a:lnTo>
                    <a:cubicBezTo>
                      <a:pt x="1399484" y="1056111"/>
                      <a:pt x="1399484" y="1056111"/>
                      <a:pt x="1399484" y="1056111"/>
                    </a:cubicBezTo>
                    <a:cubicBezTo>
                      <a:pt x="1399484" y="959744"/>
                      <a:pt x="1399484" y="959744"/>
                      <a:pt x="1399484" y="959744"/>
                    </a:cubicBezTo>
                    <a:cubicBezTo>
                      <a:pt x="1542927" y="959755"/>
                      <a:pt x="1542927" y="959755"/>
                      <a:pt x="1542927" y="959755"/>
                    </a:cubicBezTo>
                    <a:lnTo>
                      <a:pt x="1542927" y="959755"/>
                    </a:lnTo>
                    <a:lnTo>
                      <a:pt x="1542927" y="959755"/>
                    </a:lnTo>
                    <a:close/>
                    <a:moveTo>
                      <a:pt x="3443530" y="656386"/>
                    </a:moveTo>
                    <a:cubicBezTo>
                      <a:pt x="3414712" y="656386"/>
                      <a:pt x="3389503" y="681371"/>
                      <a:pt x="3389503" y="709922"/>
                    </a:cubicBezTo>
                    <a:cubicBezTo>
                      <a:pt x="3389503" y="863389"/>
                      <a:pt x="3389503" y="863389"/>
                      <a:pt x="3389503" y="863389"/>
                    </a:cubicBezTo>
                    <a:cubicBezTo>
                      <a:pt x="3241824" y="863389"/>
                      <a:pt x="3241824" y="863389"/>
                      <a:pt x="3241824" y="863389"/>
                    </a:cubicBezTo>
                    <a:cubicBezTo>
                      <a:pt x="3241824" y="709922"/>
                      <a:pt x="3241824" y="709922"/>
                      <a:pt x="3241824" y="709922"/>
                    </a:cubicBezTo>
                    <a:cubicBezTo>
                      <a:pt x="3241824" y="681371"/>
                      <a:pt x="3216615" y="656386"/>
                      <a:pt x="3191395" y="656386"/>
                    </a:cubicBezTo>
                    <a:cubicBezTo>
                      <a:pt x="3162577" y="656386"/>
                      <a:pt x="3137368" y="681371"/>
                      <a:pt x="3137368" y="709922"/>
                    </a:cubicBezTo>
                    <a:cubicBezTo>
                      <a:pt x="3137368" y="1109657"/>
                      <a:pt x="3137368" y="1109657"/>
                      <a:pt x="3137368" y="1109657"/>
                    </a:cubicBezTo>
                    <a:cubicBezTo>
                      <a:pt x="3137368" y="1138208"/>
                      <a:pt x="3162577" y="1159629"/>
                      <a:pt x="3191395" y="1159629"/>
                    </a:cubicBezTo>
                    <a:cubicBezTo>
                      <a:pt x="3216604" y="1159629"/>
                      <a:pt x="3241824" y="1138208"/>
                      <a:pt x="3241824" y="1109657"/>
                    </a:cubicBezTo>
                    <a:cubicBezTo>
                      <a:pt x="3241824" y="966895"/>
                      <a:pt x="3241824" y="966895"/>
                      <a:pt x="3241824" y="966895"/>
                    </a:cubicBezTo>
                    <a:cubicBezTo>
                      <a:pt x="3389503" y="966895"/>
                      <a:pt x="3389503" y="966895"/>
                      <a:pt x="3389503" y="966895"/>
                    </a:cubicBezTo>
                    <a:cubicBezTo>
                      <a:pt x="3389503" y="1109657"/>
                      <a:pt x="3389503" y="1109657"/>
                      <a:pt x="3389503" y="1109657"/>
                    </a:cubicBezTo>
                    <a:cubicBezTo>
                      <a:pt x="3389503" y="1138208"/>
                      <a:pt x="3414712" y="1159629"/>
                      <a:pt x="3443530" y="1159629"/>
                    </a:cubicBezTo>
                    <a:cubicBezTo>
                      <a:pt x="3472349" y="1159629"/>
                      <a:pt x="3493960" y="1138208"/>
                      <a:pt x="3493960" y="1109657"/>
                    </a:cubicBezTo>
                    <a:cubicBezTo>
                      <a:pt x="3493960" y="709922"/>
                      <a:pt x="3493960" y="709922"/>
                      <a:pt x="3493960" y="709922"/>
                    </a:cubicBezTo>
                    <a:cubicBezTo>
                      <a:pt x="3493949" y="681371"/>
                      <a:pt x="3472338" y="656386"/>
                      <a:pt x="3443530" y="656386"/>
                    </a:cubicBezTo>
                    <a:lnTo>
                      <a:pt x="3443530" y="656386"/>
                    </a:lnTo>
                    <a:close/>
                    <a:moveTo>
                      <a:pt x="2624995" y="1056122"/>
                    </a:moveTo>
                    <a:cubicBezTo>
                      <a:pt x="2553391" y="1056122"/>
                      <a:pt x="2553391" y="1056122"/>
                      <a:pt x="2553391" y="1056122"/>
                    </a:cubicBezTo>
                    <a:cubicBezTo>
                      <a:pt x="2553391" y="759882"/>
                      <a:pt x="2553391" y="759882"/>
                      <a:pt x="2553391" y="759882"/>
                    </a:cubicBezTo>
                    <a:cubicBezTo>
                      <a:pt x="2624995" y="759882"/>
                      <a:pt x="2624995" y="759882"/>
                      <a:pt x="2624995" y="759882"/>
                    </a:cubicBezTo>
                    <a:cubicBezTo>
                      <a:pt x="2653635" y="759882"/>
                      <a:pt x="2678699" y="734896"/>
                      <a:pt x="2678699" y="706346"/>
                    </a:cubicBezTo>
                    <a:cubicBezTo>
                      <a:pt x="2678699" y="681360"/>
                      <a:pt x="2653635" y="656375"/>
                      <a:pt x="2624995" y="656375"/>
                    </a:cubicBezTo>
                    <a:cubicBezTo>
                      <a:pt x="2377967" y="656375"/>
                      <a:pt x="2377967" y="656375"/>
                      <a:pt x="2377967" y="656375"/>
                    </a:cubicBezTo>
                    <a:cubicBezTo>
                      <a:pt x="2349327" y="656375"/>
                      <a:pt x="2324263" y="681360"/>
                      <a:pt x="2324263" y="706346"/>
                    </a:cubicBezTo>
                    <a:cubicBezTo>
                      <a:pt x="2324263" y="734896"/>
                      <a:pt x="2349327" y="759882"/>
                      <a:pt x="2377967" y="759882"/>
                    </a:cubicBezTo>
                    <a:cubicBezTo>
                      <a:pt x="2449571" y="759882"/>
                      <a:pt x="2449571" y="759882"/>
                      <a:pt x="2449571" y="759882"/>
                    </a:cubicBezTo>
                    <a:cubicBezTo>
                      <a:pt x="2449571" y="1056122"/>
                      <a:pt x="2449571" y="1056122"/>
                      <a:pt x="2449571" y="1056122"/>
                    </a:cubicBezTo>
                    <a:cubicBezTo>
                      <a:pt x="2377967" y="1056122"/>
                      <a:pt x="2377967" y="1056122"/>
                      <a:pt x="2377967" y="1056122"/>
                    </a:cubicBezTo>
                    <a:cubicBezTo>
                      <a:pt x="2349327" y="1056122"/>
                      <a:pt x="2324263" y="1081107"/>
                      <a:pt x="2324263" y="1109657"/>
                    </a:cubicBezTo>
                    <a:cubicBezTo>
                      <a:pt x="2324263" y="1138208"/>
                      <a:pt x="2349327" y="1159629"/>
                      <a:pt x="2377967" y="1159629"/>
                    </a:cubicBezTo>
                    <a:cubicBezTo>
                      <a:pt x="2624995" y="1159629"/>
                      <a:pt x="2624995" y="1159629"/>
                      <a:pt x="2624995" y="1159629"/>
                    </a:cubicBezTo>
                    <a:cubicBezTo>
                      <a:pt x="2653635" y="1159629"/>
                      <a:pt x="2678699" y="1138208"/>
                      <a:pt x="2678699" y="1109657"/>
                    </a:cubicBezTo>
                    <a:cubicBezTo>
                      <a:pt x="2678699" y="1081107"/>
                      <a:pt x="2653635" y="1056122"/>
                      <a:pt x="2624995" y="1056122"/>
                    </a:cubicBezTo>
                    <a:lnTo>
                      <a:pt x="2624995" y="1056122"/>
                    </a:lnTo>
                    <a:close/>
                    <a:moveTo>
                      <a:pt x="300710" y="1056122"/>
                    </a:moveTo>
                    <a:cubicBezTo>
                      <a:pt x="225530" y="1056122"/>
                      <a:pt x="225530" y="1056122"/>
                      <a:pt x="225530" y="1056122"/>
                    </a:cubicBezTo>
                    <a:cubicBezTo>
                      <a:pt x="225530" y="759882"/>
                      <a:pt x="225530" y="759882"/>
                      <a:pt x="225530" y="759882"/>
                    </a:cubicBezTo>
                    <a:cubicBezTo>
                      <a:pt x="300710" y="759882"/>
                      <a:pt x="300710" y="759882"/>
                      <a:pt x="300710" y="759882"/>
                    </a:cubicBezTo>
                    <a:cubicBezTo>
                      <a:pt x="329349" y="759882"/>
                      <a:pt x="350826" y="734896"/>
                      <a:pt x="350826" y="706346"/>
                    </a:cubicBezTo>
                    <a:cubicBezTo>
                      <a:pt x="350826" y="681360"/>
                      <a:pt x="329349" y="656375"/>
                      <a:pt x="300710" y="656375"/>
                    </a:cubicBezTo>
                    <a:cubicBezTo>
                      <a:pt x="50116" y="656375"/>
                      <a:pt x="50116" y="656375"/>
                      <a:pt x="50116" y="656375"/>
                    </a:cubicBezTo>
                    <a:cubicBezTo>
                      <a:pt x="25053" y="656375"/>
                      <a:pt x="0" y="681360"/>
                      <a:pt x="0" y="706346"/>
                    </a:cubicBezTo>
                    <a:cubicBezTo>
                      <a:pt x="0" y="734896"/>
                      <a:pt x="25064" y="759882"/>
                      <a:pt x="50116" y="759882"/>
                    </a:cubicBezTo>
                    <a:cubicBezTo>
                      <a:pt x="125297" y="759882"/>
                      <a:pt x="125297" y="759882"/>
                      <a:pt x="125297" y="759882"/>
                    </a:cubicBezTo>
                    <a:cubicBezTo>
                      <a:pt x="125297" y="1056122"/>
                      <a:pt x="125297" y="1056122"/>
                      <a:pt x="125297" y="1056122"/>
                    </a:cubicBezTo>
                    <a:cubicBezTo>
                      <a:pt x="50116" y="1056122"/>
                      <a:pt x="50116" y="1056122"/>
                      <a:pt x="50116" y="1056122"/>
                    </a:cubicBezTo>
                    <a:cubicBezTo>
                      <a:pt x="25053" y="1056122"/>
                      <a:pt x="0" y="1081107"/>
                      <a:pt x="0" y="1109657"/>
                    </a:cubicBezTo>
                    <a:cubicBezTo>
                      <a:pt x="0" y="1138208"/>
                      <a:pt x="25064" y="1159629"/>
                      <a:pt x="50116" y="1159629"/>
                    </a:cubicBezTo>
                    <a:cubicBezTo>
                      <a:pt x="300710" y="1159629"/>
                      <a:pt x="300710" y="1159629"/>
                      <a:pt x="300710" y="1159629"/>
                    </a:cubicBezTo>
                    <a:cubicBezTo>
                      <a:pt x="329349" y="1159629"/>
                      <a:pt x="350826" y="1138208"/>
                      <a:pt x="350826" y="1109657"/>
                    </a:cubicBezTo>
                    <a:cubicBezTo>
                      <a:pt x="350837" y="1081107"/>
                      <a:pt x="329349" y="1056122"/>
                      <a:pt x="300710" y="1056122"/>
                    </a:cubicBezTo>
                    <a:lnTo>
                      <a:pt x="300710" y="1056122"/>
                    </a:lnTo>
                    <a:close/>
                    <a:moveTo>
                      <a:pt x="2008770" y="403323"/>
                    </a:moveTo>
                    <a:cubicBezTo>
                      <a:pt x="1937020" y="403323"/>
                      <a:pt x="1937020" y="403323"/>
                      <a:pt x="1937020" y="403323"/>
                    </a:cubicBezTo>
                    <a:cubicBezTo>
                      <a:pt x="1937020" y="103518"/>
                      <a:pt x="1937020" y="103518"/>
                      <a:pt x="1937020" y="103518"/>
                    </a:cubicBezTo>
                    <a:cubicBezTo>
                      <a:pt x="2008770" y="103518"/>
                      <a:pt x="2008770" y="103518"/>
                      <a:pt x="2008770" y="103518"/>
                    </a:cubicBezTo>
                    <a:cubicBezTo>
                      <a:pt x="2037465" y="103518"/>
                      <a:pt x="2062585" y="82108"/>
                      <a:pt x="2062585" y="53547"/>
                    </a:cubicBezTo>
                    <a:cubicBezTo>
                      <a:pt x="2062585" y="24997"/>
                      <a:pt x="2037477" y="11"/>
                      <a:pt x="2008770" y="11"/>
                    </a:cubicBezTo>
                    <a:cubicBezTo>
                      <a:pt x="1761238" y="11"/>
                      <a:pt x="1761238" y="11"/>
                      <a:pt x="1761238" y="11"/>
                    </a:cubicBezTo>
                    <a:cubicBezTo>
                      <a:pt x="1728956" y="11"/>
                      <a:pt x="1707423" y="24997"/>
                      <a:pt x="1707423" y="53547"/>
                    </a:cubicBezTo>
                    <a:cubicBezTo>
                      <a:pt x="1707423" y="82097"/>
                      <a:pt x="1728945" y="103518"/>
                      <a:pt x="1761238" y="103518"/>
                    </a:cubicBezTo>
                    <a:cubicBezTo>
                      <a:pt x="1832988" y="103518"/>
                      <a:pt x="1832988" y="103518"/>
                      <a:pt x="1832988" y="103518"/>
                    </a:cubicBezTo>
                    <a:cubicBezTo>
                      <a:pt x="1832988" y="403323"/>
                      <a:pt x="1832988" y="403323"/>
                      <a:pt x="1832988" y="403323"/>
                    </a:cubicBezTo>
                    <a:cubicBezTo>
                      <a:pt x="1761238" y="403323"/>
                      <a:pt x="1761238" y="403323"/>
                      <a:pt x="1761238" y="403323"/>
                    </a:cubicBezTo>
                    <a:cubicBezTo>
                      <a:pt x="1728956" y="403323"/>
                      <a:pt x="1707423" y="424733"/>
                      <a:pt x="1707423" y="453294"/>
                    </a:cubicBezTo>
                    <a:cubicBezTo>
                      <a:pt x="1707423" y="478280"/>
                      <a:pt x="1728945" y="503265"/>
                      <a:pt x="1761238" y="503265"/>
                    </a:cubicBezTo>
                    <a:cubicBezTo>
                      <a:pt x="2008770" y="503265"/>
                      <a:pt x="2008770" y="503265"/>
                      <a:pt x="2008770" y="503265"/>
                    </a:cubicBezTo>
                    <a:cubicBezTo>
                      <a:pt x="2037465" y="503265"/>
                      <a:pt x="2062585" y="478280"/>
                      <a:pt x="2062585" y="453294"/>
                    </a:cubicBezTo>
                    <a:cubicBezTo>
                      <a:pt x="2062585" y="424733"/>
                      <a:pt x="2037465" y="403323"/>
                      <a:pt x="2008770" y="403323"/>
                    </a:cubicBezTo>
                    <a:lnTo>
                      <a:pt x="2008770" y="403323"/>
                    </a:lnTo>
                    <a:close/>
                    <a:moveTo>
                      <a:pt x="3931230" y="656386"/>
                    </a:moveTo>
                    <a:cubicBezTo>
                      <a:pt x="3580069" y="656386"/>
                      <a:pt x="3580069" y="656386"/>
                      <a:pt x="3580069" y="656386"/>
                    </a:cubicBezTo>
                    <a:cubicBezTo>
                      <a:pt x="3551407" y="656386"/>
                      <a:pt x="3529907" y="677807"/>
                      <a:pt x="3529907" y="702781"/>
                    </a:cubicBezTo>
                    <a:cubicBezTo>
                      <a:pt x="3529907" y="731331"/>
                      <a:pt x="3551407" y="756317"/>
                      <a:pt x="3580069" y="756317"/>
                    </a:cubicBezTo>
                    <a:cubicBezTo>
                      <a:pt x="3701901" y="756317"/>
                      <a:pt x="3701901" y="756317"/>
                      <a:pt x="3701901" y="756317"/>
                    </a:cubicBezTo>
                    <a:cubicBezTo>
                      <a:pt x="3701901" y="1109657"/>
                      <a:pt x="3701901" y="1109657"/>
                      <a:pt x="3701901" y="1109657"/>
                    </a:cubicBezTo>
                    <a:cubicBezTo>
                      <a:pt x="3701901" y="1138208"/>
                      <a:pt x="3726987" y="1159629"/>
                      <a:pt x="3755649" y="1159629"/>
                    </a:cubicBezTo>
                    <a:cubicBezTo>
                      <a:pt x="3784311" y="1159629"/>
                      <a:pt x="3805811" y="1138208"/>
                      <a:pt x="3805811" y="1109657"/>
                    </a:cubicBezTo>
                    <a:cubicBezTo>
                      <a:pt x="3805811" y="756317"/>
                      <a:pt x="3805811" y="756317"/>
                      <a:pt x="3805811" y="756317"/>
                    </a:cubicBezTo>
                    <a:cubicBezTo>
                      <a:pt x="3931230" y="756317"/>
                      <a:pt x="3931230" y="756317"/>
                      <a:pt x="3931230" y="756317"/>
                    </a:cubicBezTo>
                    <a:cubicBezTo>
                      <a:pt x="3959892" y="756317"/>
                      <a:pt x="3984978" y="731331"/>
                      <a:pt x="3984978" y="702781"/>
                    </a:cubicBezTo>
                    <a:cubicBezTo>
                      <a:pt x="3984978" y="677796"/>
                      <a:pt x="3959892" y="656386"/>
                      <a:pt x="3931230" y="656386"/>
                    </a:cubicBezTo>
                    <a:lnTo>
                      <a:pt x="3931230" y="656386"/>
                    </a:lnTo>
                    <a:close/>
                    <a:moveTo>
                      <a:pt x="1883071" y="959755"/>
                    </a:moveTo>
                    <a:lnTo>
                      <a:pt x="1883071" y="959755"/>
                    </a:lnTo>
                    <a:cubicBezTo>
                      <a:pt x="1883071" y="959755"/>
                      <a:pt x="1883071" y="959755"/>
                      <a:pt x="1972755" y="1077532"/>
                    </a:cubicBezTo>
                    <a:cubicBezTo>
                      <a:pt x="1990690" y="1098952"/>
                      <a:pt x="1987103" y="1134632"/>
                      <a:pt x="1961995" y="1148913"/>
                    </a:cubicBezTo>
                    <a:cubicBezTo>
                      <a:pt x="1954821" y="1156053"/>
                      <a:pt x="1944060" y="1159617"/>
                      <a:pt x="1933299" y="1159617"/>
                    </a:cubicBezTo>
                    <a:cubicBezTo>
                      <a:pt x="1911778" y="1159617"/>
                      <a:pt x="1897430" y="1152477"/>
                      <a:pt x="1886669" y="1138196"/>
                    </a:cubicBezTo>
                    <a:cubicBezTo>
                      <a:pt x="1886669" y="1138196"/>
                      <a:pt x="1886669" y="1138196"/>
                      <a:pt x="1757528" y="970449"/>
                    </a:cubicBezTo>
                    <a:cubicBezTo>
                      <a:pt x="1757528" y="970449"/>
                      <a:pt x="1757528" y="970449"/>
                      <a:pt x="1743181" y="970449"/>
                    </a:cubicBezTo>
                    <a:cubicBezTo>
                      <a:pt x="1743181" y="970449"/>
                      <a:pt x="1743181" y="970449"/>
                      <a:pt x="1743181" y="1109646"/>
                    </a:cubicBezTo>
                    <a:cubicBezTo>
                      <a:pt x="1743181" y="1138196"/>
                      <a:pt x="1718072" y="1159617"/>
                      <a:pt x="1685779" y="1159617"/>
                    </a:cubicBezTo>
                    <a:cubicBezTo>
                      <a:pt x="1657083" y="1159617"/>
                      <a:pt x="1635551" y="1138196"/>
                      <a:pt x="1635551" y="1109646"/>
                    </a:cubicBezTo>
                    <a:cubicBezTo>
                      <a:pt x="1635551" y="1109646"/>
                      <a:pt x="1635551" y="1109646"/>
                      <a:pt x="1635551" y="706335"/>
                    </a:cubicBezTo>
                    <a:cubicBezTo>
                      <a:pt x="1635551" y="681349"/>
                      <a:pt x="1657072" y="656364"/>
                      <a:pt x="1685779" y="656364"/>
                    </a:cubicBezTo>
                    <a:cubicBezTo>
                      <a:pt x="1685779" y="656364"/>
                      <a:pt x="1685779" y="656364"/>
                      <a:pt x="1832865" y="656364"/>
                    </a:cubicBezTo>
                    <a:cubicBezTo>
                      <a:pt x="1908202" y="656364"/>
                      <a:pt x="1987125" y="713464"/>
                      <a:pt x="1987125" y="813406"/>
                    </a:cubicBezTo>
                    <a:cubicBezTo>
                      <a:pt x="1987103" y="888374"/>
                      <a:pt x="1940473" y="941910"/>
                      <a:pt x="1883071" y="959755"/>
                    </a:cubicBezTo>
                    <a:lnTo>
                      <a:pt x="1883071" y="959755"/>
                    </a:lnTo>
                    <a:close/>
                    <a:moveTo>
                      <a:pt x="1879484" y="813428"/>
                    </a:moveTo>
                    <a:cubicBezTo>
                      <a:pt x="1879484" y="767033"/>
                      <a:pt x="1843615" y="756317"/>
                      <a:pt x="1832854" y="756317"/>
                    </a:cubicBezTo>
                    <a:cubicBezTo>
                      <a:pt x="1832854" y="756317"/>
                      <a:pt x="1832854" y="756317"/>
                      <a:pt x="1743169" y="756317"/>
                    </a:cubicBezTo>
                    <a:cubicBezTo>
                      <a:pt x="1743169" y="756317"/>
                      <a:pt x="1743169" y="756317"/>
                      <a:pt x="1743169" y="866964"/>
                    </a:cubicBezTo>
                    <a:cubicBezTo>
                      <a:pt x="1743169" y="866964"/>
                      <a:pt x="1743169" y="866964"/>
                      <a:pt x="1832854" y="866964"/>
                    </a:cubicBezTo>
                    <a:cubicBezTo>
                      <a:pt x="1843615" y="866964"/>
                      <a:pt x="1879484" y="859824"/>
                      <a:pt x="1879484" y="813428"/>
                    </a:cubicBezTo>
                    <a:lnTo>
                      <a:pt x="1879484" y="813428"/>
                    </a:lnTo>
                    <a:close/>
                    <a:moveTo>
                      <a:pt x="2886462" y="1159629"/>
                    </a:moveTo>
                    <a:cubicBezTo>
                      <a:pt x="3011870" y="1159629"/>
                      <a:pt x="3112203" y="1048981"/>
                      <a:pt x="3112203" y="909795"/>
                    </a:cubicBezTo>
                    <a:cubicBezTo>
                      <a:pt x="3112203" y="881245"/>
                      <a:pt x="3090704" y="856259"/>
                      <a:pt x="3062042" y="856259"/>
                    </a:cubicBezTo>
                    <a:cubicBezTo>
                      <a:pt x="3062042" y="856259"/>
                      <a:pt x="3062042" y="856259"/>
                      <a:pt x="2940209" y="856259"/>
                    </a:cubicBezTo>
                    <a:cubicBezTo>
                      <a:pt x="2911548" y="856259"/>
                      <a:pt x="2890048" y="881245"/>
                      <a:pt x="2890048" y="909795"/>
                    </a:cubicBezTo>
                    <a:cubicBezTo>
                      <a:pt x="2890048" y="934781"/>
                      <a:pt x="2911548" y="956190"/>
                      <a:pt x="2940209" y="956190"/>
                    </a:cubicBezTo>
                    <a:cubicBezTo>
                      <a:pt x="2940209" y="956190"/>
                      <a:pt x="2940209" y="956190"/>
                      <a:pt x="3004707" y="956190"/>
                    </a:cubicBezTo>
                    <a:cubicBezTo>
                      <a:pt x="2990371" y="1016867"/>
                      <a:pt x="2940209" y="1059697"/>
                      <a:pt x="2886462" y="1059697"/>
                    </a:cubicBezTo>
                    <a:cubicBezTo>
                      <a:pt x="2818377" y="1059697"/>
                      <a:pt x="2761053" y="991881"/>
                      <a:pt x="2761053" y="909795"/>
                    </a:cubicBezTo>
                    <a:cubicBezTo>
                      <a:pt x="2761053" y="824133"/>
                      <a:pt x="2818388" y="756328"/>
                      <a:pt x="2886462" y="756328"/>
                    </a:cubicBezTo>
                    <a:cubicBezTo>
                      <a:pt x="2911548" y="756328"/>
                      <a:pt x="2936623" y="767033"/>
                      <a:pt x="2961709" y="784878"/>
                    </a:cubicBezTo>
                    <a:cubicBezTo>
                      <a:pt x="2983208" y="802724"/>
                      <a:pt x="3011870" y="802724"/>
                      <a:pt x="3029793" y="781314"/>
                    </a:cubicBezTo>
                    <a:cubicBezTo>
                      <a:pt x="3047706" y="759893"/>
                      <a:pt x="3047706" y="724213"/>
                      <a:pt x="3022631" y="706357"/>
                    </a:cubicBezTo>
                    <a:cubicBezTo>
                      <a:pt x="2986795" y="674231"/>
                      <a:pt x="2936634" y="656386"/>
                      <a:pt x="2886472" y="656386"/>
                    </a:cubicBezTo>
                    <a:cubicBezTo>
                      <a:pt x="2764640" y="656386"/>
                      <a:pt x="2660731" y="770598"/>
                      <a:pt x="2660731" y="909795"/>
                    </a:cubicBezTo>
                    <a:cubicBezTo>
                      <a:pt x="2660720" y="1048981"/>
                      <a:pt x="2764640" y="1159629"/>
                      <a:pt x="2886462" y="1159629"/>
                    </a:cubicBezTo>
                    <a:lnTo>
                      <a:pt x="2886462" y="1159629"/>
                    </a:lnTo>
                    <a:close/>
                    <a:moveTo>
                      <a:pt x="2159298" y="1159629"/>
                    </a:moveTo>
                    <a:cubicBezTo>
                      <a:pt x="2184407" y="1159629"/>
                      <a:pt x="2209515" y="1156064"/>
                      <a:pt x="2227450" y="1145348"/>
                    </a:cubicBezTo>
                    <a:cubicBezTo>
                      <a:pt x="2266906" y="1127503"/>
                      <a:pt x="2295602" y="1095377"/>
                      <a:pt x="2309949" y="1048970"/>
                    </a:cubicBezTo>
                    <a:cubicBezTo>
                      <a:pt x="2309949" y="1048970"/>
                      <a:pt x="2309949" y="1048970"/>
                      <a:pt x="2309949" y="1045406"/>
                    </a:cubicBezTo>
                    <a:cubicBezTo>
                      <a:pt x="2331471" y="949028"/>
                      <a:pt x="2281254" y="877636"/>
                      <a:pt x="2180831" y="849074"/>
                    </a:cubicBezTo>
                    <a:cubicBezTo>
                      <a:pt x="2116266" y="827653"/>
                      <a:pt x="2116266" y="799103"/>
                      <a:pt x="2119853" y="781247"/>
                    </a:cubicBezTo>
                    <a:cubicBezTo>
                      <a:pt x="2127027" y="774106"/>
                      <a:pt x="2134201" y="763402"/>
                      <a:pt x="2144962" y="759826"/>
                    </a:cubicBezTo>
                    <a:cubicBezTo>
                      <a:pt x="2162896" y="749121"/>
                      <a:pt x="2195179" y="756250"/>
                      <a:pt x="2234624" y="774106"/>
                    </a:cubicBezTo>
                    <a:cubicBezTo>
                      <a:pt x="2259732" y="781247"/>
                      <a:pt x="2288427" y="774106"/>
                      <a:pt x="2299188" y="745545"/>
                    </a:cubicBezTo>
                    <a:cubicBezTo>
                      <a:pt x="2306362" y="720559"/>
                      <a:pt x="2299188" y="691998"/>
                      <a:pt x="2274080" y="681293"/>
                    </a:cubicBezTo>
                    <a:cubicBezTo>
                      <a:pt x="2205928" y="652732"/>
                      <a:pt x="2148548" y="645591"/>
                      <a:pt x="2105505" y="670588"/>
                    </a:cubicBezTo>
                    <a:cubicBezTo>
                      <a:pt x="2069636" y="684869"/>
                      <a:pt x="2040940" y="713419"/>
                      <a:pt x="2030180" y="756261"/>
                    </a:cubicBezTo>
                    <a:cubicBezTo>
                      <a:pt x="2030180" y="756261"/>
                      <a:pt x="2030180" y="756261"/>
                      <a:pt x="2030180" y="759837"/>
                    </a:cubicBezTo>
                    <a:cubicBezTo>
                      <a:pt x="2023006" y="799103"/>
                      <a:pt x="2015832" y="899057"/>
                      <a:pt x="2148537" y="938323"/>
                    </a:cubicBezTo>
                    <a:cubicBezTo>
                      <a:pt x="2223863" y="963309"/>
                      <a:pt x="2223863" y="999010"/>
                      <a:pt x="2220276" y="1020420"/>
                    </a:cubicBezTo>
                    <a:cubicBezTo>
                      <a:pt x="2213102" y="1034701"/>
                      <a:pt x="2202341" y="1048981"/>
                      <a:pt x="2187994" y="1052546"/>
                    </a:cubicBezTo>
                    <a:cubicBezTo>
                      <a:pt x="2166472" y="1066827"/>
                      <a:pt x="2127016" y="1059686"/>
                      <a:pt x="2076810" y="1038265"/>
                    </a:cubicBezTo>
                    <a:cubicBezTo>
                      <a:pt x="2055288" y="1027560"/>
                      <a:pt x="2026593" y="1038265"/>
                      <a:pt x="2015832" y="1063251"/>
                    </a:cubicBezTo>
                    <a:cubicBezTo>
                      <a:pt x="2005071" y="1091812"/>
                      <a:pt x="2015832" y="1116798"/>
                      <a:pt x="2040940" y="1131078"/>
                    </a:cubicBezTo>
                    <a:cubicBezTo>
                      <a:pt x="2083972" y="1148913"/>
                      <a:pt x="2123429" y="1159629"/>
                      <a:pt x="2159298" y="1159629"/>
                    </a:cubicBezTo>
                    <a:lnTo>
                      <a:pt x="2159298" y="1159629"/>
                    </a:lnTo>
                    <a:close/>
                    <a:moveTo>
                      <a:pt x="2263252" y="503254"/>
                    </a:moveTo>
                    <a:cubicBezTo>
                      <a:pt x="2291892" y="503254"/>
                      <a:pt x="2316955" y="496114"/>
                      <a:pt x="2338432" y="492549"/>
                    </a:cubicBezTo>
                    <a:cubicBezTo>
                      <a:pt x="2381397" y="471128"/>
                      <a:pt x="2410037" y="439013"/>
                      <a:pt x="2427938" y="396183"/>
                    </a:cubicBezTo>
                    <a:cubicBezTo>
                      <a:pt x="2427938" y="396183"/>
                      <a:pt x="2427938" y="396183"/>
                      <a:pt x="2427938" y="392618"/>
                    </a:cubicBezTo>
                    <a:cubicBezTo>
                      <a:pt x="2449415" y="299827"/>
                      <a:pt x="2395722" y="228435"/>
                      <a:pt x="2284740" y="196320"/>
                    </a:cubicBezTo>
                    <a:cubicBezTo>
                      <a:pt x="2216722" y="178475"/>
                      <a:pt x="2216722" y="153489"/>
                      <a:pt x="2220298" y="135644"/>
                    </a:cubicBezTo>
                    <a:cubicBezTo>
                      <a:pt x="2227461" y="121363"/>
                      <a:pt x="2234624" y="114234"/>
                      <a:pt x="2245362" y="110658"/>
                    </a:cubicBezTo>
                    <a:cubicBezTo>
                      <a:pt x="2266839" y="103518"/>
                      <a:pt x="2302641" y="103518"/>
                      <a:pt x="2345606" y="124939"/>
                    </a:cubicBezTo>
                    <a:cubicBezTo>
                      <a:pt x="2370670" y="135644"/>
                      <a:pt x="2402885" y="124939"/>
                      <a:pt x="2413624" y="99954"/>
                    </a:cubicBezTo>
                    <a:cubicBezTo>
                      <a:pt x="2424362" y="74968"/>
                      <a:pt x="2413624" y="46418"/>
                      <a:pt x="2388560" y="35713"/>
                    </a:cubicBezTo>
                    <a:cubicBezTo>
                      <a:pt x="2313380" y="3587"/>
                      <a:pt x="2252514" y="22"/>
                      <a:pt x="2202397" y="21432"/>
                    </a:cubicBezTo>
                    <a:cubicBezTo>
                      <a:pt x="2163019" y="39277"/>
                      <a:pt x="2134380" y="67828"/>
                      <a:pt x="2120054" y="103518"/>
                    </a:cubicBezTo>
                    <a:cubicBezTo>
                      <a:pt x="2120054" y="103518"/>
                      <a:pt x="2120054" y="103518"/>
                      <a:pt x="2120054" y="110658"/>
                    </a:cubicBezTo>
                    <a:cubicBezTo>
                      <a:pt x="2112892" y="153489"/>
                      <a:pt x="2105729" y="249856"/>
                      <a:pt x="2252514" y="289111"/>
                    </a:cubicBezTo>
                    <a:cubicBezTo>
                      <a:pt x="2334856" y="314097"/>
                      <a:pt x="2331281" y="346211"/>
                      <a:pt x="2327694" y="371197"/>
                    </a:cubicBezTo>
                    <a:cubicBezTo>
                      <a:pt x="2320531" y="385478"/>
                      <a:pt x="2309793" y="392607"/>
                      <a:pt x="2295478" y="399747"/>
                    </a:cubicBezTo>
                    <a:cubicBezTo>
                      <a:pt x="2270415" y="410452"/>
                      <a:pt x="2227461" y="406888"/>
                      <a:pt x="2173758" y="385466"/>
                    </a:cubicBezTo>
                    <a:cubicBezTo>
                      <a:pt x="2148694" y="374762"/>
                      <a:pt x="2116478" y="385466"/>
                      <a:pt x="2105740" y="410452"/>
                    </a:cubicBezTo>
                    <a:cubicBezTo>
                      <a:pt x="2095002" y="439002"/>
                      <a:pt x="2105740" y="463988"/>
                      <a:pt x="2134380" y="474693"/>
                    </a:cubicBezTo>
                    <a:cubicBezTo>
                      <a:pt x="2180909" y="496114"/>
                      <a:pt x="2223874" y="503254"/>
                      <a:pt x="2263252" y="503254"/>
                    </a:cubicBezTo>
                    <a:lnTo>
                      <a:pt x="2263252" y="503254"/>
                    </a:lnTo>
                    <a:close/>
                    <a:moveTo>
                      <a:pt x="1216572" y="656386"/>
                    </a:moveTo>
                    <a:cubicBezTo>
                      <a:pt x="872607" y="656386"/>
                      <a:pt x="872607" y="656386"/>
                      <a:pt x="872607" y="656386"/>
                    </a:cubicBezTo>
                    <a:cubicBezTo>
                      <a:pt x="843945" y="656386"/>
                      <a:pt x="822446" y="677807"/>
                      <a:pt x="822446" y="706357"/>
                    </a:cubicBezTo>
                    <a:cubicBezTo>
                      <a:pt x="822446" y="734907"/>
                      <a:pt x="843945" y="756328"/>
                      <a:pt x="872607" y="756328"/>
                    </a:cubicBezTo>
                    <a:cubicBezTo>
                      <a:pt x="994429" y="756328"/>
                      <a:pt x="994429" y="756328"/>
                      <a:pt x="994429" y="756328"/>
                    </a:cubicBezTo>
                    <a:cubicBezTo>
                      <a:pt x="994429" y="1106104"/>
                      <a:pt x="994429" y="1106104"/>
                      <a:pt x="994429" y="1106104"/>
                    </a:cubicBezTo>
                    <a:cubicBezTo>
                      <a:pt x="994429" y="1134654"/>
                      <a:pt x="1015928" y="1159640"/>
                      <a:pt x="1044590" y="1159640"/>
                    </a:cubicBezTo>
                    <a:cubicBezTo>
                      <a:pt x="1073252" y="1159640"/>
                      <a:pt x="1094751" y="1134654"/>
                      <a:pt x="1094751" y="1106104"/>
                    </a:cubicBezTo>
                    <a:cubicBezTo>
                      <a:pt x="1094751" y="756328"/>
                      <a:pt x="1094751" y="756328"/>
                      <a:pt x="1094751" y="756328"/>
                    </a:cubicBezTo>
                    <a:cubicBezTo>
                      <a:pt x="1216572" y="756328"/>
                      <a:pt x="1216572" y="756328"/>
                      <a:pt x="1216572" y="756328"/>
                    </a:cubicBezTo>
                    <a:cubicBezTo>
                      <a:pt x="1245234" y="756328"/>
                      <a:pt x="1266734" y="734918"/>
                      <a:pt x="1266734" y="706357"/>
                    </a:cubicBezTo>
                    <a:cubicBezTo>
                      <a:pt x="1266734" y="677796"/>
                      <a:pt x="1245234" y="656386"/>
                      <a:pt x="1216572" y="656386"/>
                    </a:cubicBezTo>
                    <a:lnTo>
                      <a:pt x="1216572" y="656386"/>
                    </a:lnTo>
                    <a:close/>
                    <a:moveTo>
                      <a:pt x="2721742" y="503254"/>
                    </a:moveTo>
                    <a:cubicBezTo>
                      <a:pt x="2789827" y="503254"/>
                      <a:pt x="2854324" y="474704"/>
                      <a:pt x="2904485" y="428297"/>
                    </a:cubicBezTo>
                    <a:cubicBezTo>
                      <a:pt x="2922398" y="406888"/>
                      <a:pt x="2922398" y="374762"/>
                      <a:pt x="2900899" y="356916"/>
                    </a:cubicBezTo>
                    <a:cubicBezTo>
                      <a:pt x="2875812" y="335495"/>
                      <a:pt x="2839988" y="339071"/>
                      <a:pt x="2818489" y="360481"/>
                    </a:cubicBezTo>
                    <a:cubicBezTo>
                      <a:pt x="2789827" y="389031"/>
                      <a:pt x="2757578" y="403312"/>
                      <a:pt x="2721742" y="403312"/>
                    </a:cubicBezTo>
                    <a:cubicBezTo>
                      <a:pt x="2642908" y="403312"/>
                      <a:pt x="2578410" y="335495"/>
                      <a:pt x="2578410" y="253409"/>
                    </a:cubicBezTo>
                    <a:cubicBezTo>
                      <a:pt x="2578410" y="171323"/>
                      <a:pt x="2642908" y="103507"/>
                      <a:pt x="2721742" y="103507"/>
                    </a:cubicBezTo>
                    <a:cubicBezTo>
                      <a:pt x="2757578" y="103507"/>
                      <a:pt x="2789827" y="117788"/>
                      <a:pt x="2818489" y="146338"/>
                    </a:cubicBezTo>
                    <a:cubicBezTo>
                      <a:pt x="2839988" y="167759"/>
                      <a:pt x="2875824" y="167759"/>
                      <a:pt x="2900899" y="149914"/>
                    </a:cubicBezTo>
                    <a:cubicBezTo>
                      <a:pt x="2922398" y="128493"/>
                      <a:pt x="2922398" y="96378"/>
                      <a:pt x="2904485" y="74957"/>
                    </a:cubicBezTo>
                    <a:cubicBezTo>
                      <a:pt x="2854324" y="24986"/>
                      <a:pt x="2786240" y="0"/>
                      <a:pt x="2721742" y="0"/>
                    </a:cubicBezTo>
                    <a:cubicBezTo>
                      <a:pt x="2578410" y="0"/>
                      <a:pt x="2467327" y="114212"/>
                      <a:pt x="2467327" y="253409"/>
                    </a:cubicBezTo>
                    <a:cubicBezTo>
                      <a:pt x="2467327" y="392607"/>
                      <a:pt x="2578421" y="503254"/>
                      <a:pt x="2721742" y="503254"/>
                    </a:cubicBezTo>
                    <a:lnTo>
                      <a:pt x="2721742" y="503254"/>
                    </a:lnTo>
                    <a:close/>
                  </a:path>
                </a:pathLst>
              </a:custGeom>
              <a:solidFill>
                <a:srgbClr val="00BCEB"/>
              </a:solidFill>
              <a:ln w="1116" cap="flat">
                <a:noFill/>
                <a:prstDash val="solid"/>
                <a:miter/>
              </a:ln>
            </p:spPr>
            <p:txBody>
              <a:bodyPr rtlCol="0" anchor="ctr"/>
              <a:lstStyle/>
              <a:p>
                <a:pPr defTabSz="685543" fontAlgn="auto">
                  <a:spcBef>
                    <a:spcPts val="0"/>
                  </a:spcBef>
                  <a:spcAft>
                    <a:spcPts val="0"/>
                  </a:spcAft>
                  <a:defRPr/>
                </a:pPr>
                <a:endParaRPr lang="en-US" sz="1799" kern="0">
                  <a:solidFill>
                    <a:schemeClr val="tx2"/>
                  </a:solidFill>
                  <a:latin typeface="CiscoSansTT ExtraLight"/>
                  <a:ea typeface="+mn-ea"/>
                  <a:cs typeface="+mn-cs"/>
                </a:endParaRPr>
              </a:p>
            </p:txBody>
          </p:sp>
        </p:grpSp>
        <p:grpSp>
          <p:nvGrpSpPr>
            <p:cNvPr id="104" name="Group 103">
              <a:extLst>
                <a:ext uri="{FF2B5EF4-FFF2-40B4-BE49-F238E27FC236}">
                  <a16:creationId xmlns:a16="http://schemas.microsoft.com/office/drawing/2014/main" id="{053FD84C-0721-3540-8761-506B89852986}"/>
                </a:ext>
              </a:extLst>
            </p:cNvPr>
            <p:cNvGrpSpPr/>
            <p:nvPr/>
          </p:nvGrpSpPr>
          <p:grpSpPr>
            <a:xfrm>
              <a:off x="3183115" y="1632193"/>
              <a:ext cx="310951" cy="227487"/>
              <a:chOff x="2367216" y="4857438"/>
              <a:chExt cx="525679" cy="384575"/>
            </a:xfrm>
          </p:grpSpPr>
          <p:grpSp>
            <p:nvGrpSpPr>
              <p:cNvPr id="193" name="Graphic 75">
                <a:extLst>
                  <a:ext uri="{FF2B5EF4-FFF2-40B4-BE49-F238E27FC236}">
                    <a16:creationId xmlns:a16="http://schemas.microsoft.com/office/drawing/2014/main" id="{D7E179CC-D02E-6F42-97D4-57CAD1F3B3D0}"/>
                  </a:ext>
                </a:extLst>
              </p:cNvPr>
              <p:cNvGrpSpPr/>
              <p:nvPr/>
            </p:nvGrpSpPr>
            <p:grpSpPr>
              <a:xfrm>
                <a:off x="2367216" y="4857438"/>
                <a:ext cx="525679" cy="260612"/>
                <a:chOff x="2323590" y="1295344"/>
                <a:chExt cx="4475419" cy="2218743"/>
              </a:xfrm>
              <a:solidFill>
                <a:srgbClr val="00BCEB"/>
              </a:solidFill>
            </p:grpSpPr>
            <p:sp>
              <p:nvSpPr>
                <p:cNvPr id="207" name="Freeform: Shape 1586">
                  <a:extLst>
                    <a:ext uri="{FF2B5EF4-FFF2-40B4-BE49-F238E27FC236}">
                      <a16:creationId xmlns:a16="http://schemas.microsoft.com/office/drawing/2014/main" id="{F78397FA-71A6-324D-B971-9790F9EBB96C}"/>
                    </a:ext>
                  </a:extLst>
                </p:cNvPr>
                <p:cNvSpPr/>
                <p:nvPr/>
              </p:nvSpPr>
              <p:spPr>
                <a:xfrm>
                  <a:off x="2323590" y="1295344"/>
                  <a:ext cx="4475419" cy="2218743"/>
                </a:xfrm>
                <a:custGeom>
                  <a:avLst/>
                  <a:gdLst>
                    <a:gd name="connsiteX0" fmla="*/ 4152116 w 4475419"/>
                    <a:gd name="connsiteY0" fmla="*/ 1283831 h 2218743"/>
                    <a:gd name="connsiteX1" fmla="*/ 4127363 w 4475419"/>
                    <a:gd name="connsiteY1" fmla="*/ 1273919 h 2218743"/>
                    <a:gd name="connsiteX2" fmla="*/ 3722687 w 4475419"/>
                    <a:gd name="connsiteY2" fmla="*/ 628523 h 2218743"/>
                    <a:gd name="connsiteX3" fmla="*/ 3728336 w 4475419"/>
                    <a:gd name="connsiteY3" fmla="*/ 606976 h 2218743"/>
                    <a:gd name="connsiteX4" fmla="*/ 3729535 w 4475419"/>
                    <a:gd name="connsiteY4" fmla="*/ 358590 h 2218743"/>
                    <a:gd name="connsiteX5" fmla="*/ 3282519 w 4475419"/>
                    <a:gd name="connsiteY5" fmla="*/ 1740 h 2218743"/>
                    <a:gd name="connsiteX6" fmla="*/ 2701031 w 4475419"/>
                    <a:gd name="connsiteY6" fmla="*/ 1151 h 2218743"/>
                    <a:gd name="connsiteX7" fmla="*/ 2641048 w 4475419"/>
                    <a:gd name="connsiteY7" fmla="*/ 6483 h 2218743"/>
                    <a:gd name="connsiteX8" fmla="*/ 2237811 w 4475419"/>
                    <a:gd name="connsiteY8" fmla="*/ 468220 h 2218743"/>
                    <a:gd name="connsiteX9" fmla="*/ 2251845 w 4475419"/>
                    <a:gd name="connsiteY9" fmla="*/ 627138 h 2218743"/>
                    <a:gd name="connsiteX10" fmla="*/ 2223559 w 4475419"/>
                    <a:gd name="connsiteY10" fmla="*/ 627138 h 2218743"/>
                    <a:gd name="connsiteX11" fmla="*/ 1473374 w 4475419"/>
                    <a:gd name="connsiteY11" fmla="*/ 627291 h 2218743"/>
                    <a:gd name="connsiteX12" fmla="*/ 1016532 w 4475419"/>
                    <a:gd name="connsiteY12" fmla="*/ 927559 h 2218743"/>
                    <a:gd name="connsiteX13" fmla="*/ 1003632 w 4475419"/>
                    <a:gd name="connsiteY13" fmla="*/ 1255797 h 2218743"/>
                    <a:gd name="connsiteX14" fmla="*/ 970484 w 4475419"/>
                    <a:gd name="connsiteY14" fmla="*/ 1255797 h 2218743"/>
                    <a:gd name="connsiteX15" fmla="*/ 494691 w 4475419"/>
                    <a:gd name="connsiteY15" fmla="*/ 1256222 h 2218743"/>
                    <a:gd name="connsiteX16" fmla="*/ 392333 w 4475419"/>
                    <a:gd name="connsiteY16" fmla="*/ 1265567 h 2218743"/>
                    <a:gd name="connsiteX17" fmla="*/ 41437 w 4475419"/>
                    <a:gd name="connsiteY17" fmla="*/ 1927897 h 2218743"/>
                    <a:gd name="connsiteX18" fmla="*/ 498900 w 4475419"/>
                    <a:gd name="connsiteY18" fmla="*/ 2218243 h 2218743"/>
                    <a:gd name="connsiteX19" fmla="*/ 3962863 w 4475419"/>
                    <a:gd name="connsiteY19" fmla="*/ 2218461 h 2218743"/>
                    <a:gd name="connsiteX20" fmla="*/ 4045669 w 4475419"/>
                    <a:gd name="connsiteY20" fmla="*/ 2214328 h 2218743"/>
                    <a:gd name="connsiteX21" fmla="*/ 4474269 w 4475419"/>
                    <a:gd name="connsiteY21" fmla="*/ 1774530 h 2218743"/>
                    <a:gd name="connsiteX22" fmla="*/ 4152116 w 4475419"/>
                    <a:gd name="connsiteY22" fmla="*/ 1283831 h 221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75419" h="2218743">
                      <a:moveTo>
                        <a:pt x="4152116" y="1283831"/>
                      </a:moveTo>
                      <a:cubicBezTo>
                        <a:pt x="4143709" y="1280843"/>
                        <a:pt x="4135530" y="1277201"/>
                        <a:pt x="4127363" y="1273919"/>
                      </a:cubicBezTo>
                      <a:cubicBezTo>
                        <a:pt x="4234889" y="960337"/>
                        <a:pt x="4019826" y="662980"/>
                        <a:pt x="3722687" y="628523"/>
                      </a:cubicBezTo>
                      <a:cubicBezTo>
                        <a:pt x="3724607" y="621195"/>
                        <a:pt x="3726460" y="614075"/>
                        <a:pt x="3728336" y="606976"/>
                      </a:cubicBezTo>
                      <a:cubicBezTo>
                        <a:pt x="3750275" y="524279"/>
                        <a:pt x="3751060" y="441549"/>
                        <a:pt x="3729535" y="358590"/>
                      </a:cubicBezTo>
                      <a:cubicBezTo>
                        <a:pt x="3676813" y="155423"/>
                        <a:pt x="3492315" y="5327"/>
                        <a:pt x="3282519" y="1740"/>
                      </a:cubicBezTo>
                      <a:cubicBezTo>
                        <a:pt x="3088740" y="-1575"/>
                        <a:pt x="2894864" y="802"/>
                        <a:pt x="2701031" y="1151"/>
                      </a:cubicBezTo>
                      <a:cubicBezTo>
                        <a:pt x="2681033" y="1184"/>
                        <a:pt x="2660904" y="3648"/>
                        <a:pt x="2641048" y="6483"/>
                      </a:cubicBezTo>
                      <a:cubicBezTo>
                        <a:pt x="2416978" y="38509"/>
                        <a:pt x="2238225" y="241872"/>
                        <a:pt x="2237811" y="468220"/>
                      </a:cubicBezTo>
                      <a:cubicBezTo>
                        <a:pt x="2237713" y="520386"/>
                        <a:pt x="2246774" y="572563"/>
                        <a:pt x="2251845" y="627138"/>
                      </a:cubicBezTo>
                      <a:cubicBezTo>
                        <a:pt x="2245073" y="627138"/>
                        <a:pt x="2234322" y="627138"/>
                        <a:pt x="2223559" y="627138"/>
                      </a:cubicBezTo>
                      <a:cubicBezTo>
                        <a:pt x="1973494" y="627138"/>
                        <a:pt x="1723428" y="626680"/>
                        <a:pt x="1473374" y="627291"/>
                      </a:cubicBezTo>
                      <a:cubicBezTo>
                        <a:pt x="1267088" y="627803"/>
                        <a:pt x="1092600" y="742657"/>
                        <a:pt x="1016532" y="927559"/>
                      </a:cubicBezTo>
                      <a:cubicBezTo>
                        <a:pt x="972872" y="1033700"/>
                        <a:pt x="969121" y="1142197"/>
                        <a:pt x="1003632" y="1255797"/>
                      </a:cubicBezTo>
                      <a:cubicBezTo>
                        <a:pt x="990493" y="1255797"/>
                        <a:pt x="980483" y="1255797"/>
                        <a:pt x="970484" y="1255797"/>
                      </a:cubicBezTo>
                      <a:cubicBezTo>
                        <a:pt x="811882" y="1255797"/>
                        <a:pt x="653281" y="1255262"/>
                        <a:pt x="494691" y="1256222"/>
                      </a:cubicBezTo>
                      <a:cubicBezTo>
                        <a:pt x="460528" y="1256429"/>
                        <a:pt x="425962" y="1259569"/>
                        <a:pt x="392333" y="1265567"/>
                      </a:cubicBezTo>
                      <a:cubicBezTo>
                        <a:pt x="91204" y="1319248"/>
                        <a:pt x="-85073" y="1648063"/>
                        <a:pt x="41437" y="1927897"/>
                      </a:cubicBezTo>
                      <a:cubicBezTo>
                        <a:pt x="129172" y="2121981"/>
                        <a:pt x="286650" y="2218101"/>
                        <a:pt x="498900" y="2218243"/>
                      </a:cubicBezTo>
                      <a:cubicBezTo>
                        <a:pt x="1653554" y="2219071"/>
                        <a:pt x="2808208" y="2218668"/>
                        <a:pt x="3962863" y="2218461"/>
                      </a:cubicBezTo>
                      <a:cubicBezTo>
                        <a:pt x="3990472" y="2218461"/>
                        <a:pt x="4018180" y="2216902"/>
                        <a:pt x="4045669" y="2214328"/>
                      </a:cubicBezTo>
                      <a:cubicBezTo>
                        <a:pt x="4271386" y="2193229"/>
                        <a:pt x="4458970" y="2000519"/>
                        <a:pt x="4474269" y="1774530"/>
                      </a:cubicBezTo>
                      <a:cubicBezTo>
                        <a:pt x="4489109" y="1555367"/>
                        <a:pt x="4359219" y="1357565"/>
                        <a:pt x="4152116" y="1283831"/>
                      </a:cubicBezTo>
                      <a:close/>
                    </a:path>
                  </a:pathLst>
                </a:custGeom>
                <a:solidFill>
                  <a:srgbClr val="FFFFFF"/>
                </a:solidFill>
                <a:ln w="1089" cap="flat">
                  <a:noFill/>
                  <a:prstDash val="solid"/>
                  <a:miter/>
                </a:ln>
              </p:spPr>
              <p:txBody>
                <a:bodyPr rtlCol="0" anchor="ctr"/>
                <a:lstStyle/>
                <a:p>
                  <a:pPr defTabSz="68578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208" name="Freeform: Shape 1587">
                  <a:extLst>
                    <a:ext uri="{FF2B5EF4-FFF2-40B4-BE49-F238E27FC236}">
                      <a16:creationId xmlns:a16="http://schemas.microsoft.com/office/drawing/2014/main" id="{927B6159-4456-3643-9B5E-472DE51D3AD4}"/>
                    </a:ext>
                  </a:extLst>
                </p:cNvPr>
                <p:cNvSpPr/>
                <p:nvPr/>
              </p:nvSpPr>
              <p:spPr>
                <a:xfrm>
                  <a:off x="4935501" y="1948162"/>
                  <a:ext cx="598650" cy="1441135"/>
                </a:xfrm>
                <a:custGeom>
                  <a:avLst/>
                  <a:gdLst>
                    <a:gd name="connsiteX0" fmla="*/ 597724 w 598650"/>
                    <a:gd name="connsiteY0" fmla="*/ 721867 h 1441135"/>
                    <a:gd name="connsiteX1" fmla="*/ 598541 w 598650"/>
                    <a:gd name="connsiteY1" fmla="*/ 112629 h 1441135"/>
                    <a:gd name="connsiteX2" fmla="*/ 486250 w 598650"/>
                    <a:gd name="connsiteY2" fmla="*/ 10 h 1441135"/>
                    <a:gd name="connsiteX3" fmla="*/ 113654 w 598650"/>
                    <a:gd name="connsiteY3" fmla="*/ 501 h 1441135"/>
                    <a:gd name="connsiteX4" fmla="*/ 414 w 598650"/>
                    <a:gd name="connsiteY4" fmla="*/ 114722 h 1441135"/>
                    <a:gd name="connsiteX5" fmla="*/ 0 w 598650"/>
                    <a:gd name="connsiteY5" fmla="*/ 1328183 h 1441135"/>
                    <a:gd name="connsiteX6" fmla="*/ 111997 w 598650"/>
                    <a:gd name="connsiteY6" fmla="*/ 1441019 h 1441135"/>
                    <a:gd name="connsiteX7" fmla="*/ 487090 w 598650"/>
                    <a:gd name="connsiteY7" fmla="*/ 1441106 h 1441135"/>
                    <a:gd name="connsiteX8" fmla="*/ 598640 w 598650"/>
                    <a:gd name="connsiteY8" fmla="*/ 1328575 h 1441135"/>
                    <a:gd name="connsiteX9" fmla="*/ 597724 w 598650"/>
                    <a:gd name="connsiteY9" fmla="*/ 721867 h 1441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8650" h="1441135">
                      <a:moveTo>
                        <a:pt x="597724" y="721867"/>
                      </a:moveTo>
                      <a:cubicBezTo>
                        <a:pt x="597724" y="518787"/>
                        <a:pt x="596219" y="315686"/>
                        <a:pt x="598541" y="112629"/>
                      </a:cubicBezTo>
                      <a:cubicBezTo>
                        <a:pt x="599359" y="40890"/>
                        <a:pt x="548785" y="-753"/>
                        <a:pt x="486250" y="10"/>
                      </a:cubicBezTo>
                      <a:cubicBezTo>
                        <a:pt x="362073" y="1526"/>
                        <a:pt x="237853" y="337"/>
                        <a:pt x="113654" y="501"/>
                      </a:cubicBezTo>
                      <a:cubicBezTo>
                        <a:pt x="40607" y="599"/>
                        <a:pt x="436" y="40966"/>
                        <a:pt x="414" y="114722"/>
                      </a:cubicBezTo>
                      <a:cubicBezTo>
                        <a:pt x="294" y="519213"/>
                        <a:pt x="709" y="923692"/>
                        <a:pt x="0" y="1328183"/>
                      </a:cubicBezTo>
                      <a:cubicBezTo>
                        <a:pt x="-109" y="1391198"/>
                        <a:pt x="38634" y="1442328"/>
                        <a:pt x="111997" y="1441019"/>
                      </a:cubicBezTo>
                      <a:cubicBezTo>
                        <a:pt x="236991" y="1438795"/>
                        <a:pt x="362095" y="1438609"/>
                        <a:pt x="487090" y="1441106"/>
                      </a:cubicBezTo>
                      <a:cubicBezTo>
                        <a:pt x="558196" y="1442524"/>
                        <a:pt x="599414" y="1391699"/>
                        <a:pt x="598640" y="1328575"/>
                      </a:cubicBezTo>
                      <a:cubicBezTo>
                        <a:pt x="596175" y="1126368"/>
                        <a:pt x="597724" y="924107"/>
                        <a:pt x="597724" y="721867"/>
                      </a:cubicBezTo>
                      <a:close/>
                    </a:path>
                  </a:pathLst>
                </a:custGeom>
                <a:solidFill>
                  <a:srgbClr val="FBAB2C"/>
                </a:solidFill>
                <a:ln w="1089" cap="flat">
                  <a:noFill/>
                  <a:prstDash val="solid"/>
                  <a:miter/>
                </a:ln>
              </p:spPr>
              <p:txBody>
                <a:bodyPr rtlCol="0" anchor="ctr"/>
                <a:lstStyle/>
                <a:p>
                  <a:pPr defTabSz="68578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209" name="Freeform: Shape 1588">
                  <a:extLst>
                    <a:ext uri="{FF2B5EF4-FFF2-40B4-BE49-F238E27FC236}">
                      <a16:creationId xmlns:a16="http://schemas.microsoft.com/office/drawing/2014/main" id="{65D91356-508E-7042-9C34-94080FD0F686}"/>
                    </a:ext>
                  </a:extLst>
                </p:cNvPr>
                <p:cNvSpPr/>
                <p:nvPr/>
              </p:nvSpPr>
              <p:spPr>
                <a:xfrm>
                  <a:off x="4255658" y="2159818"/>
                  <a:ext cx="597297" cy="1075521"/>
                </a:xfrm>
                <a:custGeom>
                  <a:avLst/>
                  <a:gdLst>
                    <a:gd name="connsiteX0" fmla="*/ 597222 w 597297"/>
                    <a:gd name="connsiteY0" fmla="*/ 104880 h 1075521"/>
                    <a:gd name="connsiteX1" fmla="*/ 494046 w 597297"/>
                    <a:gd name="connsiteY1" fmla="*/ 135 h 1075521"/>
                    <a:gd name="connsiteX2" fmla="*/ 103819 w 597297"/>
                    <a:gd name="connsiteY2" fmla="*/ 135 h 1075521"/>
                    <a:gd name="connsiteX3" fmla="*/ 120 w 597297"/>
                    <a:gd name="connsiteY3" fmla="*/ 104728 h 1075521"/>
                    <a:gd name="connsiteX4" fmla="*/ 109 w 597297"/>
                    <a:gd name="connsiteY4" fmla="*/ 968262 h 1075521"/>
                    <a:gd name="connsiteX5" fmla="*/ 104942 w 597297"/>
                    <a:gd name="connsiteY5" fmla="*/ 1075014 h 1075521"/>
                    <a:gd name="connsiteX6" fmla="*/ 492651 w 597297"/>
                    <a:gd name="connsiteY6" fmla="*/ 1075014 h 1075521"/>
                    <a:gd name="connsiteX7" fmla="*/ 597244 w 597297"/>
                    <a:gd name="connsiteY7" fmla="*/ 968415 h 1075521"/>
                    <a:gd name="connsiteX8" fmla="*/ 597276 w 597297"/>
                    <a:gd name="connsiteY8" fmla="*/ 535388 h 1075521"/>
                    <a:gd name="connsiteX9" fmla="*/ 597222 w 597297"/>
                    <a:gd name="connsiteY9" fmla="*/ 104880 h 107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7297" h="1075521">
                      <a:moveTo>
                        <a:pt x="597222" y="104880"/>
                      </a:moveTo>
                      <a:cubicBezTo>
                        <a:pt x="597167" y="41734"/>
                        <a:pt x="556342" y="222"/>
                        <a:pt x="494046" y="135"/>
                      </a:cubicBezTo>
                      <a:cubicBezTo>
                        <a:pt x="363970" y="-50"/>
                        <a:pt x="233894" y="-40"/>
                        <a:pt x="103819" y="135"/>
                      </a:cubicBezTo>
                      <a:cubicBezTo>
                        <a:pt x="41752" y="222"/>
                        <a:pt x="153" y="42007"/>
                        <a:pt x="120" y="104728"/>
                      </a:cubicBezTo>
                      <a:cubicBezTo>
                        <a:pt x="-44" y="392576"/>
                        <a:pt x="-33" y="680414"/>
                        <a:pt x="109" y="968262"/>
                      </a:cubicBezTo>
                      <a:cubicBezTo>
                        <a:pt x="142" y="1032237"/>
                        <a:pt x="41185" y="1074676"/>
                        <a:pt x="104942" y="1075014"/>
                      </a:cubicBezTo>
                      <a:cubicBezTo>
                        <a:pt x="234178" y="1075690"/>
                        <a:pt x="363414" y="1075690"/>
                        <a:pt x="492651" y="1075014"/>
                      </a:cubicBezTo>
                      <a:cubicBezTo>
                        <a:pt x="556724" y="1074676"/>
                        <a:pt x="597189" y="1032553"/>
                        <a:pt x="597244" y="968415"/>
                      </a:cubicBezTo>
                      <a:cubicBezTo>
                        <a:pt x="597342" y="824076"/>
                        <a:pt x="597276" y="679727"/>
                        <a:pt x="597276" y="535388"/>
                      </a:cubicBezTo>
                      <a:cubicBezTo>
                        <a:pt x="597265" y="391889"/>
                        <a:pt x="597353" y="248379"/>
                        <a:pt x="597222" y="104880"/>
                      </a:cubicBezTo>
                      <a:close/>
                    </a:path>
                  </a:pathLst>
                </a:custGeom>
                <a:solidFill>
                  <a:srgbClr val="74BF4B"/>
                </a:solidFill>
                <a:ln w="1089" cap="flat">
                  <a:noFill/>
                  <a:prstDash val="solid"/>
                  <a:miter/>
                </a:ln>
              </p:spPr>
              <p:txBody>
                <a:bodyPr rtlCol="0" anchor="ctr"/>
                <a:lstStyle/>
                <a:p>
                  <a:pPr defTabSz="68578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210" name="Freeform: Shape 1589">
                  <a:extLst>
                    <a:ext uri="{FF2B5EF4-FFF2-40B4-BE49-F238E27FC236}">
                      <a16:creationId xmlns:a16="http://schemas.microsoft.com/office/drawing/2014/main" id="{569EE317-6818-7340-BD11-5F5556153223}"/>
                    </a:ext>
                  </a:extLst>
                </p:cNvPr>
                <p:cNvSpPr/>
                <p:nvPr/>
              </p:nvSpPr>
              <p:spPr>
                <a:xfrm>
                  <a:off x="3575608" y="2158831"/>
                  <a:ext cx="2639037" cy="1076769"/>
                </a:xfrm>
                <a:custGeom>
                  <a:avLst/>
                  <a:gdLst>
                    <a:gd name="connsiteX0" fmla="*/ 597277 w 2639037"/>
                    <a:gd name="connsiteY0" fmla="*/ 107558 h 1076769"/>
                    <a:gd name="connsiteX1" fmla="*/ 597298 w 2639037"/>
                    <a:gd name="connsiteY1" fmla="*/ 967908 h 1076769"/>
                    <a:gd name="connsiteX2" fmla="*/ 488627 w 2639037"/>
                    <a:gd name="connsiteY2" fmla="*/ 1076121 h 1076769"/>
                    <a:gd name="connsiteX3" fmla="*/ 108769 w 2639037"/>
                    <a:gd name="connsiteY3" fmla="*/ 1076143 h 1076769"/>
                    <a:gd name="connsiteX4" fmla="*/ 66 w 2639037"/>
                    <a:gd name="connsiteY4" fmla="*/ 966294 h 1076769"/>
                    <a:gd name="connsiteX5" fmla="*/ 33 w 2639037"/>
                    <a:gd name="connsiteY5" fmla="*/ 536125 h 1076769"/>
                    <a:gd name="connsiteX6" fmla="*/ 77 w 2639037"/>
                    <a:gd name="connsiteY6" fmla="*/ 108463 h 1076769"/>
                    <a:gd name="connsiteX7" fmla="*/ 107832 w 2639037"/>
                    <a:gd name="connsiteY7" fmla="*/ 1089 h 1076769"/>
                    <a:gd name="connsiteX8" fmla="*/ 490209 w 2639037"/>
                    <a:gd name="connsiteY8" fmla="*/ 1100 h 1076769"/>
                    <a:gd name="connsiteX9" fmla="*/ 597277 w 2639037"/>
                    <a:gd name="connsiteY9" fmla="*/ 107558 h 1076769"/>
                    <a:gd name="connsiteX10" fmla="*/ 2638266 w 2639037"/>
                    <a:gd name="connsiteY10" fmla="*/ 536354 h 1076769"/>
                    <a:gd name="connsiteX11" fmla="*/ 2638135 w 2639037"/>
                    <a:gd name="connsiteY11" fmla="*/ 108463 h 1076769"/>
                    <a:gd name="connsiteX12" fmla="*/ 2530533 w 2639037"/>
                    <a:gd name="connsiteY12" fmla="*/ 1079 h 1076769"/>
                    <a:gd name="connsiteX13" fmla="*/ 2158046 w 2639037"/>
                    <a:gd name="connsiteY13" fmla="*/ 53 h 1076769"/>
                    <a:gd name="connsiteX14" fmla="*/ 2041688 w 2639037"/>
                    <a:gd name="connsiteY14" fmla="*/ 115856 h 1076769"/>
                    <a:gd name="connsiteX15" fmla="*/ 2041797 w 2639037"/>
                    <a:gd name="connsiteY15" fmla="*/ 961551 h 1076769"/>
                    <a:gd name="connsiteX16" fmla="*/ 2156618 w 2639037"/>
                    <a:gd name="connsiteY16" fmla="*/ 1076721 h 1076769"/>
                    <a:gd name="connsiteX17" fmla="*/ 2524089 w 2639037"/>
                    <a:gd name="connsiteY17" fmla="*/ 1076754 h 1076769"/>
                    <a:gd name="connsiteX18" fmla="*/ 2639008 w 2639037"/>
                    <a:gd name="connsiteY18" fmla="*/ 961704 h 1076769"/>
                    <a:gd name="connsiteX19" fmla="*/ 2638266 w 2639037"/>
                    <a:gd name="connsiteY19" fmla="*/ 536354 h 107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39037" h="1076769">
                      <a:moveTo>
                        <a:pt x="597277" y="107558"/>
                      </a:moveTo>
                      <a:cubicBezTo>
                        <a:pt x="597473" y="394338"/>
                        <a:pt x="597462" y="681117"/>
                        <a:pt x="597298" y="967908"/>
                      </a:cubicBezTo>
                      <a:cubicBezTo>
                        <a:pt x="597266" y="1034282"/>
                        <a:pt x="555579" y="1075914"/>
                        <a:pt x="488627" y="1076121"/>
                      </a:cubicBezTo>
                      <a:cubicBezTo>
                        <a:pt x="362008" y="1076503"/>
                        <a:pt x="235389" y="1076459"/>
                        <a:pt x="108769" y="1076143"/>
                      </a:cubicBezTo>
                      <a:cubicBezTo>
                        <a:pt x="39975" y="1075969"/>
                        <a:pt x="120" y="1035438"/>
                        <a:pt x="66" y="966294"/>
                      </a:cubicBezTo>
                      <a:cubicBezTo>
                        <a:pt x="-54" y="822904"/>
                        <a:pt x="33" y="679515"/>
                        <a:pt x="33" y="536125"/>
                      </a:cubicBezTo>
                      <a:cubicBezTo>
                        <a:pt x="33" y="393574"/>
                        <a:pt x="-65" y="251024"/>
                        <a:pt x="77" y="108463"/>
                      </a:cubicBezTo>
                      <a:cubicBezTo>
                        <a:pt x="142" y="40672"/>
                        <a:pt x="39953" y="1133"/>
                        <a:pt x="107832" y="1089"/>
                      </a:cubicBezTo>
                      <a:cubicBezTo>
                        <a:pt x="235291" y="1024"/>
                        <a:pt x="362750" y="1002"/>
                        <a:pt x="490209" y="1100"/>
                      </a:cubicBezTo>
                      <a:cubicBezTo>
                        <a:pt x="555590" y="1144"/>
                        <a:pt x="597222" y="42155"/>
                        <a:pt x="597277" y="107558"/>
                      </a:cubicBezTo>
                      <a:close/>
                      <a:moveTo>
                        <a:pt x="2638266" y="536354"/>
                      </a:moveTo>
                      <a:cubicBezTo>
                        <a:pt x="2638255" y="393727"/>
                        <a:pt x="2638539" y="251100"/>
                        <a:pt x="2638135" y="108463"/>
                      </a:cubicBezTo>
                      <a:cubicBezTo>
                        <a:pt x="2637939" y="39319"/>
                        <a:pt x="2599109" y="1111"/>
                        <a:pt x="2530533" y="1079"/>
                      </a:cubicBezTo>
                      <a:cubicBezTo>
                        <a:pt x="2406367" y="1013"/>
                        <a:pt x="2282125" y="3434"/>
                        <a:pt x="2158046" y="53"/>
                      </a:cubicBezTo>
                      <a:cubicBezTo>
                        <a:pt x="2096688" y="-1615"/>
                        <a:pt x="2041044" y="35710"/>
                        <a:pt x="2041688" y="115856"/>
                      </a:cubicBezTo>
                      <a:cubicBezTo>
                        <a:pt x="2043967" y="397740"/>
                        <a:pt x="2043792" y="679667"/>
                        <a:pt x="2041797" y="961551"/>
                      </a:cubicBezTo>
                      <a:cubicBezTo>
                        <a:pt x="2041241" y="1040955"/>
                        <a:pt x="2094715" y="1077572"/>
                        <a:pt x="2156618" y="1076721"/>
                      </a:cubicBezTo>
                      <a:cubicBezTo>
                        <a:pt x="2279083" y="1075031"/>
                        <a:pt x="2401613" y="1074987"/>
                        <a:pt x="2524089" y="1076754"/>
                      </a:cubicBezTo>
                      <a:cubicBezTo>
                        <a:pt x="2583625" y="1077615"/>
                        <a:pt x="2640534" y="1043234"/>
                        <a:pt x="2639008" y="961704"/>
                      </a:cubicBezTo>
                      <a:cubicBezTo>
                        <a:pt x="2636358" y="819971"/>
                        <a:pt x="2638277" y="678152"/>
                        <a:pt x="2638266" y="536354"/>
                      </a:cubicBezTo>
                      <a:close/>
                    </a:path>
                  </a:pathLst>
                </a:custGeom>
                <a:solidFill>
                  <a:srgbClr val="00BCEB"/>
                </a:solidFill>
                <a:ln w="1089" cap="flat">
                  <a:noFill/>
                  <a:prstDash val="solid"/>
                  <a:miter/>
                </a:ln>
              </p:spPr>
              <p:txBody>
                <a:bodyPr rtlCol="0" anchor="ctr"/>
                <a:lstStyle/>
                <a:p>
                  <a:pPr defTabSz="68578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211" name="Freeform: Shape 1590">
                  <a:extLst>
                    <a:ext uri="{FF2B5EF4-FFF2-40B4-BE49-F238E27FC236}">
                      <a16:creationId xmlns:a16="http://schemas.microsoft.com/office/drawing/2014/main" id="{E1300C57-7D57-8148-92B5-6524AC5B8DC5}"/>
                    </a:ext>
                  </a:extLst>
                </p:cNvPr>
                <p:cNvSpPr/>
                <p:nvPr/>
              </p:nvSpPr>
              <p:spPr>
                <a:xfrm>
                  <a:off x="3694802" y="2092194"/>
                  <a:ext cx="2400373" cy="974432"/>
                </a:xfrm>
                <a:custGeom>
                  <a:avLst/>
                  <a:gdLst>
                    <a:gd name="connsiteX0" fmla="*/ 1541121 w 2400373"/>
                    <a:gd name="connsiteY0" fmla="*/ 528974 h 974432"/>
                    <a:gd name="connsiteX1" fmla="*/ 1682035 w 2400373"/>
                    <a:gd name="connsiteY1" fmla="*/ 528875 h 974432"/>
                    <a:gd name="connsiteX2" fmla="*/ 1719153 w 2400373"/>
                    <a:gd name="connsiteY2" fmla="*/ 556834 h 974432"/>
                    <a:gd name="connsiteX3" fmla="*/ 1682951 w 2400373"/>
                    <a:gd name="connsiteY3" fmla="*/ 588216 h 974432"/>
                    <a:gd name="connsiteX4" fmla="*/ 1398603 w 2400373"/>
                    <a:gd name="connsiteY4" fmla="*/ 588238 h 974432"/>
                    <a:gd name="connsiteX5" fmla="*/ 1360635 w 2400373"/>
                    <a:gd name="connsiteY5" fmla="*/ 557695 h 974432"/>
                    <a:gd name="connsiteX6" fmla="*/ 1400195 w 2400373"/>
                    <a:gd name="connsiteY6" fmla="*/ 528766 h 974432"/>
                    <a:gd name="connsiteX7" fmla="*/ 1541121 w 2400373"/>
                    <a:gd name="connsiteY7" fmla="*/ 528974 h 974432"/>
                    <a:gd name="connsiteX8" fmla="*/ 1398298 w 2400373"/>
                    <a:gd name="connsiteY8" fmla="*/ 705054 h 974432"/>
                    <a:gd name="connsiteX9" fmla="*/ 1361060 w 2400373"/>
                    <a:gd name="connsiteY9" fmla="*/ 733438 h 974432"/>
                    <a:gd name="connsiteX10" fmla="*/ 1395539 w 2400373"/>
                    <a:gd name="connsiteY10" fmla="*/ 764493 h 974432"/>
                    <a:gd name="connsiteX11" fmla="*/ 1684914 w 2400373"/>
                    <a:gd name="connsiteY11" fmla="*/ 764493 h 974432"/>
                    <a:gd name="connsiteX12" fmla="*/ 1719131 w 2400373"/>
                    <a:gd name="connsiteY12" fmla="*/ 733732 h 974432"/>
                    <a:gd name="connsiteX13" fmla="*/ 1682657 w 2400373"/>
                    <a:gd name="connsiteY13" fmla="*/ 705131 h 974432"/>
                    <a:gd name="connsiteX14" fmla="*/ 1539223 w 2400373"/>
                    <a:gd name="connsiteY14" fmla="*/ 705207 h 974432"/>
                    <a:gd name="connsiteX15" fmla="*/ 1398298 w 2400373"/>
                    <a:gd name="connsiteY15" fmla="*/ 705054 h 974432"/>
                    <a:gd name="connsiteX16" fmla="*/ 1682493 w 2400373"/>
                    <a:gd name="connsiteY16" fmla="*/ 58785 h 974432"/>
                    <a:gd name="connsiteX17" fmla="*/ 1719164 w 2400373"/>
                    <a:gd name="connsiteY17" fmla="*/ 28210 h 974432"/>
                    <a:gd name="connsiteX18" fmla="*/ 1682384 w 2400373"/>
                    <a:gd name="connsiteY18" fmla="*/ 88 h 974432"/>
                    <a:gd name="connsiteX19" fmla="*/ 1398123 w 2400373"/>
                    <a:gd name="connsiteY19" fmla="*/ 1 h 974432"/>
                    <a:gd name="connsiteX20" fmla="*/ 1360689 w 2400373"/>
                    <a:gd name="connsiteY20" fmla="*/ 28276 h 974432"/>
                    <a:gd name="connsiteX21" fmla="*/ 1398221 w 2400373"/>
                    <a:gd name="connsiteY21" fmla="*/ 58785 h 974432"/>
                    <a:gd name="connsiteX22" fmla="*/ 1539092 w 2400373"/>
                    <a:gd name="connsiteY22" fmla="*/ 58905 h 974432"/>
                    <a:gd name="connsiteX23" fmla="*/ 1682493 w 2400373"/>
                    <a:gd name="connsiteY23" fmla="*/ 58785 h 974432"/>
                    <a:gd name="connsiteX24" fmla="*/ 1398156 w 2400373"/>
                    <a:gd name="connsiteY24" fmla="*/ 176245 h 974432"/>
                    <a:gd name="connsiteX25" fmla="*/ 1360722 w 2400373"/>
                    <a:gd name="connsiteY25" fmla="*/ 204574 h 974432"/>
                    <a:gd name="connsiteX26" fmla="*/ 1398221 w 2400373"/>
                    <a:gd name="connsiteY26" fmla="*/ 235041 h 974432"/>
                    <a:gd name="connsiteX27" fmla="*/ 1682471 w 2400373"/>
                    <a:gd name="connsiteY27" fmla="*/ 235030 h 974432"/>
                    <a:gd name="connsiteX28" fmla="*/ 1719186 w 2400373"/>
                    <a:gd name="connsiteY28" fmla="*/ 204553 h 974432"/>
                    <a:gd name="connsiteX29" fmla="*/ 1682406 w 2400373"/>
                    <a:gd name="connsiteY29" fmla="*/ 176343 h 974432"/>
                    <a:gd name="connsiteX30" fmla="*/ 1541535 w 2400373"/>
                    <a:gd name="connsiteY30" fmla="*/ 176442 h 974432"/>
                    <a:gd name="connsiteX31" fmla="*/ 1398156 w 2400373"/>
                    <a:gd name="connsiteY31" fmla="*/ 176245 h 974432"/>
                    <a:gd name="connsiteX32" fmla="*/ 1682581 w 2400373"/>
                    <a:gd name="connsiteY32" fmla="*/ 411427 h 974432"/>
                    <a:gd name="connsiteX33" fmla="*/ 1719197 w 2400373"/>
                    <a:gd name="connsiteY33" fmla="*/ 383261 h 974432"/>
                    <a:gd name="connsiteX34" fmla="*/ 1682319 w 2400373"/>
                    <a:gd name="connsiteY34" fmla="*/ 352806 h 974432"/>
                    <a:gd name="connsiteX35" fmla="*/ 1398058 w 2400373"/>
                    <a:gd name="connsiteY35" fmla="*/ 352555 h 974432"/>
                    <a:gd name="connsiteX36" fmla="*/ 1360700 w 2400373"/>
                    <a:gd name="connsiteY36" fmla="*/ 380993 h 974432"/>
                    <a:gd name="connsiteX37" fmla="*/ 1398319 w 2400373"/>
                    <a:gd name="connsiteY37" fmla="*/ 411285 h 974432"/>
                    <a:gd name="connsiteX38" fmla="*/ 1539191 w 2400373"/>
                    <a:gd name="connsiteY38" fmla="*/ 411383 h 974432"/>
                    <a:gd name="connsiteX39" fmla="*/ 1682581 w 2400373"/>
                    <a:gd name="connsiteY39" fmla="*/ 411427 h 974432"/>
                    <a:gd name="connsiteX40" fmla="*/ 998496 w 2400373"/>
                    <a:gd name="connsiteY40" fmla="*/ 269247 h 974432"/>
                    <a:gd name="connsiteX41" fmla="*/ 1038929 w 2400373"/>
                    <a:gd name="connsiteY41" fmla="*/ 239490 h 974432"/>
                    <a:gd name="connsiteX42" fmla="*/ 1000153 w 2400373"/>
                    <a:gd name="connsiteY42" fmla="*/ 210473 h 974432"/>
                    <a:gd name="connsiteX43" fmla="*/ 718379 w 2400373"/>
                    <a:gd name="connsiteY43" fmla="*/ 210648 h 974432"/>
                    <a:gd name="connsiteX44" fmla="*/ 680236 w 2400373"/>
                    <a:gd name="connsiteY44" fmla="*/ 240318 h 974432"/>
                    <a:gd name="connsiteX45" fmla="*/ 719240 w 2400373"/>
                    <a:gd name="connsiteY45" fmla="*/ 269443 h 974432"/>
                    <a:gd name="connsiteX46" fmla="*/ 860122 w 2400373"/>
                    <a:gd name="connsiteY46" fmla="*/ 269269 h 974432"/>
                    <a:gd name="connsiteX47" fmla="*/ 998496 w 2400373"/>
                    <a:gd name="connsiteY47" fmla="*/ 269247 h 974432"/>
                    <a:gd name="connsiteX48" fmla="*/ 1000339 w 2400373"/>
                    <a:gd name="connsiteY48" fmla="*/ 445666 h 974432"/>
                    <a:gd name="connsiteX49" fmla="*/ 1038929 w 2400373"/>
                    <a:gd name="connsiteY49" fmla="*/ 416486 h 974432"/>
                    <a:gd name="connsiteX50" fmla="*/ 1000851 w 2400373"/>
                    <a:gd name="connsiteY50" fmla="*/ 386903 h 974432"/>
                    <a:gd name="connsiteX51" fmla="*/ 719066 w 2400373"/>
                    <a:gd name="connsiteY51" fmla="*/ 386718 h 974432"/>
                    <a:gd name="connsiteX52" fmla="*/ 680236 w 2400373"/>
                    <a:gd name="connsiteY52" fmla="*/ 416017 h 974432"/>
                    <a:gd name="connsiteX53" fmla="*/ 718553 w 2400373"/>
                    <a:gd name="connsiteY53" fmla="*/ 445458 h 974432"/>
                    <a:gd name="connsiteX54" fmla="*/ 856927 w 2400373"/>
                    <a:gd name="connsiteY54" fmla="*/ 445513 h 974432"/>
                    <a:gd name="connsiteX55" fmla="*/ 1000339 w 2400373"/>
                    <a:gd name="connsiteY55" fmla="*/ 445666 h 974432"/>
                    <a:gd name="connsiteX56" fmla="*/ 1003643 w 2400373"/>
                    <a:gd name="connsiteY56" fmla="*/ 621834 h 974432"/>
                    <a:gd name="connsiteX57" fmla="*/ 1038732 w 2400373"/>
                    <a:gd name="connsiteY57" fmla="*/ 592032 h 974432"/>
                    <a:gd name="connsiteX58" fmla="*/ 1005060 w 2400373"/>
                    <a:gd name="connsiteY58" fmla="*/ 563463 h 974432"/>
                    <a:gd name="connsiteX59" fmla="*/ 715762 w 2400373"/>
                    <a:gd name="connsiteY59" fmla="*/ 563409 h 974432"/>
                    <a:gd name="connsiteX60" fmla="*/ 680530 w 2400373"/>
                    <a:gd name="connsiteY60" fmla="*/ 593112 h 974432"/>
                    <a:gd name="connsiteX61" fmla="*/ 716863 w 2400373"/>
                    <a:gd name="connsiteY61" fmla="*/ 621899 h 974432"/>
                    <a:gd name="connsiteX62" fmla="*/ 857734 w 2400373"/>
                    <a:gd name="connsiteY62" fmla="*/ 621735 h 974432"/>
                    <a:gd name="connsiteX63" fmla="*/ 1003643 w 2400373"/>
                    <a:gd name="connsiteY63" fmla="*/ 621834 h 974432"/>
                    <a:gd name="connsiteX64" fmla="*/ 716100 w 2400373"/>
                    <a:gd name="connsiteY64" fmla="*/ 739642 h 974432"/>
                    <a:gd name="connsiteX65" fmla="*/ 680519 w 2400373"/>
                    <a:gd name="connsiteY65" fmla="*/ 769105 h 974432"/>
                    <a:gd name="connsiteX66" fmla="*/ 716525 w 2400373"/>
                    <a:gd name="connsiteY66" fmla="*/ 798165 h 974432"/>
                    <a:gd name="connsiteX67" fmla="*/ 1003294 w 2400373"/>
                    <a:gd name="connsiteY67" fmla="*/ 798121 h 974432"/>
                    <a:gd name="connsiteX68" fmla="*/ 1038721 w 2400373"/>
                    <a:gd name="connsiteY68" fmla="*/ 768713 h 974432"/>
                    <a:gd name="connsiteX69" fmla="*/ 1002869 w 2400373"/>
                    <a:gd name="connsiteY69" fmla="*/ 739664 h 974432"/>
                    <a:gd name="connsiteX70" fmla="*/ 861998 w 2400373"/>
                    <a:gd name="connsiteY70" fmla="*/ 739730 h 974432"/>
                    <a:gd name="connsiteX71" fmla="*/ 716100 w 2400373"/>
                    <a:gd name="connsiteY71" fmla="*/ 739642 h 974432"/>
                    <a:gd name="connsiteX72" fmla="*/ 1002084 w 2400373"/>
                    <a:gd name="connsiteY72" fmla="*/ 974387 h 974432"/>
                    <a:gd name="connsiteX73" fmla="*/ 1038929 w 2400373"/>
                    <a:gd name="connsiteY73" fmla="*/ 946211 h 974432"/>
                    <a:gd name="connsiteX74" fmla="*/ 1001593 w 2400373"/>
                    <a:gd name="connsiteY74" fmla="*/ 916039 h 974432"/>
                    <a:gd name="connsiteX75" fmla="*/ 717332 w 2400373"/>
                    <a:gd name="connsiteY75" fmla="*/ 915843 h 974432"/>
                    <a:gd name="connsiteX76" fmla="*/ 680257 w 2400373"/>
                    <a:gd name="connsiteY76" fmla="*/ 944226 h 974432"/>
                    <a:gd name="connsiteX77" fmla="*/ 717823 w 2400373"/>
                    <a:gd name="connsiteY77" fmla="*/ 974180 h 974432"/>
                    <a:gd name="connsiteX78" fmla="*/ 858694 w 2400373"/>
                    <a:gd name="connsiteY78" fmla="*/ 974235 h 974432"/>
                    <a:gd name="connsiteX79" fmla="*/ 1002084 w 2400373"/>
                    <a:gd name="connsiteY79" fmla="*/ 974387 h 974432"/>
                    <a:gd name="connsiteX80" fmla="*/ 320572 w 2400373"/>
                    <a:gd name="connsiteY80" fmla="*/ 269225 h 974432"/>
                    <a:gd name="connsiteX81" fmla="*/ 358661 w 2400373"/>
                    <a:gd name="connsiteY81" fmla="*/ 239380 h 974432"/>
                    <a:gd name="connsiteX82" fmla="*/ 321903 w 2400373"/>
                    <a:gd name="connsiteY82" fmla="*/ 210495 h 974432"/>
                    <a:gd name="connsiteX83" fmla="*/ 35101 w 2400373"/>
                    <a:gd name="connsiteY83" fmla="*/ 210594 h 974432"/>
                    <a:gd name="connsiteX84" fmla="*/ 229 w 2400373"/>
                    <a:gd name="connsiteY84" fmla="*/ 240504 h 974432"/>
                    <a:gd name="connsiteX85" fmla="*/ 36290 w 2400373"/>
                    <a:gd name="connsiteY85" fmla="*/ 269367 h 974432"/>
                    <a:gd name="connsiteX86" fmla="*/ 179690 w 2400373"/>
                    <a:gd name="connsiteY86" fmla="*/ 269280 h 974432"/>
                    <a:gd name="connsiteX87" fmla="*/ 320572 w 2400373"/>
                    <a:gd name="connsiteY87" fmla="*/ 269225 h 974432"/>
                    <a:gd name="connsiteX88" fmla="*/ 320594 w 2400373"/>
                    <a:gd name="connsiteY88" fmla="*/ 445458 h 974432"/>
                    <a:gd name="connsiteX89" fmla="*/ 358661 w 2400373"/>
                    <a:gd name="connsiteY89" fmla="*/ 415657 h 974432"/>
                    <a:gd name="connsiteX90" fmla="*/ 321848 w 2400373"/>
                    <a:gd name="connsiteY90" fmla="*/ 386750 h 974432"/>
                    <a:gd name="connsiteX91" fmla="*/ 35068 w 2400373"/>
                    <a:gd name="connsiteY91" fmla="*/ 386859 h 974432"/>
                    <a:gd name="connsiteX92" fmla="*/ 219 w 2400373"/>
                    <a:gd name="connsiteY92" fmla="*/ 416868 h 974432"/>
                    <a:gd name="connsiteX93" fmla="*/ 36322 w 2400373"/>
                    <a:gd name="connsiteY93" fmla="*/ 445611 h 974432"/>
                    <a:gd name="connsiteX94" fmla="*/ 179712 w 2400373"/>
                    <a:gd name="connsiteY94" fmla="*/ 445513 h 974432"/>
                    <a:gd name="connsiteX95" fmla="*/ 320594 w 2400373"/>
                    <a:gd name="connsiteY95" fmla="*/ 445458 h 974432"/>
                    <a:gd name="connsiteX96" fmla="*/ 320932 w 2400373"/>
                    <a:gd name="connsiteY96" fmla="*/ 621692 h 974432"/>
                    <a:gd name="connsiteX97" fmla="*/ 358661 w 2400373"/>
                    <a:gd name="connsiteY97" fmla="*/ 591673 h 974432"/>
                    <a:gd name="connsiteX98" fmla="*/ 321510 w 2400373"/>
                    <a:gd name="connsiteY98" fmla="*/ 563333 h 974432"/>
                    <a:gd name="connsiteX99" fmla="*/ 37271 w 2400373"/>
                    <a:gd name="connsiteY99" fmla="*/ 563562 h 974432"/>
                    <a:gd name="connsiteX100" fmla="*/ 99 w 2400373"/>
                    <a:gd name="connsiteY100" fmla="*/ 593548 h 974432"/>
                    <a:gd name="connsiteX101" fmla="*/ 36693 w 2400373"/>
                    <a:gd name="connsiteY101" fmla="*/ 621877 h 974432"/>
                    <a:gd name="connsiteX102" fmla="*/ 180072 w 2400373"/>
                    <a:gd name="connsiteY102" fmla="*/ 621757 h 974432"/>
                    <a:gd name="connsiteX103" fmla="*/ 320932 w 2400373"/>
                    <a:gd name="connsiteY103" fmla="*/ 621692 h 974432"/>
                    <a:gd name="connsiteX104" fmla="*/ 321041 w 2400373"/>
                    <a:gd name="connsiteY104" fmla="*/ 797947 h 974432"/>
                    <a:gd name="connsiteX105" fmla="*/ 358639 w 2400373"/>
                    <a:gd name="connsiteY105" fmla="*/ 767873 h 974432"/>
                    <a:gd name="connsiteX106" fmla="*/ 321401 w 2400373"/>
                    <a:gd name="connsiteY106" fmla="*/ 739566 h 974432"/>
                    <a:gd name="connsiteX107" fmla="*/ 37162 w 2400373"/>
                    <a:gd name="connsiteY107" fmla="*/ 739806 h 974432"/>
                    <a:gd name="connsiteX108" fmla="*/ 99 w 2400373"/>
                    <a:gd name="connsiteY108" fmla="*/ 769978 h 974432"/>
                    <a:gd name="connsiteX109" fmla="*/ 36802 w 2400373"/>
                    <a:gd name="connsiteY109" fmla="*/ 798132 h 974432"/>
                    <a:gd name="connsiteX110" fmla="*/ 177662 w 2400373"/>
                    <a:gd name="connsiteY110" fmla="*/ 798012 h 974432"/>
                    <a:gd name="connsiteX111" fmla="*/ 321041 w 2400373"/>
                    <a:gd name="connsiteY111" fmla="*/ 797947 h 974432"/>
                    <a:gd name="connsiteX112" fmla="*/ 323146 w 2400373"/>
                    <a:gd name="connsiteY112" fmla="*/ 974387 h 974432"/>
                    <a:gd name="connsiteX113" fmla="*/ 358334 w 2400373"/>
                    <a:gd name="connsiteY113" fmla="*/ 944564 h 974432"/>
                    <a:gd name="connsiteX114" fmla="*/ 324334 w 2400373"/>
                    <a:gd name="connsiteY114" fmla="*/ 915941 h 974432"/>
                    <a:gd name="connsiteX115" fmla="*/ 35068 w 2400373"/>
                    <a:gd name="connsiteY115" fmla="*/ 915952 h 974432"/>
                    <a:gd name="connsiteX116" fmla="*/ 240 w 2400373"/>
                    <a:gd name="connsiteY116" fmla="*/ 945873 h 974432"/>
                    <a:gd name="connsiteX117" fmla="*/ 36399 w 2400373"/>
                    <a:gd name="connsiteY117" fmla="*/ 974366 h 974432"/>
                    <a:gd name="connsiteX118" fmla="*/ 179778 w 2400373"/>
                    <a:gd name="connsiteY118" fmla="*/ 974246 h 974432"/>
                    <a:gd name="connsiteX119" fmla="*/ 323146 w 2400373"/>
                    <a:gd name="connsiteY119" fmla="*/ 974387 h 974432"/>
                    <a:gd name="connsiteX120" fmla="*/ 2362358 w 2400373"/>
                    <a:gd name="connsiteY120" fmla="*/ 621703 h 974432"/>
                    <a:gd name="connsiteX121" fmla="*/ 2400283 w 2400373"/>
                    <a:gd name="connsiteY121" fmla="*/ 592218 h 974432"/>
                    <a:gd name="connsiteX122" fmla="*/ 2364179 w 2400373"/>
                    <a:gd name="connsiteY122" fmla="*/ 563333 h 974432"/>
                    <a:gd name="connsiteX123" fmla="*/ 2077399 w 2400373"/>
                    <a:gd name="connsiteY123" fmla="*/ 563322 h 974432"/>
                    <a:gd name="connsiteX124" fmla="*/ 2041928 w 2400373"/>
                    <a:gd name="connsiteY124" fmla="*/ 592916 h 974432"/>
                    <a:gd name="connsiteX125" fmla="*/ 2078097 w 2400373"/>
                    <a:gd name="connsiteY125" fmla="*/ 621943 h 974432"/>
                    <a:gd name="connsiteX126" fmla="*/ 2218968 w 2400373"/>
                    <a:gd name="connsiteY126" fmla="*/ 621746 h 974432"/>
                    <a:gd name="connsiteX127" fmla="*/ 2362358 w 2400373"/>
                    <a:gd name="connsiteY127" fmla="*/ 621703 h 974432"/>
                    <a:gd name="connsiteX128" fmla="*/ 2362402 w 2400373"/>
                    <a:gd name="connsiteY128" fmla="*/ 797958 h 974432"/>
                    <a:gd name="connsiteX129" fmla="*/ 2400283 w 2400373"/>
                    <a:gd name="connsiteY129" fmla="*/ 768506 h 974432"/>
                    <a:gd name="connsiteX130" fmla="*/ 2364114 w 2400373"/>
                    <a:gd name="connsiteY130" fmla="*/ 739599 h 974432"/>
                    <a:gd name="connsiteX131" fmla="*/ 2077323 w 2400373"/>
                    <a:gd name="connsiteY131" fmla="*/ 739588 h 974432"/>
                    <a:gd name="connsiteX132" fmla="*/ 2041917 w 2400373"/>
                    <a:gd name="connsiteY132" fmla="*/ 769302 h 974432"/>
                    <a:gd name="connsiteX133" fmla="*/ 2078130 w 2400373"/>
                    <a:gd name="connsiteY133" fmla="*/ 798209 h 974432"/>
                    <a:gd name="connsiteX134" fmla="*/ 2221520 w 2400373"/>
                    <a:gd name="connsiteY134" fmla="*/ 798001 h 974432"/>
                    <a:gd name="connsiteX135" fmla="*/ 2362402 w 2400373"/>
                    <a:gd name="connsiteY135" fmla="*/ 797958 h 974432"/>
                    <a:gd name="connsiteX136" fmla="*/ 2080616 w 2400373"/>
                    <a:gd name="connsiteY136" fmla="*/ 915756 h 974432"/>
                    <a:gd name="connsiteX137" fmla="*/ 2041612 w 2400373"/>
                    <a:gd name="connsiteY137" fmla="*/ 944902 h 974432"/>
                    <a:gd name="connsiteX138" fmla="*/ 2079918 w 2400373"/>
                    <a:gd name="connsiteY138" fmla="*/ 974191 h 974432"/>
                    <a:gd name="connsiteX139" fmla="*/ 2361671 w 2400373"/>
                    <a:gd name="connsiteY139" fmla="*/ 974431 h 974432"/>
                    <a:gd name="connsiteX140" fmla="*/ 2400304 w 2400373"/>
                    <a:gd name="connsiteY140" fmla="*/ 945546 h 974432"/>
                    <a:gd name="connsiteX141" fmla="*/ 2362369 w 2400373"/>
                    <a:gd name="connsiteY141" fmla="*/ 916017 h 974432"/>
                    <a:gd name="connsiteX142" fmla="*/ 2224006 w 2400373"/>
                    <a:gd name="connsiteY142" fmla="*/ 915930 h 974432"/>
                    <a:gd name="connsiteX143" fmla="*/ 2080616 w 2400373"/>
                    <a:gd name="connsiteY143" fmla="*/ 915756 h 974432"/>
                    <a:gd name="connsiteX144" fmla="*/ 2359894 w 2400373"/>
                    <a:gd name="connsiteY144" fmla="*/ 269247 h 974432"/>
                    <a:gd name="connsiteX145" fmla="*/ 2400272 w 2400373"/>
                    <a:gd name="connsiteY145" fmla="*/ 239490 h 974432"/>
                    <a:gd name="connsiteX146" fmla="*/ 2361616 w 2400373"/>
                    <a:gd name="connsiteY146" fmla="*/ 210441 h 974432"/>
                    <a:gd name="connsiteX147" fmla="*/ 2079863 w 2400373"/>
                    <a:gd name="connsiteY147" fmla="*/ 210637 h 974432"/>
                    <a:gd name="connsiteX148" fmla="*/ 2041568 w 2400373"/>
                    <a:gd name="connsiteY148" fmla="*/ 240264 h 974432"/>
                    <a:gd name="connsiteX149" fmla="*/ 2080659 w 2400373"/>
                    <a:gd name="connsiteY149" fmla="*/ 269476 h 974432"/>
                    <a:gd name="connsiteX150" fmla="*/ 2221531 w 2400373"/>
                    <a:gd name="connsiteY150" fmla="*/ 269280 h 974432"/>
                    <a:gd name="connsiteX151" fmla="*/ 2359894 w 2400373"/>
                    <a:gd name="connsiteY151" fmla="*/ 269247 h 974432"/>
                    <a:gd name="connsiteX152" fmla="*/ 2362369 w 2400373"/>
                    <a:gd name="connsiteY152" fmla="*/ 445469 h 974432"/>
                    <a:gd name="connsiteX153" fmla="*/ 2400272 w 2400373"/>
                    <a:gd name="connsiteY153" fmla="*/ 415876 h 974432"/>
                    <a:gd name="connsiteX154" fmla="*/ 2364168 w 2400373"/>
                    <a:gd name="connsiteY154" fmla="*/ 386772 h 974432"/>
                    <a:gd name="connsiteX155" fmla="*/ 2077388 w 2400373"/>
                    <a:gd name="connsiteY155" fmla="*/ 386750 h 974432"/>
                    <a:gd name="connsiteX156" fmla="*/ 2041917 w 2400373"/>
                    <a:gd name="connsiteY156" fmla="*/ 416595 h 974432"/>
                    <a:gd name="connsiteX157" fmla="*/ 2078097 w 2400373"/>
                    <a:gd name="connsiteY157" fmla="*/ 445698 h 974432"/>
                    <a:gd name="connsiteX158" fmla="*/ 2221487 w 2400373"/>
                    <a:gd name="connsiteY158" fmla="*/ 445524 h 974432"/>
                    <a:gd name="connsiteX159" fmla="*/ 2362369 w 2400373"/>
                    <a:gd name="connsiteY159" fmla="*/ 445469 h 974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400373" h="974432">
                      <a:moveTo>
                        <a:pt x="1541121" y="528974"/>
                      </a:moveTo>
                      <a:cubicBezTo>
                        <a:pt x="1588096" y="528974"/>
                        <a:pt x="1635071" y="529181"/>
                        <a:pt x="1682035" y="528875"/>
                      </a:cubicBezTo>
                      <a:cubicBezTo>
                        <a:pt x="1701925" y="528745"/>
                        <a:pt x="1717278" y="534153"/>
                        <a:pt x="1719153" y="556834"/>
                      </a:cubicBezTo>
                      <a:cubicBezTo>
                        <a:pt x="1720800" y="576788"/>
                        <a:pt x="1708805" y="588063"/>
                        <a:pt x="1682951" y="588216"/>
                      </a:cubicBezTo>
                      <a:cubicBezTo>
                        <a:pt x="1588172" y="588772"/>
                        <a:pt x="1493382" y="588739"/>
                        <a:pt x="1398603" y="588238"/>
                      </a:cubicBezTo>
                      <a:cubicBezTo>
                        <a:pt x="1373883" y="588107"/>
                        <a:pt x="1358596" y="575458"/>
                        <a:pt x="1360635" y="557695"/>
                      </a:cubicBezTo>
                      <a:cubicBezTo>
                        <a:pt x="1363263" y="534840"/>
                        <a:pt x="1378932" y="528472"/>
                        <a:pt x="1400195" y="528766"/>
                      </a:cubicBezTo>
                      <a:cubicBezTo>
                        <a:pt x="1447170" y="529432"/>
                        <a:pt x="1494156" y="528974"/>
                        <a:pt x="1541121" y="528974"/>
                      </a:cubicBezTo>
                      <a:close/>
                      <a:moveTo>
                        <a:pt x="1398298" y="705054"/>
                      </a:moveTo>
                      <a:cubicBezTo>
                        <a:pt x="1377809" y="704836"/>
                        <a:pt x="1362161" y="712218"/>
                        <a:pt x="1361060" y="733438"/>
                      </a:cubicBezTo>
                      <a:cubicBezTo>
                        <a:pt x="1359937" y="754985"/>
                        <a:pt x="1375105" y="764449"/>
                        <a:pt x="1395539" y="764493"/>
                      </a:cubicBezTo>
                      <a:cubicBezTo>
                        <a:pt x="1491997" y="764667"/>
                        <a:pt x="1588456" y="764722"/>
                        <a:pt x="1684914" y="764493"/>
                      </a:cubicBezTo>
                      <a:cubicBezTo>
                        <a:pt x="1704912" y="764449"/>
                        <a:pt x="1720156" y="756696"/>
                        <a:pt x="1719131" y="733732"/>
                      </a:cubicBezTo>
                      <a:cubicBezTo>
                        <a:pt x="1718128" y="711160"/>
                        <a:pt x="1702710" y="705032"/>
                        <a:pt x="1682657" y="705131"/>
                      </a:cubicBezTo>
                      <a:cubicBezTo>
                        <a:pt x="1634853" y="705371"/>
                        <a:pt x="1587038" y="705207"/>
                        <a:pt x="1539223" y="705207"/>
                      </a:cubicBezTo>
                      <a:cubicBezTo>
                        <a:pt x="1492248" y="705218"/>
                        <a:pt x="1445262" y="705556"/>
                        <a:pt x="1398298" y="705054"/>
                      </a:cubicBezTo>
                      <a:close/>
                      <a:moveTo>
                        <a:pt x="1682493" y="58785"/>
                      </a:moveTo>
                      <a:cubicBezTo>
                        <a:pt x="1708325" y="58557"/>
                        <a:pt x="1720560" y="48154"/>
                        <a:pt x="1719164" y="28210"/>
                      </a:cubicBezTo>
                      <a:cubicBezTo>
                        <a:pt x="1717572" y="5431"/>
                        <a:pt x="1702361" y="45"/>
                        <a:pt x="1682384" y="88"/>
                      </a:cubicBezTo>
                      <a:cubicBezTo>
                        <a:pt x="1587627" y="328"/>
                        <a:pt x="1492880" y="448"/>
                        <a:pt x="1398123" y="1"/>
                      </a:cubicBezTo>
                      <a:cubicBezTo>
                        <a:pt x="1377525" y="-97"/>
                        <a:pt x="1363339" y="6969"/>
                        <a:pt x="1360689" y="28276"/>
                      </a:cubicBezTo>
                      <a:cubicBezTo>
                        <a:pt x="1358476" y="46115"/>
                        <a:pt x="1374003" y="58567"/>
                        <a:pt x="1398221" y="58785"/>
                      </a:cubicBezTo>
                      <a:cubicBezTo>
                        <a:pt x="1445175" y="59200"/>
                        <a:pt x="1492139" y="58905"/>
                        <a:pt x="1539092" y="58905"/>
                      </a:cubicBezTo>
                      <a:cubicBezTo>
                        <a:pt x="1586896" y="58905"/>
                        <a:pt x="1634700" y="59200"/>
                        <a:pt x="1682493" y="58785"/>
                      </a:cubicBezTo>
                      <a:close/>
                      <a:moveTo>
                        <a:pt x="1398156" y="176245"/>
                      </a:moveTo>
                      <a:cubicBezTo>
                        <a:pt x="1377591" y="175995"/>
                        <a:pt x="1363372" y="183246"/>
                        <a:pt x="1360722" y="204574"/>
                      </a:cubicBezTo>
                      <a:cubicBezTo>
                        <a:pt x="1358497" y="222479"/>
                        <a:pt x="1373960" y="234964"/>
                        <a:pt x="1398221" y="235041"/>
                      </a:cubicBezTo>
                      <a:cubicBezTo>
                        <a:pt x="1492968" y="235313"/>
                        <a:pt x="1587725" y="235324"/>
                        <a:pt x="1682471" y="235030"/>
                      </a:cubicBezTo>
                      <a:cubicBezTo>
                        <a:pt x="1708325" y="234953"/>
                        <a:pt x="1720614" y="224475"/>
                        <a:pt x="1719186" y="204553"/>
                      </a:cubicBezTo>
                      <a:cubicBezTo>
                        <a:pt x="1717561" y="181861"/>
                        <a:pt x="1702404" y="176213"/>
                        <a:pt x="1682406" y="176343"/>
                      </a:cubicBezTo>
                      <a:cubicBezTo>
                        <a:pt x="1635453" y="176660"/>
                        <a:pt x="1588488" y="176442"/>
                        <a:pt x="1541535" y="176442"/>
                      </a:cubicBezTo>
                      <a:cubicBezTo>
                        <a:pt x="1493742" y="176431"/>
                        <a:pt x="1445949" y="176823"/>
                        <a:pt x="1398156" y="176245"/>
                      </a:cubicBezTo>
                      <a:close/>
                      <a:moveTo>
                        <a:pt x="1682581" y="411427"/>
                      </a:moveTo>
                      <a:cubicBezTo>
                        <a:pt x="1702230" y="411481"/>
                        <a:pt x="1718008" y="406607"/>
                        <a:pt x="1719197" y="383261"/>
                      </a:cubicBezTo>
                      <a:cubicBezTo>
                        <a:pt x="1720211" y="363274"/>
                        <a:pt x="1707758" y="352860"/>
                        <a:pt x="1682319" y="352806"/>
                      </a:cubicBezTo>
                      <a:cubicBezTo>
                        <a:pt x="1587561" y="352631"/>
                        <a:pt x="1492804" y="352980"/>
                        <a:pt x="1398058" y="352555"/>
                      </a:cubicBezTo>
                      <a:cubicBezTo>
                        <a:pt x="1377416" y="352457"/>
                        <a:pt x="1363339" y="359762"/>
                        <a:pt x="1360700" y="380993"/>
                      </a:cubicBezTo>
                      <a:cubicBezTo>
                        <a:pt x="1358486" y="398865"/>
                        <a:pt x="1374058" y="411110"/>
                        <a:pt x="1398319" y="411285"/>
                      </a:cubicBezTo>
                      <a:cubicBezTo>
                        <a:pt x="1445273" y="411612"/>
                        <a:pt x="1492237" y="411383"/>
                        <a:pt x="1539191" y="411383"/>
                      </a:cubicBezTo>
                      <a:cubicBezTo>
                        <a:pt x="1586984" y="411394"/>
                        <a:pt x="1634788" y="411307"/>
                        <a:pt x="1682581" y="411427"/>
                      </a:cubicBezTo>
                      <a:close/>
                      <a:moveTo>
                        <a:pt x="998496" y="269247"/>
                      </a:moveTo>
                      <a:cubicBezTo>
                        <a:pt x="1026029" y="269171"/>
                        <a:pt x="1040030" y="259215"/>
                        <a:pt x="1038929" y="239490"/>
                      </a:cubicBezTo>
                      <a:cubicBezTo>
                        <a:pt x="1037566" y="215151"/>
                        <a:pt x="1020708" y="210441"/>
                        <a:pt x="1000153" y="210473"/>
                      </a:cubicBezTo>
                      <a:cubicBezTo>
                        <a:pt x="906225" y="210648"/>
                        <a:pt x="812296" y="210408"/>
                        <a:pt x="718379" y="210648"/>
                      </a:cubicBezTo>
                      <a:cubicBezTo>
                        <a:pt x="693343" y="210713"/>
                        <a:pt x="678666" y="221977"/>
                        <a:pt x="680236" y="240318"/>
                      </a:cubicBezTo>
                      <a:cubicBezTo>
                        <a:pt x="682242" y="263708"/>
                        <a:pt x="698097" y="269694"/>
                        <a:pt x="719240" y="269443"/>
                      </a:cubicBezTo>
                      <a:cubicBezTo>
                        <a:pt x="766193" y="268887"/>
                        <a:pt x="813169" y="269269"/>
                        <a:pt x="860122" y="269269"/>
                      </a:cubicBezTo>
                      <a:cubicBezTo>
                        <a:pt x="906247" y="269291"/>
                        <a:pt x="952371" y="269378"/>
                        <a:pt x="998496" y="269247"/>
                      </a:cubicBezTo>
                      <a:close/>
                      <a:moveTo>
                        <a:pt x="1000339" y="445666"/>
                      </a:moveTo>
                      <a:cubicBezTo>
                        <a:pt x="1021340" y="445873"/>
                        <a:pt x="1037446" y="440377"/>
                        <a:pt x="1038929" y="416486"/>
                      </a:cubicBezTo>
                      <a:cubicBezTo>
                        <a:pt x="1040128" y="397284"/>
                        <a:pt x="1026891" y="386979"/>
                        <a:pt x="1000851" y="386903"/>
                      </a:cubicBezTo>
                      <a:cubicBezTo>
                        <a:pt x="906923" y="386630"/>
                        <a:pt x="812994" y="386881"/>
                        <a:pt x="719066" y="386718"/>
                      </a:cubicBezTo>
                      <a:cubicBezTo>
                        <a:pt x="698380" y="386685"/>
                        <a:pt x="681806" y="392115"/>
                        <a:pt x="680236" y="416017"/>
                      </a:cubicBezTo>
                      <a:cubicBezTo>
                        <a:pt x="679025" y="434467"/>
                        <a:pt x="693735" y="445360"/>
                        <a:pt x="718553" y="445458"/>
                      </a:cubicBezTo>
                      <a:cubicBezTo>
                        <a:pt x="764678" y="445644"/>
                        <a:pt x="810803" y="445513"/>
                        <a:pt x="856927" y="445513"/>
                      </a:cubicBezTo>
                      <a:cubicBezTo>
                        <a:pt x="904731" y="445513"/>
                        <a:pt x="952546" y="445186"/>
                        <a:pt x="1000339" y="445666"/>
                      </a:cubicBezTo>
                      <a:close/>
                      <a:moveTo>
                        <a:pt x="1003643" y="621834"/>
                      </a:moveTo>
                      <a:cubicBezTo>
                        <a:pt x="1024306" y="621954"/>
                        <a:pt x="1038841" y="614146"/>
                        <a:pt x="1038732" y="592032"/>
                      </a:cubicBezTo>
                      <a:cubicBezTo>
                        <a:pt x="1038634" y="571206"/>
                        <a:pt x="1024590" y="563453"/>
                        <a:pt x="1005060" y="563463"/>
                      </a:cubicBezTo>
                      <a:cubicBezTo>
                        <a:pt x="908624" y="563540"/>
                        <a:pt x="812198" y="563583"/>
                        <a:pt x="715762" y="563409"/>
                      </a:cubicBezTo>
                      <a:cubicBezTo>
                        <a:pt x="695175" y="563365"/>
                        <a:pt x="680029" y="571140"/>
                        <a:pt x="680530" y="593112"/>
                      </a:cubicBezTo>
                      <a:cubicBezTo>
                        <a:pt x="681032" y="614811"/>
                        <a:pt x="696254" y="622117"/>
                        <a:pt x="716863" y="621899"/>
                      </a:cubicBezTo>
                      <a:cubicBezTo>
                        <a:pt x="763816" y="621397"/>
                        <a:pt x="810781" y="621735"/>
                        <a:pt x="857734" y="621735"/>
                      </a:cubicBezTo>
                      <a:cubicBezTo>
                        <a:pt x="906367" y="621746"/>
                        <a:pt x="954999" y="621561"/>
                        <a:pt x="1003643" y="621834"/>
                      </a:cubicBezTo>
                      <a:close/>
                      <a:moveTo>
                        <a:pt x="716100" y="739642"/>
                      </a:moveTo>
                      <a:cubicBezTo>
                        <a:pt x="695611" y="739533"/>
                        <a:pt x="680247" y="747177"/>
                        <a:pt x="680519" y="769105"/>
                      </a:cubicBezTo>
                      <a:cubicBezTo>
                        <a:pt x="680781" y="790761"/>
                        <a:pt x="695807" y="798241"/>
                        <a:pt x="716525" y="798165"/>
                      </a:cubicBezTo>
                      <a:cubicBezTo>
                        <a:pt x="812111" y="797805"/>
                        <a:pt x="907708" y="797870"/>
                        <a:pt x="1003294" y="798121"/>
                      </a:cubicBezTo>
                      <a:cubicBezTo>
                        <a:pt x="1023892" y="798176"/>
                        <a:pt x="1038743" y="790848"/>
                        <a:pt x="1038721" y="768713"/>
                      </a:cubicBezTo>
                      <a:cubicBezTo>
                        <a:pt x="1038700" y="746250"/>
                        <a:pt x="1023063" y="739577"/>
                        <a:pt x="1002869" y="739664"/>
                      </a:cubicBezTo>
                      <a:cubicBezTo>
                        <a:pt x="955915" y="739871"/>
                        <a:pt x="908962" y="739730"/>
                        <a:pt x="861998" y="739730"/>
                      </a:cubicBezTo>
                      <a:cubicBezTo>
                        <a:pt x="813365" y="739719"/>
                        <a:pt x="764732" y="739882"/>
                        <a:pt x="716100" y="739642"/>
                      </a:cubicBezTo>
                      <a:close/>
                      <a:moveTo>
                        <a:pt x="1002084" y="974387"/>
                      </a:moveTo>
                      <a:cubicBezTo>
                        <a:pt x="1022344" y="974584"/>
                        <a:pt x="1037151" y="968543"/>
                        <a:pt x="1038929" y="946211"/>
                      </a:cubicBezTo>
                      <a:cubicBezTo>
                        <a:pt x="1040455" y="926976"/>
                        <a:pt x="1027043" y="916105"/>
                        <a:pt x="1001593" y="916039"/>
                      </a:cubicBezTo>
                      <a:cubicBezTo>
                        <a:pt x="906835" y="915788"/>
                        <a:pt x="812078" y="916072"/>
                        <a:pt x="717332" y="915843"/>
                      </a:cubicBezTo>
                      <a:cubicBezTo>
                        <a:pt x="697214" y="915799"/>
                        <a:pt x="682264" y="922134"/>
                        <a:pt x="680257" y="944226"/>
                      </a:cubicBezTo>
                      <a:cubicBezTo>
                        <a:pt x="678578" y="962818"/>
                        <a:pt x="693146" y="974093"/>
                        <a:pt x="717823" y="974180"/>
                      </a:cubicBezTo>
                      <a:cubicBezTo>
                        <a:pt x="764776" y="974366"/>
                        <a:pt x="811740" y="974235"/>
                        <a:pt x="858694" y="974235"/>
                      </a:cubicBezTo>
                      <a:cubicBezTo>
                        <a:pt x="906487" y="974235"/>
                        <a:pt x="954290" y="973919"/>
                        <a:pt x="1002084" y="974387"/>
                      </a:cubicBezTo>
                      <a:close/>
                      <a:moveTo>
                        <a:pt x="320572" y="269225"/>
                      </a:moveTo>
                      <a:cubicBezTo>
                        <a:pt x="345063" y="269116"/>
                        <a:pt x="360198" y="257645"/>
                        <a:pt x="358661" y="239380"/>
                      </a:cubicBezTo>
                      <a:cubicBezTo>
                        <a:pt x="356818" y="217518"/>
                        <a:pt x="342163" y="210463"/>
                        <a:pt x="321903" y="210495"/>
                      </a:cubicBezTo>
                      <a:cubicBezTo>
                        <a:pt x="226306" y="210681"/>
                        <a:pt x="130698" y="210583"/>
                        <a:pt x="35101" y="210594"/>
                      </a:cubicBezTo>
                      <a:cubicBezTo>
                        <a:pt x="14896" y="210594"/>
                        <a:pt x="-327" y="217714"/>
                        <a:pt x="229" y="240504"/>
                      </a:cubicBezTo>
                      <a:cubicBezTo>
                        <a:pt x="786" y="263010"/>
                        <a:pt x="16084" y="269487"/>
                        <a:pt x="36290" y="269367"/>
                      </a:cubicBezTo>
                      <a:cubicBezTo>
                        <a:pt x="84094" y="269105"/>
                        <a:pt x="131886" y="269280"/>
                        <a:pt x="179690" y="269280"/>
                      </a:cubicBezTo>
                      <a:cubicBezTo>
                        <a:pt x="226644" y="269280"/>
                        <a:pt x="273608" y="269432"/>
                        <a:pt x="320572" y="269225"/>
                      </a:cubicBezTo>
                      <a:close/>
                      <a:moveTo>
                        <a:pt x="320594" y="445458"/>
                      </a:moveTo>
                      <a:cubicBezTo>
                        <a:pt x="345118" y="445360"/>
                        <a:pt x="360231" y="433944"/>
                        <a:pt x="358661" y="415657"/>
                      </a:cubicBezTo>
                      <a:cubicBezTo>
                        <a:pt x="356774" y="393827"/>
                        <a:pt x="342054" y="386718"/>
                        <a:pt x="321848" y="386750"/>
                      </a:cubicBezTo>
                      <a:cubicBezTo>
                        <a:pt x="226251" y="386903"/>
                        <a:pt x="130665" y="386794"/>
                        <a:pt x="35068" y="386859"/>
                      </a:cubicBezTo>
                      <a:cubicBezTo>
                        <a:pt x="14961" y="386870"/>
                        <a:pt x="-370" y="394078"/>
                        <a:pt x="219" y="416868"/>
                      </a:cubicBezTo>
                      <a:cubicBezTo>
                        <a:pt x="797" y="439407"/>
                        <a:pt x="16095" y="445742"/>
                        <a:pt x="36322" y="445611"/>
                      </a:cubicBezTo>
                      <a:cubicBezTo>
                        <a:pt x="84115" y="445295"/>
                        <a:pt x="131919" y="445513"/>
                        <a:pt x="179712" y="445513"/>
                      </a:cubicBezTo>
                      <a:cubicBezTo>
                        <a:pt x="226687" y="445513"/>
                        <a:pt x="273641" y="445655"/>
                        <a:pt x="320594" y="445458"/>
                      </a:cubicBezTo>
                      <a:close/>
                      <a:moveTo>
                        <a:pt x="320932" y="621692"/>
                      </a:moveTo>
                      <a:cubicBezTo>
                        <a:pt x="345249" y="621583"/>
                        <a:pt x="360514" y="609872"/>
                        <a:pt x="358661" y="591673"/>
                      </a:cubicBezTo>
                      <a:cubicBezTo>
                        <a:pt x="356436" y="569962"/>
                        <a:pt x="341901" y="563256"/>
                        <a:pt x="321510" y="563333"/>
                      </a:cubicBezTo>
                      <a:cubicBezTo>
                        <a:pt x="226764" y="563681"/>
                        <a:pt x="132017" y="563355"/>
                        <a:pt x="37271" y="563562"/>
                      </a:cubicBezTo>
                      <a:cubicBezTo>
                        <a:pt x="11308" y="563616"/>
                        <a:pt x="-1210" y="573746"/>
                        <a:pt x="99" y="593548"/>
                      </a:cubicBezTo>
                      <a:cubicBezTo>
                        <a:pt x="1592" y="616174"/>
                        <a:pt x="16575" y="622030"/>
                        <a:pt x="36693" y="621877"/>
                      </a:cubicBezTo>
                      <a:cubicBezTo>
                        <a:pt x="84486" y="621517"/>
                        <a:pt x="132279" y="621768"/>
                        <a:pt x="180072" y="621757"/>
                      </a:cubicBezTo>
                      <a:cubicBezTo>
                        <a:pt x="227025" y="621746"/>
                        <a:pt x="273979" y="621888"/>
                        <a:pt x="320932" y="621692"/>
                      </a:cubicBezTo>
                      <a:close/>
                      <a:moveTo>
                        <a:pt x="321041" y="797947"/>
                      </a:moveTo>
                      <a:cubicBezTo>
                        <a:pt x="345358" y="797849"/>
                        <a:pt x="360558" y="786116"/>
                        <a:pt x="358639" y="767873"/>
                      </a:cubicBezTo>
                      <a:cubicBezTo>
                        <a:pt x="356360" y="746141"/>
                        <a:pt x="341705" y="739500"/>
                        <a:pt x="321401" y="739566"/>
                      </a:cubicBezTo>
                      <a:cubicBezTo>
                        <a:pt x="226655" y="739882"/>
                        <a:pt x="131908" y="739566"/>
                        <a:pt x="37162" y="739806"/>
                      </a:cubicBezTo>
                      <a:cubicBezTo>
                        <a:pt x="11308" y="739871"/>
                        <a:pt x="-1253" y="750219"/>
                        <a:pt x="99" y="769978"/>
                      </a:cubicBezTo>
                      <a:cubicBezTo>
                        <a:pt x="1658" y="792658"/>
                        <a:pt x="16727" y="798296"/>
                        <a:pt x="36802" y="798132"/>
                      </a:cubicBezTo>
                      <a:cubicBezTo>
                        <a:pt x="83755" y="797740"/>
                        <a:pt x="130709" y="798012"/>
                        <a:pt x="177662" y="798012"/>
                      </a:cubicBezTo>
                      <a:cubicBezTo>
                        <a:pt x="225455" y="798001"/>
                        <a:pt x="273248" y="798143"/>
                        <a:pt x="321041" y="797947"/>
                      </a:cubicBezTo>
                      <a:close/>
                      <a:moveTo>
                        <a:pt x="323146" y="974387"/>
                      </a:moveTo>
                      <a:cubicBezTo>
                        <a:pt x="344191" y="974595"/>
                        <a:pt x="358530" y="965969"/>
                        <a:pt x="358334" y="944564"/>
                      </a:cubicBezTo>
                      <a:cubicBezTo>
                        <a:pt x="358148" y="924523"/>
                        <a:pt x="344071" y="915919"/>
                        <a:pt x="324334" y="915941"/>
                      </a:cubicBezTo>
                      <a:cubicBezTo>
                        <a:pt x="227909" y="916061"/>
                        <a:pt x="131494" y="915996"/>
                        <a:pt x="35068" y="915952"/>
                      </a:cubicBezTo>
                      <a:cubicBezTo>
                        <a:pt x="14787" y="915941"/>
                        <a:pt x="-283" y="923181"/>
                        <a:pt x="240" y="945873"/>
                      </a:cubicBezTo>
                      <a:cubicBezTo>
                        <a:pt x="764" y="968554"/>
                        <a:pt x="16182" y="974518"/>
                        <a:pt x="36399" y="974366"/>
                      </a:cubicBezTo>
                      <a:cubicBezTo>
                        <a:pt x="84192" y="973984"/>
                        <a:pt x="131985" y="974246"/>
                        <a:pt x="179778" y="974246"/>
                      </a:cubicBezTo>
                      <a:cubicBezTo>
                        <a:pt x="227560" y="974235"/>
                        <a:pt x="275364" y="973908"/>
                        <a:pt x="323146" y="974387"/>
                      </a:cubicBezTo>
                      <a:close/>
                      <a:moveTo>
                        <a:pt x="2362358" y="621703"/>
                      </a:moveTo>
                      <a:cubicBezTo>
                        <a:pt x="2387874" y="621605"/>
                        <a:pt x="2401308" y="611420"/>
                        <a:pt x="2400283" y="592218"/>
                      </a:cubicBezTo>
                      <a:cubicBezTo>
                        <a:pt x="2399083" y="569766"/>
                        <a:pt x="2384635" y="563267"/>
                        <a:pt x="2364179" y="563333"/>
                      </a:cubicBezTo>
                      <a:cubicBezTo>
                        <a:pt x="2268593" y="563638"/>
                        <a:pt x="2172996" y="563681"/>
                        <a:pt x="2077399" y="563322"/>
                      </a:cubicBezTo>
                      <a:cubicBezTo>
                        <a:pt x="2056397" y="563245"/>
                        <a:pt x="2041644" y="571598"/>
                        <a:pt x="2041928" y="592916"/>
                      </a:cubicBezTo>
                      <a:cubicBezTo>
                        <a:pt x="2042200" y="614168"/>
                        <a:pt x="2057150" y="622226"/>
                        <a:pt x="2078097" y="621943"/>
                      </a:cubicBezTo>
                      <a:cubicBezTo>
                        <a:pt x="2125050" y="621310"/>
                        <a:pt x="2172015" y="621746"/>
                        <a:pt x="2218968" y="621746"/>
                      </a:cubicBezTo>
                      <a:cubicBezTo>
                        <a:pt x="2266761" y="621757"/>
                        <a:pt x="2314565" y="621877"/>
                        <a:pt x="2362358" y="621703"/>
                      </a:cubicBezTo>
                      <a:close/>
                      <a:moveTo>
                        <a:pt x="2362402" y="797958"/>
                      </a:moveTo>
                      <a:cubicBezTo>
                        <a:pt x="2387994" y="797860"/>
                        <a:pt x="2401351" y="787730"/>
                        <a:pt x="2400283" y="768506"/>
                      </a:cubicBezTo>
                      <a:cubicBezTo>
                        <a:pt x="2399039" y="746043"/>
                        <a:pt x="2384504" y="739533"/>
                        <a:pt x="2364114" y="739599"/>
                      </a:cubicBezTo>
                      <a:cubicBezTo>
                        <a:pt x="2268516" y="739860"/>
                        <a:pt x="2172920" y="739893"/>
                        <a:pt x="2077323" y="739588"/>
                      </a:cubicBezTo>
                      <a:cubicBezTo>
                        <a:pt x="2056387" y="739522"/>
                        <a:pt x="2041601" y="747951"/>
                        <a:pt x="2041917" y="769302"/>
                      </a:cubicBezTo>
                      <a:cubicBezTo>
                        <a:pt x="2042222" y="790608"/>
                        <a:pt x="2057172" y="798514"/>
                        <a:pt x="2078130" y="798209"/>
                      </a:cubicBezTo>
                      <a:cubicBezTo>
                        <a:pt x="2125923" y="797533"/>
                        <a:pt x="2173727" y="797991"/>
                        <a:pt x="2221520" y="798001"/>
                      </a:cubicBezTo>
                      <a:cubicBezTo>
                        <a:pt x="2268484" y="798001"/>
                        <a:pt x="2315448" y="798132"/>
                        <a:pt x="2362402" y="797958"/>
                      </a:cubicBezTo>
                      <a:close/>
                      <a:moveTo>
                        <a:pt x="2080616" y="915756"/>
                      </a:moveTo>
                      <a:cubicBezTo>
                        <a:pt x="2059451" y="915505"/>
                        <a:pt x="2043585" y="921568"/>
                        <a:pt x="2041612" y="944902"/>
                      </a:cubicBezTo>
                      <a:cubicBezTo>
                        <a:pt x="2040052" y="963265"/>
                        <a:pt x="2054958" y="974158"/>
                        <a:pt x="2079918" y="974191"/>
                      </a:cubicBezTo>
                      <a:cubicBezTo>
                        <a:pt x="2173836" y="974300"/>
                        <a:pt x="2267753" y="973973"/>
                        <a:pt x="2361671" y="974431"/>
                      </a:cubicBezTo>
                      <a:cubicBezTo>
                        <a:pt x="2382760" y="974529"/>
                        <a:pt x="2398854" y="969633"/>
                        <a:pt x="2400304" y="945546"/>
                      </a:cubicBezTo>
                      <a:cubicBezTo>
                        <a:pt x="2401460" y="926387"/>
                        <a:pt x="2388124" y="916181"/>
                        <a:pt x="2362369" y="916017"/>
                      </a:cubicBezTo>
                      <a:cubicBezTo>
                        <a:pt x="2316255" y="915723"/>
                        <a:pt x="2270130" y="915930"/>
                        <a:pt x="2224006" y="915930"/>
                      </a:cubicBezTo>
                      <a:cubicBezTo>
                        <a:pt x="2176213" y="915930"/>
                        <a:pt x="2128409" y="916312"/>
                        <a:pt x="2080616" y="915756"/>
                      </a:cubicBezTo>
                      <a:close/>
                      <a:moveTo>
                        <a:pt x="2359894" y="269247"/>
                      </a:moveTo>
                      <a:cubicBezTo>
                        <a:pt x="2387427" y="269171"/>
                        <a:pt x="2401297" y="259259"/>
                        <a:pt x="2400272" y="239490"/>
                      </a:cubicBezTo>
                      <a:cubicBezTo>
                        <a:pt x="2398996" y="215097"/>
                        <a:pt x="2382269" y="210397"/>
                        <a:pt x="2361616" y="210441"/>
                      </a:cubicBezTo>
                      <a:cubicBezTo>
                        <a:pt x="2267699" y="210659"/>
                        <a:pt x="2173781" y="210397"/>
                        <a:pt x="2079863" y="210637"/>
                      </a:cubicBezTo>
                      <a:cubicBezTo>
                        <a:pt x="2055013" y="210702"/>
                        <a:pt x="2039856" y="222141"/>
                        <a:pt x="2041568" y="240264"/>
                      </a:cubicBezTo>
                      <a:cubicBezTo>
                        <a:pt x="2043738" y="263315"/>
                        <a:pt x="2059320" y="269771"/>
                        <a:pt x="2080659" y="269476"/>
                      </a:cubicBezTo>
                      <a:cubicBezTo>
                        <a:pt x="2127613" y="268833"/>
                        <a:pt x="2174577" y="269280"/>
                        <a:pt x="2221531" y="269280"/>
                      </a:cubicBezTo>
                      <a:cubicBezTo>
                        <a:pt x="2267655" y="269291"/>
                        <a:pt x="2313780" y="269378"/>
                        <a:pt x="2359894" y="269247"/>
                      </a:cubicBezTo>
                      <a:close/>
                      <a:moveTo>
                        <a:pt x="2362369" y="445469"/>
                      </a:moveTo>
                      <a:cubicBezTo>
                        <a:pt x="2387797" y="445360"/>
                        <a:pt x="2401231" y="435067"/>
                        <a:pt x="2400272" y="415876"/>
                      </a:cubicBezTo>
                      <a:cubicBezTo>
                        <a:pt x="2399138" y="393315"/>
                        <a:pt x="2384352" y="386739"/>
                        <a:pt x="2364168" y="386772"/>
                      </a:cubicBezTo>
                      <a:cubicBezTo>
                        <a:pt x="2268571" y="386903"/>
                        <a:pt x="2172974" y="386947"/>
                        <a:pt x="2077388" y="386750"/>
                      </a:cubicBezTo>
                      <a:cubicBezTo>
                        <a:pt x="2056626" y="386707"/>
                        <a:pt x="2041612" y="395212"/>
                        <a:pt x="2041917" y="416595"/>
                      </a:cubicBezTo>
                      <a:cubicBezTo>
                        <a:pt x="2042211" y="437869"/>
                        <a:pt x="2057226" y="445949"/>
                        <a:pt x="2078097" y="445698"/>
                      </a:cubicBezTo>
                      <a:cubicBezTo>
                        <a:pt x="2125890" y="445142"/>
                        <a:pt x="2173694" y="445524"/>
                        <a:pt x="2221487" y="445524"/>
                      </a:cubicBezTo>
                      <a:cubicBezTo>
                        <a:pt x="2268451" y="445524"/>
                        <a:pt x="2315415" y="445655"/>
                        <a:pt x="2362369" y="445469"/>
                      </a:cubicBezTo>
                      <a:close/>
                    </a:path>
                  </a:pathLst>
                </a:custGeom>
                <a:solidFill>
                  <a:srgbClr val="1E4471"/>
                </a:solidFill>
                <a:ln w="1089" cap="flat">
                  <a:noFill/>
                  <a:prstDash val="solid"/>
                  <a:miter/>
                </a:ln>
              </p:spPr>
              <p:txBody>
                <a:bodyPr rtlCol="0" anchor="ctr"/>
                <a:lstStyle/>
                <a:p>
                  <a:pPr defTabSz="685783" fontAlgn="auto">
                    <a:spcBef>
                      <a:spcPts val="0"/>
                    </a:spcBef>
                    <a:spcAft>
                      <a:spcPts val="0"/>
                    </a:spcAft>
                    <a:defRPr/>
                  </a:pPr>
                  <a:endParaRPr lang="en-US" sz="1799" kern="0">
                    <a:solidFill>
                      <a:schemeClr val="tx2"/>
                    </a:solidFill>
                    <a:latin typeface="CiscoSansTT ExtraLight"/>
                    <a:ea typeface="+mn-ea"/>
                    <a:cs typeface="+mn-cs"/>
                  </a:endParaRPr>
                </a:p>
              </p:txBody>
            </p:sp>
          </p:grpSp>
          <p:grpSp>
            <p:nvGrpSpPr>
              <p:cNvPr id="194" name="Group 193">
                <a:extLst>
                  <a:ext uri="{FF2B5EF4-FFF2-40B4-BE49-F238E27FC236}">
                    <a16:creationId xmlns:a16="http://schemas.microsoft.com/office/drawing/2014/main" id="{3D1B0B9C-DFEB-7148-802B-72AD451BA55A}"/>
                  </a:ext>
                </a:extLst>
              </p:cNvPr>
              <p:cNvGrpSpPr/>
              <p:nvPr/>
            </p:nvGrpSpPr>
            <p:grpSpPr>
              <a:xfrm>
                <a:off x="2470943" y="5004848"/>
                <a:ext cx="242266" cy="237165"/>
                <a:chOff x="1604352" y="4906414"/>
                <a:chExt cx="577234" cy="565082"/>
              </a:xfrm>
            </p:grpSpPr>
            <p:pic>
              <p:nvPicPr>
                <p:cNvPr id="195" name="Graphic 194">
                  <a:extLst>
                    <a:ext uri="{FF2B5EF4-FFF2-40B4-BE49-F238E27FC236}">
                      <a16:creationId xmlns:a16="http://schemas.microsoft.com/office/drawing/2014/main" id="{CFC185AB-C55A-EC46-83D1-7A953D29E4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04352" y="4906414"/>
                  <a:ext cx="577234" cy="565082"/>
                </a:xfrm>
                <a:prstGeom prst="rect">
                  <a:avLst/>
                </a:prstGeom>
              </p:spPr>
            </p:pic>
            <p:grpSp>
              <p:nvGrpSpPr>
                <p:cNvPr id="196" name="Group 195">
                  <a:extLst>
                    <a:ext uri="{FF2B5EF4-FFF2-40B4-BE49-F238E27FC236}">
                      <a16:creationId xmlns:a16="http://schemas.microsoft.com/office/drawing/2014/main" id="{885BEFC2-638C-B34A-9AE4-F6C3BD934137}"/>
                    </a:ext>
                  </a:extLst>
                </p:cNvPr>
                <p:cNvGrpSpPr/>
                <p:nvPr/>
              </p:nvGrpSpPr>
              <p:grpSpPr>
                <a:xfrm>
                  <a:off x="1674160" y="4971742"/>
                  <a:ext cx="437619" cy="434427"/>
                  <a:chOff x="5284230" y="1151870"/>
                  <a:chExt cx="1646123" cy="1634116"/>
                </a:xfrm>
              </p:grpSpPr>
              <p:sp>
                <p:nvSpPr>
                  <p:cNvPr id="197" name="Oval 196">
                    <a:extLst>
                      <a:ext uri="{FF2B5EF4-FFF2-40B4-BE49-F238E27FC236}">
                        <a16:creationId xmlns:a16="http://schemas.microsoft.com/office/drawing/2014/main" id="{B0D3EE68-5F31-9445-9BA7-57F7F2172D9F}"/>
                      </a:ext>
                    </a:extLst>
                  </p:cNvPr>
                  <p:cNvSpPr/>
                  <p:nvPr/>
                </p:nvSpPr>
                <p:spPr>
                  <a:xfrm>
                    <a:off x="5475951" y="1392331"/>
                    <a:ext cx="1255485" cy="1255485"/>
                  </a:xfrm>
                  <a:prstGeom prst="ellipse">
                    <a:avLst/>
                  </a:prstGeom>
                  <a:noFill/>
                  <a:ln w="15875">
                    <a:solidFill>
                      <a:srgbClr val="FFFFFF"/>
                    </a:solidFill>
                  </a:ln>
                  <a:effectLst/>
                </p:spPr>
                <p:txBody>
                  <a:bodyPr rtlCol="0" anchor="ctr"/>
                  <a:lstStyle/>
                  <a:p>
                    <a:pPr algn="ctr" defTabSz="68578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198" name="Rectangle: Rounded Corners 1577">
                    <a:extLst>
                      <a:ext uri="{FF2B5EF4-FFF2-40B4-BE49-F238E27FC236}">
                        <a16:creationId xmlns:a16="http://schemas.microsoft.com/office/drawing/2014/main" id="{ABAA2976-3D59-0746-BF89-71302714DC17}"/>
                      </a:ext>
                    </a:extLst>
                  </p:cNvPr>
                  <p:cNvSpPr/>
                  <p:nvPr/>
                </p:nvSpPr>
                <p:spPr>
                  <a:xfrm>
                    <a:off x="6039225" y="1151870"/>
                    <a:ext cx="128936" cy="901003"/>
                  </a:xfrm>
                  <a:prstGeom prst="roundRect">
                    <a:avLst>
                      <a:gd name="adj" fmla="val 50000"/>
                    </a:avLst>
                  </a:prstGeom>
                  <a:solidFill>
                    <a:srgbClr val="FFFFFF"/>
                  </a:solidFill>
                  <a:ln w="25400" cap="flat" cmpd="sng" algn="ctr">
                    <a:noFill/>
                    <a:prstDash val="solid"/>
                  </a:ln>
                  <a:effectLst/>
                </p:spPr>
                <p:txBody>
                  <a:bodyPr rtlCol="0" anchor="ctr"/>
                  <a:lstStyle/>
                  <a:p>
                    <a:pPr algn="ctr" defTabSz="68578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199" name="Rectangle: Rounded Corners 1578">
                    <a:extLst>
                      <a:ext uri="{FF2B5EF4-FFF2-40B4-BE49-F238E27FC236}">
                        <a16:creationId xmlns:a16="http://schemas.microsoft.com/office/drawing/2014/main" id="{72074E7F-C399-F542-B5D4-645A19DCE86E}"/>
                      </a:ext>
                    </a:extLst>
                  </p:cNvPr>
                  <p:cNvSpPr/>
                  <p:nvPr/>
                </p:nvSpPr>
                <p:spPr>
                  <a:xfrm rot="3093159">
                    <a:off x="6344453" y="1303184"/>
                    <a:ext cx="128936" cy="901003"/>
                  </a:xfrm>
                  <a:prstGeom prst="roundRect">
                    <a:avLst>
                      <a:gd name="adj" fmla="val 50000"/>
                    </a:avLst>
                  </a:prstGeom>
                  <a:solidFill>
                    <a:srgbClr val="FFFFFF"/>
                  </a:solidFill>
                  <a:ln>
                    <a:noFill/>
                  </a:ln>
                  <a:effectLst/>
                </p:spPr>
                <p:txBody>
                  <a:bodyPr rtlCol="0" anchor="ctr"/>
                  <a:lstStyle/>
                  <a:p>
                    <a:pPr algn="ctr" defTabSz="68578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200" name="Rectangle: Rounded Corners 1579">
                    <a:extLst>
                      <a:ext uri="{FF2B5EF4-FFF2-40B4-BE49-F238E27FC236}">
                        <a16:creationId xmlns:a16="http://schemas.microsoft.com/office/drawing/2014/main" id="{B6D6BE99-D6DD-864A-8963-9BBAC687D0DB}"/>
                      </a:ext>
                    </a:extLst>
                  </p:cNvPr>
                  <p:cNvSpPr/>
                  <p:nvPr/>
                </p:nvSpPr>
                <p:spPr>
                  <a:xfrm rot="6300000">
                    <a:off x="6415384" y="1644017"/>
                    <a:ext cx="128936" cy="901003"/>
                  </a:xfrm>
                  <a:prstGeom prst="roundRect">
                    <a:avLst>
                      <a:gd name="adj" fmla="val 50000"/>
                    </a:avLst>
                  </a:prstGeom>
                  <a:solidFill>
                    <a:srgbClr val="FFFFFF"/>
                  </a:solidFill>
                  <a:ln>
                    <a:noFill/>
                  </a:ln>
                  <a:effectLst/>
                </p:spPr>
                <p:txBody>
                  <a:bodyPr rtlCol="0" anchor="ctr"/>
                  <a:lstStyle/>
                  <a:p>
                    <a:pPr algn="ctr" defTabSz="68578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201" name="Rectangle: Rounded Corners 1580">
                    <a:extLst>
                      <a:ext uri="{FF2B5EF4-FFF2-40B4-BE49-F238E27FC236}">
                        <a16:creationId xmlns:a16="http://schemas.microsoft.com/office/drawing/2014/main" id="{304A21A7-AE7D-7448-8CEA-2B0EFC732200}"/>
                      </a:ext>
                    </a:extLst>
                  </p:cNvPr>
                  <p:cNvSpPr/>
                  <p:nvPr/>
                </p:nvSpPr>
                <p:spPr>
                  <a:xfrm rot="9000000">
                    <a:off x="6233496" y="1884309"/>
                    <a:ext cx="128936" cy="901003"/>
                  </a:xfrm>
                  <a:prstGeom prst="roundRect">
                    <a:avLst>
                      <a:gd name="adj" fmla="val 50000"/>
                    </a:avLst>
                  </a:prstGeom>
                  <a:solidFill>
                    <a:srgbClr val="FFFFFF"/>
                  </a:solidFill>
                  <a:ln>
                    <a:noFill/>
                  </a:ln>
                  <a:effectLst/>
                </p:spPr>
                <p:txBody>
                  <a:bodyPr rtlCol="0" anchor="ctr"/>
                  <a:lstStyle/>
                  <a:p>
                    <a:pPr algn="ctr" defTabSz="685783" fontAlgn="auto">
                      <a:spcBef>
                        <a:spcPts val="0"/>
                      </a:spcBef>
                      <a:spcAft>
                        <a:spcPts val="0"/>
                      </a:spcAft>
                      <a:defRPr/>
                    </a:pPr>
                    <a:endParaRPr lang="en-US" sz="1799" kern="0">
                      <a:solidFill>
                        <a:schemeClr val="tx2"/>
                      </a:solidFill>
                      <a:latin typeface="CiscoSansTT ExtraLight"/>
                      <a:ea typeface="+mn-ea"/>
                      <a:cs typeface="+mn-cs"/>
                    </a:endParaRPr>
                  </a:p>
                </p:txBody>
              </p:sp>
              <p:grpSp>
                <p:nvGrpSpPr>
                  <p:cNvPr id="202" name="Group 201">
                    <a:extLst>
                      <a:ext uri="{FF2B5EF4-FFF2-40B4-BE49-F238E27FC236}">
                        <a16:creationId xmlns:a16="http://schemas.microsoft.com/office/drawing/2014/main" id="{18004CD4-CEFF-FC40-A327-DC6A85CD2AB2}"/>
                      </a:ext>
                    </a:extLst>
                  </p:cNvPr>
                  <p:cNvGrpSpPr/>
                  <p:nvPr/>
                </p:nvGrpSpPr>
                <p:grpSpPr>
                  <a:xfrm flipH="1">
                    <a:off x="5284230" y="1689892"/>
                    <a:ext cx="971934" cy="1096094"/>
                    <a:chOff x="6110819" y="1841618"/>
                    <a:chExt cx="971934" cy="1096094"/>
                  </a:xfrm>
                  <a:solidFill>
                    <a:srgbClr val="FFFFFF"/>
                  </a:solidFill>
                </p:grpSpPr>
                <p:sp>
                  <p:nvSpPr>
                    <p:cNvPr id="204" name="Rectangle: Rounded Corners 1583">
                      <a:extLst>
                        <a:ext uri="{FF2B5EF4-FFF2-40B4-BE49-F238E27FC236}">
                          <a16:creationId xmlns:a16="http://schemas.microsoft.com/office/drawing/2014/main" id="{1D7D2091-AE7E-EB45-8249-7A96271E5A67}"/>
                        </a:ext>
                      </a:extLst>
                    </p:cNvPr>
                    <p:cNvSpPr/>
                    <p:nvPr/>
                  </p:nvSpPr>
                  <p:spPr>
                    <a:xfrm rot="3093159">
                      <a:off x="6496853" y="1455584"/>
                      <a:ext cx="128936" cy="901003"/>
                    </a:xfrm>
                    <a:prstGeom prst="roundRect">
                      <a:avLst>
                        <a:gd name="adj" fmla="val 50000"/>
                      </a:avLst>
                    </a:prstGeom>
                    <a:grpFill/>
                    <a:ln>
                      <a:noFill/>
                    </a:ln>
                    <a:effectLst/>
                  </p:spPr>
                  <p:txBody>
                    <a:bodyPr rtlCol="0" anchor="ctr"/>
                    <a:lstStyle/>
                    <a:p>
                      <a:pPr algn="ctr" defTabSz="68578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205" name="Rectangle: Rounded Corners 1584">
                      <a:extLst>
                        <a:ext uri="{FF2B5EF4-FFF2-40B4-BE49-F238E27FC236}">
                          <a16:creationId xmlns:a16="http://schemas.microsoft.com/office/drawing/2014/main" id="{28954D6C-AABA-6F4E-B6A5-2A96C259EA1B}"/>
                        </a:ext>
                      </a:extLst>
                    </p:cNvPr>
                    <p:cNvSpPr/>
                    <p:nvPr/>
                  </p:nvSpPr>
                  <p:spPr>
                    <a:xfrm rot="6300000">
                      <a:off x="6567784" y="1796417"/>
                      <a:ext cx="128936" cy="901003"/>
                    </a:xfrm>
                    <a:prstGeom prst="roundRect">
                      <a:avLst>
                        <a:gd name="adj" fmla="val 50000"/>
                      </a:avLst>
                    </a:prstGeom>
                    <a:grpFill/>
                    <a:ln>
                      <a:noFill/>
                    </a:ln>
                    <a:effectLst/>
                  </p:spPr>
                  <p:txBody>
                    <a:bodyPr rtlCol="0" anchor="ctr"/>
                    <a:lstStyle/>
                    <a:p>
                      <a:pPr algn="ctr" defTabSz="68578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206" name="Rectangle: Rounded Corners 1585">
                      <a:extLst>
                        <a:ext uri="{FF2B5EF4-FFF2-40B4-BE49-F238E27FC236}">
                          <a16:creationId xmlns:a16="http://schemas.microsoft.com/office/drawing/2014/main" id="{AAA4C2D0-879D-7547-8C83-4A6D0C505F76}"/>
                        </a:ext>
                      </a:extLst>
                    </p:cNvPr>
                    <p:cNvSpPr/>
                    <p:nvPr/>
                  </p:nvSpPr>
                  <p:spPr>
                    <a:xfrm rot="9000000">
                      <a:off x="6385896" y="2036709"/>
                      <a:ext cx="128936" cy="901003"/>
                    </a:xfrm>
                    <a:prstGeom prst="roundRect">
                      <a:avLst>
                        <a:gd name="adj" fmla="val 50000"/>
                      </a:avLst>
                    </a:prstGeom>
                    <a:grpFill/>
                    <a:ln>
                      <a:noFill/>
                    </a:ln>
                    <a:effectLst/>
                  </p:spPr>
                  <p:txBody>
                    <a:bodyPr rtlCol="0" anchor="ctr"/>
                    <a:lstStyle/>
                    <a:p>
                      <a:pPr algn="ctr" defTabSz="685783" fontAlgn="auto">
                        <a:spcBef>
                          <a:spcPts val="0"/>
                        </a:spcBef>
                        <a:spcAft>
                          <a:spcPts val="0"/>
                        </a:spcAft>
                        <a:defRPr/>
                      </a:pPr>
                      <a:endParaRPr lang="en-US" sz="1799" kern="0">
                        <a:solidFill>
                          <a:schemeClr val="tx2"/>
                        </a:solidFill>
                        <a:latin typeface="CiscoSansTT ExtraLight"/>
                        <a:ea typeface="+mn-ea"/>
                        <a:cs typeface="+mn-cs"/>
                      </a:endParaRPr>
                    </a:p>
                  </p:txBody>
                </p:sp>
              </p:grpSp>
              <p:sp>
                <p:nvSpPr>
                  <p:cNvPr id="203" name="Oval 202">
                    <a:extLst>
                      <a:ext uri="{FF2B5EF4-FFF2-40B4-BE49-F238E27FC236}">
                        <a16:creationId xmlns:a16="http://schemas.microsoft.com/office/drawing/2014/main" id="{CFD3E81C-9239-104E-855C-6B895DF47E05}"/>
                      </a:ext>
                    </a:extLst>
                  </p:cNvPr>
                  <p:cNvSpPr/>
                  <p:nvPr/>
                </p:nvSpPr>
                <p:spPr>
                  <a:xfrm>
                    <a:off x="5916106" y="1832486"/>
                    <a:ext cx="375175" cy="375175"/>
                  </a:xfrm>
                  <a:prstGeom prst="ellipse">
                    <a:avLst/>
                  </a:prstGeom>
                  <a:solidFill>
                    <a:srgbClr val="00BCEB"/>
                  </a:solidFill>
                  <a:ln w="15875" cap="flat" cmpd="sng" algn="ctr">
                    <a:solidFill>
                      <a:srgbClr val="FFFFFF"/>
                    </a:solidFill>
                    <a:prstDash val="solid"/>
                  </a:ln>
                  <a:effectLst/>
                </p:spPr>
                <p:txBody>
                  <a:bodyPr rtlCol="0" anchor="ctr"/>
                  <a:lstStyle/>
                  <a:p>
                    <a:pPr algn="ctr" defTabSz="685783" fontAlgn="auto">
                      <a:spcBef>
                        <a:spcPts val="0"/>
                      </a:spcBef>
                      <a:spcAft>
                        <a:spcPts val="0"/>
                      </a:spcAft>
                      <a:defRPr/>
                    </a:pPr>
                    <a:endParaRPr lang="en-US" sz="1799" kern="0">
                      <a:solidFill>
                        <a:schemeClr val="tx2"/>
                      </a:solidFill>
                      <a:latin typeface="CiscoSansTT ExtraLight"/>
                      <a:ea typeface="+mn-ea"/>
                      <a:cs typeface="+mn-cs"/>
                    </a:endParaRPr>
                  </a:p>
                </p:txBody>
              </p:sp>
            </p:grpSp>
          </p:grpSp>
        </p:grpSp>
        <p:grpSp>
          <p:nvGrpSpPr>
            <p:cNvPr id="105" name="Graphic 12">
              <a:extLst>
                <a:ext uri="{FF2B5EF4-FFF2-40B4-BE49-F238E27FC236}">
                  <a16:creationId xmlns:a16="http://schemas.microsoft.com/office/drawing/2014/main" id="{FB3F8F52-B869-ED41-BD29-F4F383269C24}"/>
                </a:ext>
              </a:extLst>
            </p:cNvPr>
            <p:cNvGrpSpPr>
              <a:grpSpLocks noChangeAspect="1"/>
            </p:cNvGrpSpPr>
            <p:nvPr/>
          </p:nvGrpSpPr>
          <p:grpSpPr>
            <a:xfrm>
              <a:off x="3950482" y="1644061"/>
              <a:ext cx="202065" cy="202983"/>
              <a:chOff x="2011717" y="0"/>
              <a:chExt cx="5120795" cy="5144035"/>
            </a:xfrm>
            <a:solidFill>
              <a:srgbClr val="00BCEB"/>
            </a:solidFill>
          </p:grpSpPr>
          <p:sp>
            <p:nvSpPr>
              <p:cNvPr id="188" name="Freeform: Shape 64">
                <a:extLst>
                  <a:ext uri="{FF2B5EF4-FFF2-40B4-BE49-F238E27FC236}">
                    <a16:creationId xmlns:a16="http://schemas.microsoft.com/office/drawing/2014/main" id="{E35A17D6-08C6-4B44-B42F-709A2721C46D}"/>
                  </a:ext>
                </a:extLst>
              </p:cNvPr>
              <p:cNvSpPr/>
              <p:nvPr/>
            </p:nvSpPr>
            <p:spPr>
              <a:xfrm>
                <a:off x="2011717" y="0"/>
                <a:ext cx="5120795" cy="5144035"/>
              </a:xfrm>
              <a:custGeom>
                <a:avLst/>
                <a:gdLst>
                  <a:gd name="connsiteX0" fmla="*/ 0 w 5120795"/>
                  <a:gd name="connsiteY0" fmla="*/ 2572018 h 5144035"/>
                  <a:gd name="connsiteX1" fmla="*/ 2560398 w 5120795"/>
                  <a:gd name="connsiteY1" fmla="*/ 0 h 5144035"/>
                  <a:gd name="connsiteX2" fmla="*/ 5120795 w 5120795"/>
                  <a:gd name="connsiteY2" fmla="*/ 2572018 h 5144035"/>
                  <a:gd name="connsiteX3" fmla="*/ 2560398 w 5120795"/>
                  <a:gd name="connsiteY3" fmla="*/ 5144035 h 5144035"/>
                  <a:gd name="connsiteX4" fmla="*/ 0 w 5120795"/>
                  <a:gd name="connsiteY4" fmla="*/ 2572018 h 5144035"/>
                  <a:gd name="connsiteX5" fmla="*/ 0 w 5120795"/>
                  <a:gd name="connsiteY5" fmla="*/ 2572018 h 514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0795" h="5144035">
                    <a:moveTo>
                      <a:pt x="0" y="2572018"/>
                    </a:moveTo>
                    <a:cubicBezTo>
                      <a:pt x="0" y="1151535"/>
                      <a:pt x="1146337" y="0"/>
                      <a:pt x="2560398" y="0"/>
                    </a:cubicBezTo>
                    <a:cubicBezTo>
                      <a:pt x="3974459" y="0"/>
                      <a:pt x="5120795" y="1151535"/>
                      <a:pt x="5120795" y="2572018"/>
                    </a:cubicBezTo>
                    <a:cubicBezTo>
                      <a:pt x="5120795" y="3992500"/>
                      <a:pt x="3974459" y="5144035"/>
                      <a:pt x="2560398" y="5144035"/>
                    </a:cubicBezTo>
                    <a:cubicBezTo>
                      <a:pt x="1146337" y="5144035"/>
                      <a:pt x="0" y="3992500"/>
                      <a:pt x="0" y="2572018"/>
                    </a:cubicBezTo>
                    <a:lnTo>
                      <a:pt x="0" y="2572018"/>
                    </a:lnTo>
                    <a:close/>
                  </a:path>
                </a:pathLst>
              </a:custGeom>
              <a:solidFill>
                <a:srgbClr val="00BCEB"/>
              </a:solidFill>
              <a:ln w="1273" cap="flat">
                <a:noFill/>
                <a:prstDash val="solid"/>
                <a:miter/>
              </a:ln>
            </p:spPr>
            <p:txBody>
              <a:bodyPr rtlCol="0" anchor="ctr"/>
              <a:lstStyle/>
              <a:p>
                <a:pPr defTabSz="685783" fontAlgn="auto">
                  <a:spcBef>
                    <a:spcPts val="0"/>
                  </a:spcBef>
                  <a:spcAft>
                    <a:spcPts val="0"/>
                  </a:spcAft>
                  <a:defRPr/>
                </a:pPr>
                <a:endParaRPr lang="en-US" sz="1799" kern="0">
                  <a:solidFill>
                    <a:schemeClr val="tx2"/>
                  </a:solidFill>
                  <a:latin typeface="CiscoSansTT ExtraLight"/>
                  <a:ea typeface="+mn-ea"/>
                  <a:cs typeface="+mn-cs"/>
                </a:endParaRPr>
              </a:p>
            </p:txBody>
          </p:sp>
          <p:grpSp>
            <p:nvGrpSpPr>
              <p:cNvPr id="189" name="Graphic 12">
                <a:extLst>
                  <a:ext uri="{FF2B5EF4-FFF2-40B4-BE49-F238E27FC236}">
                    <a16:creationId xmlns:a16="http://schemas.microsoft.com/office/drawing/2014/main" id="{95BE2638-2F41-5948-9FC8-E2466D825371}"/>
                  </a:ext>
                </a:extLst>
              </p:cNvPr>
              <p:cNvGrpSpPr/>
              <p:nvPr/>
            </p:nvGrpSpPr>
            <p:grpSpPr>
              <a:xfrm>
                <a:off x="3235132" y="252116"/>
                <a:ext cx="2543417" cy="4643865"/>
                <a:chOff x="3235132" y="252116"/>
                <a:chExt cx="2543417" cy="4643865"/>
              </a:xfrm>
              <a:solidFill>
                <a:srgbClr val="00BCEB"/>
              </a:solidFill>
            </p:grpSpPr>
            <p:sp>
              <p:nvSpPr>
                <p:cNvPr id="190" name="Freeform: Shape 66">
                  <a:extLst>
                    <a:ext uri="{FF2B5EF4-FFF2-40B4-BE49-F238E27FC236}">
                      <a16:creationId xmlns:a16="http://schemas.microsoft.com/office/drawing/2014/main" id="{EF26ACC2-9EB7-8241-9EBD-AB4E3EEA2C7F}"/>
                    </a:ext>
                  </a:extLst>
                </p:cNvPr>
                <p:cNvSpPr/>
                <p:nvPr/>
              </p:nvSpPr>
              <p:spPr>
                <a:xfrm>
                  <a:off x="3235132" y="878246"/>
                  <a:ext cx="2543417" cy="3391508"/>
                </a:xfrm>
                <a:custGeom>
                  <a:avLst/>
                  <a:gdLst>
                    <a:gd name="connsiteX0" fmla="*/ 2156005 w 2543417"/>
                    <a:gd name="connsiteY0" fmla="*/ 1659040 h 3391508"/>
                    <a:gd name="connsiteX1" fmla="*/ 1605165 w 2543417"/>
                    <a:gd name="connsiteY1" fmla="*/ 1424442 h 3391508"/>
                    <a:gd name="connsiteX2" fmla="*/ 1289395 w 2543417"/>
                    <a:gd name="connsiteY2" fmla="*/ 1368471 h 3391508"/>
                    <a:gd name="connsiteX3" fmla="*/ 1036692 w 2543417"/>
                    <a:gd name="connsiteY3" fmla="*/ 1319673 h 3391508"/>
                    <a:gd name="connsiteX4" fmla="*/ 788805 w 2543417"/>
                    <a:gd name="connsiteY4" fmla="*/ 1211529 h 3391508"/>
                    <a:gd name="connsiteX5" fmla="*/ 658300 w 2543417"/>
                    <a:gd name="connsiteY5" fmla="*/ 980294 h 3391508"/>
                    <a:gd name="connsiteX6" fmla="*/ 780358 w 2543417"/>
                    <a:gd name="connsiteY6" fmla="*/ 733235 h 3391508"/>
                    <a:gd name="connsiteX7" fmla="*/ 1036705 w 2543417"/>
                    <a:gd name="connsiteY7" fmla="*/ 595787 h 3391508"/>
                    <a:gd name="connsiteX8" fmla="*/ 1282846 w 2543417"/>
                    <a:gd name="connsiteY8" fmla="*/ 574242 h 3391508"/>
                    <a:gd name="connsiteX9" fmla="*/ 1605165 w 2543417"/>
                    <a:gd name="connsiteY9" fmla="*/ 633729 h 3391508"/>
                    <a:gd name="connsiteX10" fmla="*/ 1979480 w 2543417"/>
                    <a:gd name="connsiteY10" fmla="*/ 775573 h 3391508"/>
                    <a:gd name="connsiteX11" fmla="*/ 2363261 w 2543417"/>
                    <a:gd name="connsiteY11" fmla="*/ 657172 h 3391508"/>
                    <a:gd name="connsiteX12" fmla="*/ 2246020 w 2543417"/>
                    <a:gd name="connsiteY12" fmla="*/ 270473 h 3391508"/>
                    <a:gd name="connsiteX13" fmla="*/ 1605165 w 2543417"/>
                    <a:gd name="connsiteY13" fmla="*/ 45838 h 3391508"/>
                    <a:gd name="connsiteX14" fmla="*/ 1331644 w 2543417"/>
                    <a:gd name="connsiteY14" fmla="*/ 4520 h 3391508"/>
                    <a:gd name="connsiteX15" fmla="*/ 1036705 w 2543417"/>
                    <a:gd name="connsiteY15" fmla="*/ 14050 h 3391508"/>
                    <a:gd name="connsiteX16" fmla="*/ 396003 w 2543417"/>
                    <a:gd name="connsiteY16" fmla="*/ 311958 h 3391508"/>
                    <a:gd name="connsiteX17" fmla="*/ 89992 w 2543417"/>
                    <a:gd name="connsiteY17" fmla="*/ 980294 h 3391508"/>
                    <a:gd name="connsiteX18" fmla="*/ 467072 w 2543417"/>
                    <a:gd name="connsiteY18" fmla="*/ 1682916 h 3391508"/>
                    <a:gd name="connsiteX19" fmla="*/ 1036705 w 2543417"/>
                    <a:gd name="connsiteY19" fmla="*/ 1906672 h 3391508"/>
                    <a:gd name="connsiteX20" fmla="*/ 1220951 w 2543417"/>
                    <a:gd name="connsiteY20" fmla="*/ 1935976 h 3391508"/>
                    <a:gd name="connsiteX21" fmla="*/ 1605165 w 2543417"/>
                    <a:gd name="connsiteY21" fmla="*/ 2018180 h 3391508"/>
                    <a:gd name="connsiteX22" fmla="*/ 1827277 w 2543417"/>
                    <a:gd name="connsiteY22" fmla="*/ 2125446 h 3391508"/>
                    <a:gd name="connsiteX23" fmla="*/ 1975110 w 2543417"/>
                    <a:gd name="connsiteY23" fmla="*/ 2400344 h 3391508"/>
                    <a:gd name="connsiteX24" fmla="*/ 1819416 w 2543417"/>
                    <a:gd name="connsiteY24" fmla="*/ 2680809 h 3391508"/>
                    <a:gd name="connsiteX25" fmla="*/ 1605165 w 2543417"/>
                    <a:gd name="connsiteY25" fmla="*/ 2777665 h 3391508"/>
                    <a:gd name="connsiteX26" fmla="*/ 1274106 w 2543417"/>
                    <a:gd name="connsiteY26" fmla="*/ 2819723 h 3391508"/>
                    <a:gd name="connsiteX27" fmla="*/ 1036705 w 2543417"/>
                    <a:gd name="connsiteY27" fmla="*/ 2796866 h 3391508"/>
                    <a:gd name="connsiteX28" fmla="*/ 442749 w 2543417"/>
                    <a:gd name="connsiteY28" fmla="*/ 2568128 h 3391508"/>
                    <a:gd name="connsiteX29" fmla="*/ 48329 w 2543417"/>
                    <a:gd name="connsiteY29" fmla="*/ 2645937 h 3391508"/>
                    <a:gd name="connsiteX30" fmla="*/ 125667 w 2543417"/>
                    <a:gd name="connsiteY30" fmla="*/ 3042752 h 3391508"/>
                    <a:gd name="connsiteX31" fmla="*/ 1036692 w 2543417"/>
                    <a:gd name="connsiteY31" fmla="*/ 3375239 h 3391508"/>
                    <a:gd name="connsiteX32" fmla="*/ 1274093 w 2543417"/>
                    <a:gd name="connsiteY32" fmla="*/ 3391509 h 3391508"/>
                    <a:gd name="connsiteX33" fmla="*/ 1605152 w 2543417"/>
                    <a:gd name="connsiteY33" fmla="*/ 3363224 h 3391508"/>
                    <a:gd name="connsiteX34" fmla="*/ 2143761 w 2543417"/>
                    <a:gd name="connsiteY34" fmla="*/ 3150311 h 3391508"/>
                    <a:gd name="connsiteX35" fmla="*/ 2543417 w 2543417"/>
                    <a:gd name="connsiteY35" fmla="*/ 2400356 h 3391508"/>
                    <a:gd name="connsiteX36" fmla="*/ 2156005 w 2543417"/>
                    <a:gd name="connsiteY36" fmla="*/ 1659040 h 3391508"/>
                    <a:gd name="connsiteX37" fmla="*/ 2156005 w 2543417"/>
                    <a:gd name="connsiteY37" fmla="*/ 1659040 h 339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543417" h="3391508">
                      <a:moveTo>
                        <a:pt x="2156005" y="1659040"/>
                      </a:moveTo>
                      <a:cubicBezTo>
                        <a:pt x="2011957" y="1556323"/>
                        <a:pt x="1827417" y="1477775"/>
                        <a:pt x="1605165" y="1424442"/>
                      </a:cubicBezTo>
                      <a:cubicBezTo>
                        <a:pt x="1507149" y="1400846"/>
                        <a:pt x="1401846" y="1382091"/>
                        <a:pt x="1289395" y="1368471"/>
                      </a:cubicBezTo>
                      <a:cubicBezTo>
                        <a:pt x="1196616" y="1357042"/>
                        <a:pt x="1111990" y="1340632"/>
                        <a:pt x="1036692" y="1319673"/>
                      </a:cubicBezTo>
                      <a:cubicBezTo>
                        <a:pt x="935899" y="1291541"/>
                        <a:pt x="852012" y="1255204"/>
                        <a:pt x="788805" y="1211529"/>
                      </a:cubicBezTo>
                      <a:cubicBezTo>
                        <a:pt x="697338" y="1148372"/>
                        <a:pt x="658300" y="1079214"/>
                        <a:pt x="658300" y="980294"/>
                      </a:cubicBezTo>
                      <a:cubicBezTo>
                        <a:pt x="658300" y="869079"/>
                        <a:pt x="724718" y="784530"/>
                        <a:pt x="780358" y="733235"/>
                      </a:cubicBezTo>
                      <a:cubicBezTo>
                        <a:pt x="850127" y="668766"/>
                        <a:pt x="938969" y="622020"/>
                        <a:pt x="1036705" y="595787"/>
                      </a:cubicBezTo>
                      <a:cubicBezTo>
                        <a:pt x="1114921" y="574828"/>
                        <a:pt x="1198807" y="566916"/>
                        <a:pt x="1282846" y="574242"/>
                      </a:cubicBezTo>
                      <a:cubicBezTo>
                        <a:pt x="1397909" y="584205"/>
                        <a:pt x="1507876" y="606922"/>
                        <a:pt x="1605165" y="633729"/>
                      </a:cubicBezTo>
                      <a:cubicBezTo>
                        <a:pt x="1822614" y="693662"/>
                        <a:pt x="1976129" y="773815"/>
                        <a:pt x="1979480" y="775573"/>
                      </a:cubicBezTo>
                      <a:cubicBezTo>
                        <a:pt x="2117986" y="849279"/>
                        <a:pt x="2289568" y="796379"/>
                        <a:pt x="2363261" y="657172"/>
                      </a:cubicBezTo>
                      <a:cubicBezTo>
                        <a:pt x="2436954" y="517812"/>
                        <a:pt x="2384526" y="344612"/>
                        <a:pt x="2246020" y="270473"/>
                      </a:cubicBezTo>
                      <a:cubicBezTo>
                        <a:pt x="2232323" y="263147"/>
                        <a:pt x="1966089" y="122322"/>
                        <a:pt x="1605165" y="45838"/>
                      </a:cubicBezTo>
                      <a:cubicBezTo>
                        <a:pt x="1518654" y="27517"/>
                        <a:pt x="1426742" y="12725"/>
                        <a:pt x="1331644" y="4520"/>
                      </a:cubicBezTo>
                      <a:cubicBezTo>
                        <a:pt x="1232749" y="-3978"/>
                        <a:pt x="1133714" y="-322"/>
                        <a:pt x="1036705" y="14050"/>
                      </a:cubicBezTo>
                      <a:cubicBezTo>
                        <a:pt x="795226" y="49661"/>
                        <a:pt x="567865" y="153257"/>
                        <a:pt x="396003" y="311958"/>
                      </a:cubicBezTo>
                      <a:cubicBezTo>
                        <a:pt x="198647" y="494101"/>
                        <a:pt x="89992" y="731477"/>
                        <a:pt x="89992" y="980294"/>
                      </a:cubicBezTo>
                      <a:cubicBezTo>
                        <a:pt x="89992" y="1269551"/>
                        <a:pt x="220344" y="1512507"/>
                        <a:pt x="467072" y="1682916"/>
                      </a:cubicBezTo>
                      <a:cubicBezTo>
                        <a:pt x="616650" y="1786220"/>
                        <a:pt x="807738" y="1861098"/>
                        <a:pt x="1036705" y="1906672"/>
                      </a:cubicBezTo>
                      <a:cubicBezTo>
                        <a:pt x="1095695" y="1918394"/>
                        <a:pt x="1157004" y="1928217"/>
                        <a:pt x="1220951" y="1935976"/>
                      </a:cubicBezTo>
                      <a:cubicBezTo>
                        <a:pt x="1368057" y="1954004"/>
                        <a:pt x="1497250" y="1981690"/>
                        <a:pt x="1605165" y="2018180"/>
                      </a:cubicBezTo>
                      <a:cubicBezTo>
                        <a:pt x="1694593" y="2048223"/>
                        <a:pt x="1769459" y="2084267"/>
                        <a:pt x="1827277" y="2125446"/>
                      </a:cubicBezTo>
                      <a:cubicBezTo>
                        <a:pt x="1929523" y="2198426"/>
                        <a:pt x="1975110" y="2283115"/>
                        <a:pt x="1975110" y="2400344"/>
                      </a:cubicBezTo>
                      <a:cubicBezTo>
                        <a:pt x="1975110" y="2515814"/>
                        <a:pt x="1924133" y="2607536"/>
                        <a:pt x="1819416" y="2680809"/>
                      </a:cubicBezTo>
                      <a:cubicBezTo>
                        <a:pt x="1760719" y="2721835"/>
                        <a:pt x="1688044" y="2754362"/>
                        <a:pt x="1605165" y="2777665"/>
                      </a:cubicBezTo>
                      <a:cubicBezTo>
                        <a:pt x="1507289" y="2805071"/>
                        <a:pt x="1395144" y="2819723"/>
                        <a:pt x="1274106" y="2819723"/>
                      </a:cubicBezTo>
                      <a:cubicBezTo>
                        <a:pt x="1199100" y="2819723"/>
                        <a:pt x="1118552" y="2811518"/>
                        <a:pt x="1036705" y="2796866"/>
                      </a:cubicBezTo>
                      <a:cubicBezTo>
                        <a:pt x="823473" y="2758618"/>
                        <a:pt x="601068" y="2675241"/>
                        <a:pt x="442749" y="2568128"/>
                      </a:cubicBezTo>
                      <a:cubicBezTo>
                        <a:pt x="312537" y="2480063"/>
                        <a:pt x="135872" y="2514935"/>
                        <a:pt x="48329" y="2645937"/>
                      </a:cubicBezTo>
                      <a:cubicBezTo>
                        <a:pt x="-39200" y="2776939"/>
                        <a:pt x="-4545" y="2954534"/>
                        <a:pt x="125667" y="3042752"/>
                      </a:cubicBezTo>
                      <a:cubicBezTo>
                        <a:pt x="376178" y="3212142"/>
                        <a:pt x="714666" y="3333474"/>
                        <a:pt x="1036692" y="3375239"/>
                      </a:cubicBezTo>
                      <a:cubicBezTo>
                        <a:pt x="1117380" y="3385788"/>
                        <a:pt x="1197049" y="3391509"/>
                        <a:pt x="1274093" y="3391509"/>
                      </a:cubicBezTo>
                      <a:cubicBezTo>
                        <a:pt x="1389742" y="3391509"/>
                        <a:pt x="1500435" y="3381838"/>
                        <a:pt x="1605152" y="3363224"/>
                      </a:cubicBezTo>
                      <a:cubicBezTo>
                        <a:pt x="1811249" y="3326594"/>
                        <a:pt x="1994183" y="3254939"/>
                        <a:pt x="2143761" y="3150311"/>
                      </a:cubicBezTo>
                      <a:cubicBezTo>
                        <a:pt x="2401407" y="2970078"/>
                        <a:pt x="2543417" y="2703819"/>
                        <a:pt x="2543417" y="2400356"/>
                      </a:cubicBezTo>
                      <a:cubicBezTo>
                        <a:pt x="2543430" y="2096155"/>
                        <a:pt x="2409434" y="1839719"/>
                        <a:pt x="2156005" y="1659040"/>
                      </a:cubicBezTo>
                      <a:lnTo>
                        <a:pt x="2156005" y="1659040"/>
                      </a:lnTo>
                      <a:close/>
                    </a:path>
                  </a:pathLst>
                </a:custGeom>
                <a:solidFill>
                  <a:srgbClr val="FFFFFF"/>
                </a:solidFill>
                <a:ln w="1273" cap="flat">
                  <a:noFill/>
                  <a:prstDash val="solid"/>
                  <a:miter/>
                </a:ln>
              </p:spPr>
              <p:txBody>
                <a:bodyPr rtlCol="0" anchor="ctr"/>
                <a:lstStyle/>
                <a:p>
                  <a:pPr defTabSz="68578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191" name="Freeform: Shape 68">
                  <a:extLst>
                    <a:ext uri="{FF2B5EF4-FFF2-40B4-BE49-F238E27FC236}">
                      <a16:creationId xmlns:a16="http://schemas.microsoft.com/office/drawing/2014/main" id="{38A6BF38-CFE2-AC48-8037-FA1FAAFA96FA}"/>
                    </a:ext>
                  </a:extLst>
                </p:cNvPr>
                <p:cNvSpPr/>
                <p:nvPr/>
              </p:nvSpPr>
              <p:spPr>
                <a:xfrm>
                  <a:off x="4271009" y="252116"/>
                  <a:ext cx="569874" cy="4643865"/>
                </a:xfrm>
                <a:custGeom>
                  <a:avLst/>
                  <a:gdLst>
                    <a:gd name="connsiteX0" fmla="*/ 285014 w 569874"/>
                    <a:gd name="connsiteY0" fmla="*/ 0 h 4643865"/>
                    <a:gd name="connsiteX1" fmla="*/ 0 w 569874"/>
                    <a:gd name="connsiteY1" fmla="*/ 285842 h 4643865"/>
                    <a:gd name="connsiteX2" fmla="*/ 0 w 569874"/>
                    <a:gd name="connsiteY2" fmla="*/ 4357884 h 4643865"/>
                    <a:gd name="connsiteX3" fmla="*/ 285014 w 569874"/>
                    <a:gd name="connsiteY3" fmla="*/ 4643866 h 4643865"/>
                    <a:gd name="connsiteX4" fmla="*/ 569875 w 569874"/>
                    <a:gd name="connsiteY4" fmla="*/ 4357884 h 4643865"/>
                    <a:gd name="connsiteX5" fmla="*/ 569875 w 569874"/>
                    <a:gd name="connsiteY5" fmla="*/ 285842 h 4643865"/>
                    <a:gd name="connsiteX6" fmla="*/ 285014 w 569874"/>
                    <a:gd name="connsiteY6" fmla="*/ 0 h 464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74" h="4643865">
                      <a:moveTo>
                        <a:pt x="285014" y="0"/>
                      </a:moveTo>
                      <a:cubicBezTo>
                        <a:pt x="127613" y="0"/>
                        <a:pt x="0" y="127906"/>
                        <a:pt x="0" y="285842"/>
                      </a:cubicBezTo>
                      <a:cubicBezTo>
                        <a:pt x="0" y="640995"/>
                        <a:pt x="0" y="4357884"/>
                        <a:pt x="0" y="4357884"/>
                      </a:cubicBezTo>
                      <a:cubicBezTo>
                        <a:pt x="0" y="4515896"/>
                        <a:pt x="127613" y="4643866"/>
                        <a:pt x="285014" y="4643866"/>
                      </a:cubicBezTo>
                      <a:cubicBezTo>
                        <a:pt x="442262" y="4643866"/>
                        <a:pt x="569875" y="4515896"/>
                        <a:pt x="569875" y="4357884"/>
                      </a:cubicBezTo>
                      <a:cubicBezTo>
                        <a:pt x="569875" y="3988652"/>
                        <a:pt x="569875" y="285842"/>
                        <a:pt x="569875" y="285842"/>
                      </a:cubicBezTo>
                      <a:cubicBezTo>
                        <a:pt x="569888" y="127906"/>
                        <a:pt x="442275" y="0"/>
                        <a:pt x="285014" y="0"/>
                      </a:cubicBezTo>
                      <a:close/>
                    </a:path>
                  </a:pathLst>
                </a:custGeom>
                <a:solidFill>
                  <a:srgbClr val="1E4470"/>
                </a:solidFill>
                <a:ln w="1273" cap="flat">
                  <a:noFill/>
                  <a:prstDash val="solid"/>
                  <a:miter/>
                </a:ln>
              </p:spPr>
              <p:txBody>
                <a:bodyPr rtlCol="0" anchor="ctr"/>
                <a:lstStyle/>
                <a:p>
                  <a:pPr defTabSz="685783" fontAlgn="auto">
                    <a:spcBef>
                      <a:spcPts val="0"/>
                    </a:spcBef>
                    <a:spcAft>
                      <a:spcPts val="0"/>
                    </a:spcAft>
                    <a:defRPr/>
                  </a:pPr>
                  <a:endParaRPr lang="en-US" sz="1799" kern="0">
                    <a:solidFill>
                      <a:schemeClr val="tx2"/>
                    </a:solidFill>
                    <a:latin typeface="CiscoSansTT ExtraLight"/>
                    <a:ea typeface="+mn-ea"/>
                    <a:cs typeface="+mn-cs"/>
                  </a:endParaRPr>
                </a:p>
              </p:txBody>
            </p:sp>
            <p:sp>
              <p:nvSpPr>
                <p:cNvPr id="192" name="Freeform: Shape 69">
                  <a:extLst>
                    <a:ext uri="{FF2B5EF4-FFF2-40B4-BE49-F238E27FC236}">
                      <a16:creationId xmlns:a16="http://schemas.microsoft.com/office/drawing/2014/main" id="{FE322A20-5E44-974F-9012-92E969E2787C}"/>
                    </a:ext>
                  </a:extLst>
                </p:cNvPr>
                <p:cNvSpPr/>
                <p:nvPr/>
              </p:nvSpPr>
              <p:spPr>
                <a:xfrm>
                  <a:off x="4271009" y="878258"/>
                  <a:ext cx="569887" cy="3391508"/>
                </a:xfrm>
                <a:custGeom>
                  <a:avLst/>
                  <a:gdLst>
                    <a:gd name="connsiteX0" fmla="*/ 184705 w 569887"/>
                    <a:gd name="connsiteY0" fmla="*/ 1935976 h 3391508"/>
                    <a:gd name="connsiteX1" fmla="*/ 0 w 569887"/>
                    <a:gd name="connsiteY1" fmla="*/ 1906672 h 3391508"/>
                    <a:gd name="connsiteX2" fmla="*/ 0 w 569887"/>
                    <a:gd name="connsiteY2" fmla="*/ 1319661 h 3391508"/>
                    <a:gd name="connsiteX3" fmla="*/ 253327 w 569887"/>
                    <a:gd name="connsiteY3" fmla="*/ 1368458 h 3391508"/>
                    <a:gd name="connsiteX4" fmla="*/ 569875 w 569887"/>
                    <a:gd name="connsiteY4" fmla="*/ 1424429 h 3391508"/>
                    <a:gd name="connsiteX5" fmla="*/ 569875 w 569887"/>
                    <a:gd name="connsiteY5" fmla="*/ 2018180 h 3391508"/>
                    <a:gd name="connsiteX6" fmla="*/ 184705 w 569887"/>
                    <a:gd name="connsiteY6" fmla="*/ 1935976 h 3391508"/>
                    <a:gd name="connsiteX7" fmla="*/ 184705 w 569887"/>
                    <a:gd name="connsiteY7" fmla="*/ 1935976 h 3391508"/>
                    <a:gd name="connsiteX8" fmla="*/ 246766 w 569887"/>
                    <a:gd name="connsiteY8" fmla="*/ 574242 h 3391508"/>
                    <a:gd name="connsiteX9" fmla="*/ 569888 w 569887"/>
                    <a:gd name="connsiteY9" fmla="*/ 633729 h 3391508"/>
                    <a:gd name="connsiteX10" fmla="*/ 569888 w 569887"/>
                    <a:gd name="connsiteY10" fmla="*/ 45838 h 3391508"/>
                    <a:gd name="connsiteX11" fmla="*/ 295678 w 569887"/>
                    <a:gd name="connsiteY11" fmla="*/ 4520 h 3391508"/>
                    <a:gd name="connsiteX12" fmla="*/ 13 w 569887"/>
                    <a:gd name="connsiteY12" fmla="*/ 14050 h 3391508"/>
                    <a:gd name="connsiteX13" fmla="*/ 13 w 569887"/>
                    <a:gd name="connsiteY13" fmla="*/ 595786 h 3391508"/>
                    <a:gd name="connsiteX14" fmla="*/ 246766 w 569887"/>
                    <a:gd name="connsiteY14" fmla="*/ 574242 h 3391508"/>
                    <a:gd name="connsiteX15" fmla="*/ 246766 w 569887"/>
                    <a:gd name="connsiteY15" fmla="*/ 574242 h 3391508"/>
                    <a:gd name="connsiteX16" fmla="*/ 238000 w 569887"/>
                    <a:gd name="connsiteY16" fmla="*/ 2819723 h 3391508"/>
                    <a:gd name="connsiteX17" fmla="*/ 0 w 569887"/>
                    <a:gd name="connsiteY17" fmla="*/ 2796866 h 3391508"/>
                    <a:gd name="connsiteX18" fmla="*/ 0 w 569887"/>
                    <a:gd name="connsiteY18" fmla="*/ 3375239 h 3391508"/>
                    <a:gd name="connsiteX19" fmla="*/ 238000 w 569887"/>
                    <a:gd name="connsiteY19" fmla="*/ 3391509 h 3391508"/>
                    <a:gd name="connsiteX20" fmla="*/ 569875 w 569887"/>
                    <a:gd name="connsiteY20" fmla="*/ 3363224 h 3391508"/>
                    <a:gd name="connsiteX21" fmla="*/ 569875 w 569887"/>
                    <a:gd name="connsiteY21" fmla="*/ 2777678 h 3391508"/>
                    <a:gd name="connsiteX22" fmla="*/ 238000 w 569887"/>
                    <a:gd name="connsiteY22" fmla="*/ 2819723 h 3391508"/>
                    <a:gd name="connsiteX23" fmla="*/ 238000 w 569887"/>
                    <a:gd name="connsiteY23" fmla="*/ 2819723 h 339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9887" h="3391508">
                      <a:moveTo>
                        <a:pt x="184705" y="1935976"/>
                      </a:moveTo>
                      <a:cubicBezTo>
                        <a:pt x="120605" y="1928204"/>
                        <a:pt x="59131" y="1918394"/>
                        <a:pt x="0" y="1906672"/>
                      </a:cubicBezTo>
                      <a:cubicBezTo>
                        <a:pt x="0" y="1319661"/>
                        <a:pt x="0" y="1319661"/>
                        <a:pt x="0" y="1319661"/>
                      </a:cubicBezTo>
                      <a:cubicBezTo>
                        <a:pt x="75490" y="1340619"/>
                        <a:pt x="160319" y="1357030"/>
                        <a:pt x="253327" y="1368458"/>
                      </a:cubicBezTo>
                      <a:cubicBezTo>
                        <a:pt x="366046" y="1382091"/>
                        <a:pt x="471617" y="1400846"/>
                        <a:pt x="569875" y="1424429"/>
                      </a:cubicBezTo>
                      <a:cubicBezTo>
                        <a:pt x="569875" y="2018180"/>
                        <a:pt x="569875" y="2018180"/>
                        <a:pt x="569875" y="2018180"/>
                      </a:cubicBezTo>
                      <a:cubicBezTo>
                        <a:pt x="461692" y="1981690"/>
                        <a:pt x="332181" y="1954004"/>
                        <a:pt x="184705" y="1935976"/>
                      </a:cubicBezTo>
                      <a:lnTo>
                        <a:pt x="184705" y="1935976"/>
                      </a:lnTo>
                      <a:close/>
                      <a:moveTo>
                        <a:pt x="246766" y="574242"/>
                      </a:moveTo>
                      <a:cubicBezTo>
                        <a:pt x="362109" y="584205"/>
                        <a:pt x="472356" y="606922"/>
                        <a:pt x="569888" y="633729"/>
                      </a:cubicBezTo>
                      <a:cubicBezTo>
                        <a:pt x="569888" y="45838"/>
                        <a:pt x="569888" y="45838"/>
                        <a:pt x="569888" y="45838"/>
                      </a:cubicBezTo>
                      <a:cubicBezTo>
                        <a:pt x="483160" y="27517"/>
                        <a:pt x="391031" y="12725"/>
                        <a:pt x="295678" y="4520"/>
                      </a:cubicBezTo>
                      <a:cubicBezTo>
                        <a:pt x="196541" y="-3978"/>
                        <a:pt x="97251" y="-322"/>
                        <a:pt x="13" y="14050"/>
                      </a:cubicBezTo>
                      <a:cubicBezTo>
                        <a:pt x="13" y="595786"/>
                        <a:pt x="13" y="595786"/>
                        <a:pt x="13" y="595786"/>
                      </a:cubicBezTo>
                      <a:cubicBezTo>
                        <a:pt x="78408" y="574828"/>
                        <a:pt x="162510" y="566916"/>
                        <a:pt x="246766" y="574242"/>
                      </a:cubicBezTo>
                      <a:lnTo>
                        <a:pt x="246766" y="574242"/>
                      </a:lnTo>
                      <a:close/>
                      <a:moveTo>
                        <a:pt x="238000" y="2819723"/>
                      </a:moveTo>
                      <a:cubicBezTo>
                        <a:pt x="162803" y="2819723"/>
                        <a:pt x="82064" y="2811518"/>
                        <a:pt x="0" y="2796866"/>
                      </a:cubicBezTo>
                      <a:cubicBezTo>
                        <a:pt x="0" y="3375239"/>
                        <a:pt x="0" y="3375239"/>
                        <a:pt x="0" y="3375239"/>
                      </a:cubicBezTo>
                      <a:cubicBezTo>
                        <a:pt x="80892" y="3385788"/>
                        <a:pt x="160752" y="3391509"/>
                        <a:pt x="238000" y="3391509"/>
                      </a:cubicBezTo>
                      <a:cubicBezTo>
                        <a:pt x="353929" y="3391509"/>
                        <a:pt x="464902" y="3381838"/>
                        <a:pt x="569875" y="3363224"/>
                      </a:cubicBezTo>
                      <a:cubicBezTo>
                        <a:pt x="569875" y="2777678"/>
                        <a:pt x="569875" y="2777678"/>
                        <a:pt x="569875" y="2777678"/>
                      </a:cubicBezTo>
                      <a:cubicBezTo>
                        <a:pt x="471757" y="2805071"/>
                        <a:pt x="359332" y="2819723"/>
                        <a:pt x="238000" y="2819723"/>
                      </a:cubicBezTo>
                      <a:lnTo>
                        <a:pt x="238000" y="2819723"/>
                      </a:lnTo>
                      <a:close/>
                    </a:path>
                  </a:pathLst>
                </a:custGeom>
                <a:solidFill>
                  <a:srgbClr val="80DEF5"/>
                </a:solidFill>
                <a:ln w="1273" cap="flat">
                  <a:noFill/>
                  <a:prstDash val="solid"/>
                  <a:miter/>
                </a:ln>
              </p:spPr>
              <p:txBody>
                <a:bodyPr rtlCol="0" anchor="ctr"/>
                <a:lstStyle/>
                <a:p>
                  <a:pPr defTabSz="685783" fontAlgn="auto">
                    <a:spcBef>
                      <a:spcPts val="0"/>
                    </a:spcBef>
                    <a:spcAft>
                      <a:spcPts val="0"/>
                    </a:spcAft>
                    <a:defRPr/>
                  </a:pPr>
                  <a:endParaRPr lang="en-US" sz="1799" kern="0">
                    <a:solidFill>
                      <a:schemeClr val="tx2"/>
                    </a:solidFill>
                    <a:latin typeface="CiscoSansTT ExtraLight"/>
                    <a:ea typeface="+mn-ea"/>
                    <a:cs typeface="+mn-cs"/>
                  </a:endParaRPr>
                </a:p>
              </p:txBody>
            </p:sp>
          </p:grpSp>
        </p:grpSp>
        <p:grpSp>
          <p:nvGrpSpPr>
            <p:cNvPr id="106" name="Group 105">
              <a:extLst>
                <a:ext uri="{FF2B5EF4-FFF2-40B4-BE49-F238E27FC236}">
                  <a16:creationId xmlns:a16="http://schemas.microsoft.com/office/drawing/2014/main" id="{B4FC2957-34E6-8B44-83FF-B745C514D250}"/>
                </a:ext>
              </a:extLst>
            </p:cNvPr>
            <p:cNvGrpSpPr/>
            <p:nvPr/>
          </p:nvGrpSpPr>
          <p:grpSpPr>
            <a:xfrm>
              <a:off x="3111349" y="1027364"/>
              <a:ext cx="1148471" cy="1148361"/>
              <a:chOff x="4972721" y="1223323"/>
              <a:chExt cx="1653801" cy="1653642"/>
            </a:xfrm>
          </p:grpSpPr>
          <p:sp>
            <p:nvSpPr>
              <p:cNvPr id="107" name="Oval 106">
                <a:extLst>
                  <a:ext uri="{FF2B5EF4-FFF2-40B4-BE49-F238E27FC236}">
                    <a16:creationId xmlns:a16="http://schemas.microsoft.com/office/drawing/2014/main" id="{9881EE1B-663E-F749-A602-A40A573D61B1}"/>
                  </a:ext>
                </a:extLst>
              </p:cNvPr>
              <p:cNvSpPr/>
              <p:nvPr/>
            </p:nvSpPr>
            <p:spPr>
              <a:xfrm>
                <a:off x="6302453" y="2534379"/>
                <a:ext cx="21979" cy="21979"/>
              </a:xfrm>
              <a:prstGeom prst="ellipse">
                <a:avLst/>
              </a:prstGeom>
              <a:solidFill>
                <a:srgbClr val="FFFFFF">
                  <a:alpha val="48000"/>
                </a:srgbClr>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cxnSp>
            <p:nvCxnSpPr>
              <p:cNvPr id="108" name="Straight Connector 107">
                <a:extLst>
                  <a:ext uri="{FF2B5EF4-FFF2-40B4-BE49-F238E27FC236}">
                    <a16:creationId xmlns:a16="http://schemas.microsoft.com/office/drawing/2014/main" id="{C25A917B-EC8C-9F48-8C74-05FA5DF6234B}"/>
                  </a:ext>
                </a:extLst>
              </p:cNvPr>
              <p:cNvCxnSpPr>
                <a:cxnSpLocks/>
                <a:stCxn id="122" idx="7"/>
              </p:cNvCxnSpPr>
              <p:nvPr/>
            </p:nvCxnSpPr>
            <p:spPr>
              <a:xfrm flipV="1">
                <a:off x="5510520" y="1223323"/>
                <a:ext cx="289944" cy="100698"/>
              </a:xfrm>
              <a:prstGeom prst="line">
                <a:avLst/>
              </a:prstGeom>
              <a:solidFill>
                <a:srgbClr val="1E4471"/>
              </a:solidFill>
              <a:ln w="6350" cap="flat" cmpd="sng" algn="ctr">
                <a:solidFill>
                  <a:srgbClr val="FFFFFF">
                    <a:alpha val="20000"/>
                  </a:srgbClr>
                </a:solidFill>
                <a:prstDash val="solid"/>
              </a:ln>
              <a:effectLst/>
            </p:spPr>
          </p:cxnSp>
          <p:cxnSp>
            <p:nvCxnSpPr>
              <p:cNvPr id="109" name="Straight Connector 108">
                <a:extLst>
                  <a:ext uri="{FF2B5EF4-FFF2-40B4-BE49-F238E27FC236}">
                    <a16:creationId xmlns:a16="http://schemas.microsoft.com/office/drawing/2014/main" id="{713DF712-33FF-A44C-817C-4CAC1C89448E}"/>
                  </a:ext>
                </a:extLst>
              </p:cNvPr>
              <p:cNvCxnSpPr>
                <a:cxnSpLocks/>
                <a:stCxn id="120" idx="0"/>
                <a:endCxn id="122" idx="3"/>
              </p:cNvCxnSpPr>
              <p:nvPr/>
            </p:nvCxnSpPr>
            <p:spPr>
              <a:xfrm flipH="1" flipV="1">
                <a:off x="5494979" y="1339562"/>
                <a:ext cx="48981" cy="460502"/>
              </a:xfrm>
              <a:prstGeom prst="line">
                <a:avLst/>
              </a:prstGeom>
              <a:solidFill>
                <a:srgbClr val="1E4471"/>
              </a:solidFill>
              <a:ln w="6350" cap="flat" cmpd="sng" algn="ctr">
                <a:solidFill>
                  <a:srgbClr val="FFFFFF">
                    <a:alpha val="20000"/>
                  </a:srgbClr>
                </a:solidFill>
                <a:prstDash val="solid"/>
              </a:ln>
              <a:effectLst/>
            </p:spPr>
          </p:cxnSp>
          <p:cxnSp>
            <p:nvCxnSpPr>
              <p:cNvPr id="110" name="Straight Connector 109">
                <a:extLst>
                  <a:ext uri="{FF2B5EF4-FFF2-40B4-BE49-F238E27FC236}">
                    <a16:creationId xmlns:a16="http://schemas.microsoft.com/office/drawing/2014/main" id="{D1A8174D-DC93-9B4C-955A-B6067CAD1175}"/>
                  </a:ext>
                </a:extLst>
              </p:cNvPr>
              <p:cNvCxnSpPr>
                <a:cxnSpLocks/>
                <a:stCxn id="131" idx="1"/>
                <a:endCxn id="130" idx="7"/>
              </p:cNvCxnSpPr>
              <p:nvPr/>
            </p:nvCxnSpPr>
            <p:spPr>
              <a:xfrm>
                <a:off x="6084158" y="1399685"/>
                <a:ext cx="405172" cy="457785"/>
              </a:xfrm>
              <a:prstGeom prst="line">
                <a:avLst/>
              </a:prstGeom>
              <a:solidFill>
                <a:srgbClr val="1E4471"/>
              </a:solidFill>
              <a:ln w="6350" cap="flat" cmpd="sng" algn="ctr">
                <a:solidFill>
                  <a:srgbClr val="FFFFFF">
                    <a:alpha val="20000"/>
                  </a:srgbClr>
                </a:solidFill>
                <a:prstDash val="solid"/>
              </a:ln>
              <a:effectLst/>
            </p:spPr>
          </p:cxnSp>
          <p:cxnSp>
            <p:nvCxnSpPr>
              <p:cNvPr id="111" name="Straight Connector 110">
                <a:extLst>
                  <a:ext uri="{FF2B5EF4-FFF2-40B4-BE49-F238E27FC236}">
                    <a16:creationId xmlns:a16="http://schemas.microsoft.com/office/drawing/2014/main" id="{2DAAEFF7-290F-CF44-A027-8FEC151E89CE}"/>
                  </a:ext>
                </a:extLst>
              </p:cNvPr>
              <p:cNvCxnSpPr>
                <a:cxnSpLocks/>
                <a:stCxn id="138" idx="7"/>
                <a:endCxn id="120" idx="4"/>
              </p:cNvCxnSpPr>
              <p:nvPr/>
            </p:nvCxnSpPr>
            <p:spPr>
              <a:xfrm flipV="1">
                <a:off x="5362971" y="1822043"/>
                <a:ext cx="180989" cy="395111"/>
              </a:xfrm>
              <a:prstGeom prst="line">
                <a:avLst/>
              </a:prstGeom>
              <a:solidFill>
                <a:srgbClr val="1E4471"/>
              </a:solidFill>
              <a:ln w="6350" cap="flat" cmpd="sng" algn="ctr">
                <a:solidFill>
                  <a:srgbClr val="FFFFFF">
                    <a:alpha val="20000"/>
                  </a:srgbClr>
                </a:solidFill>
                <a:prstDash val="solid"/>
              </a:ln>
              <a:effectLst/>
            </p:spPr>
          </p:cxnSp>
          <p:cxnSp>
            <p:nvCxnSpPr>
              <p:cNvPr id="112" name="Straight Connector 111">
                <a:extLst>
                  <a:ext uri="{FF2B5EF4-FFF2-40B4-BE49-F238E27FC236}">
                    <a16:creationId xmlns:a16="http://schemas.microsoft.com/office/drawing/2014/main" id="{63E91312-E0C8-E14E-9406-F9C90B771AAB}"/>
                  </a:ext>
                </a:extLst>
              </p:cNvPr>
              <p:cNvCxnSpPr>
                <a:cxnSpLocks/>
                <a:stCxn id="124" idx="7"/>
                <a:endCxn id="114" idx="3"/>
              </p:cNvCxnSpPr>
              <p:nvPr/>
            </p:nvCxnSpPr>
            <p:spPr>
              <a:xfrm flipV="1">
                <a:off x="5797444" y="1774179"/>
                <a:ext cx="158862" cy="256576"/>
              </a:xfrm>
              <a:prstGeom prst="line">
                <a:avLst/>
              </a:prstGeom>
              <a:solidFill>
                <a:srgbClr val="1E4471"/>
              </a:solidFill>
              <a:ln w="6350" cap="flat" cmpd="sng" algn="ctr">
                <a:solidFill>
                  <a:srgbClr val="FFFFFF">
                    <a:alpha val="20000"/>
                  </a:srgbClr>
                </a:solidFill>
                <a:prstDash val="solid"/>
              </a:ln>
              <a:effectLst/>
            </p:spPr>
          </p:cxnSp>
          <p:cxnSp>
            <p:nvCxnSpPr>
              <p:cNvPr id="113" name="Straight Connector 112">
                <a:extLst>
                  <a:ext uri="{FF2B5EF4-FFF2-40B4-BE49-F238E27FC236}">
                    <a16:creationId xmlns:a16="http://schemas.microsoft.com/office/drawing/2014/main" id="{E53221F9-C384-7341-AC07-7635262A50EC}"/>
                  </a:ext>
                </a:extLst>
              </p:cNvPr>
              <p:cNvCxnSpPr>
                <a:cxnSpLocks/>
                <a:stCxn id="122" idx="5"/>
              </p:cNvCxnSpPr>
              <p:nvPr/>
            </p:nvCxnSpPr>
            <p:spPr>
              <a:xfrm>
                <a:off x="5510520" y="1339562"/>
                <a:ext cx="454475" cy="423536"/>
              </a:xfrm>
              <a:prstGeom prst="line">
                <a:avLst/>
              </a:prstGeom>
              <a:solidFill>
                <a:srgbClr val="1E4471"/>
              </a:solidFill>
              <a:ln w="6350" cap="flat" cmpd="sng" algn="ctr">
                <a:solidFill>
                  <a:srgbClr val="FFFFFF">
                    <a:alpha val="20000"/>
                  </a:srgbClr>
                </a:solidFill>
                <a:prstDash val="solid"/>
              </a:ln>
              <a:effectLst/>
            </p:spPr>
          </p:cxnSp>
          <p:sp>
            <p:nvSpPr>
              <p:cNvPr id="114" name="Oval 113">
                <a:extLst>
                  <a:ext uri="{FF2B5EF4-FFF2-40B4-BE49-F238E27FC236}">
                    <a16:creationId xmlns:a16="http://schemas.microsoft.com/office/drawing/2014/main" id="{78D1059B-BBD3-D247-8E00-B93F2E2CA24B}"/>
                  </a:ext>
                </a:extLst>
              </p:cNvPr>
              <p:cNvSpPr/>
              <p:nvPr/>
            </p:nvSpPr>
            <p:spPr>
              <a:xfrm>
                <a:off x="5953087" y="1755419"/>
                <a:ext cx="21979" cy="21979"/>
              </a:xfrm>
              <a:prstGeom prst="ellipse">
                <a:avLst/>
              </a:prstGeom>
              <a:solidFill>
                <a:srgbClr val="FFFFFF"/>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cxnSp>
            <p:nvCxnSpPr>
              <p:cNvPr id="115" name="Straight Connector 114">
                <a:extLst>
                  <a:ext uri="{FF2B5EF4-FFF2-40B4-BE49-F238E27FC236}">
                    <a16:creationId xmlns:a16="http://schemas.microsoft.com/office/drawing/2014/main" id="{E1313131-5077-9049-B0A2-E284C282B70A}"/>
                  </a:ext>
                </a:extLst>
              </p:cNvPr>
              <p:cNvCxnSpPr>
                <a:cxnSpLocks/>
                <a:stCxn id="131" idx="4"/>
                <a:endCxn id="114" idx="0"/>
              </p:cNvCxnSpPr>
              <p:nvPr/>
            </p:nvCxnSpPr>
            <p:spPr>
              <a:xfrm flipH="1">
                <a:off x="5964077" y="1418445"/>
                <a:ext cx="127852" cy="336974"/>
              </a:xfrm>
              <a:prstGeom prst="line">
                <a:avLst/>
              </a:prstGeom>
              <a:solidFill>
                <a:srgbClr val="1E4471"/>
              </a:solidFill>
              <a:ln w="6350" cap="flat" cmpd="sng" algn="ctr">
                <a:solidFill>
                  <a:srgbClr val="FFFFFF">
                    <a:alpha val="20000"/>
                  </a:srgbClr>
                </a:solidFill>
                <a:prstDash val="solid"/>
              </a:ln>
              <a:effectLst/>
            </p:spPr>
          </p:cxnSp>
          <p:cxnSp>
            <p:nvCxnSpPr>
              <p:cNvPr id="116" name="Straight Connector 115">
                <a:extLst>
                  <a:ext uri="{FF2B5EF4-FFF2-40B4-BE49-F238E27FC236}">
                    <a16:creationId xmlns:a16="http://schemas.microsoft.com/office/drawing/2014/main" id="{1C2BD92C-1B24-574D-84D6-65F5C898AD3A}"/>
                  </a:ext>
                </a:extLst>
              </p:cNvPr>
              <p:cNvCxnSpPr>
                <a:cxnSpLocks/>
                <a:stCxn id="114" idx="3"/>
                <a:endCxn id="120" idx="6"/>
              </p:cNvCxnSpPr>
              <p:nvPr/>
            </p:nvCxnSpPr>
            <p:spPr>
              <a:xfrm flipH="1">
                <a:off x="5554949" y="1774179"/>
                <a:ext cx="401357" cy="36875"/>
              </a:xfrm>
              <a:prstGeom prst="line">
                <a:avLst/>
              </a:prstGeom>
              <a:solidFill>
                <a:srgbClr val="1E4471"/>
              </a:solidFill>
              <a:ln w="6350" cap="flat" cmpd="sng" algn="ctr">
                <a:solidFill>
                  <a:srgbClr val="FFFFFF">
                    <a:alpha val="20000"/>
                  </a:srgbClr>
                </a:solidFill>
                <a:prstDash val="solid"/>
              </a:ln>
              <a:effectLst/>
            </p:spPr>
          </p:cxnSp>
          <p:cxnSp>
            <p:nvCxnSpPr>
              <p:cNvPr id="117" name="Straight Connector 116">
                <a:extLst>
                  <a:ext uri="{FF2B5EF4-FFF2-40B4-BE49-F238E27FC236}">
                    <a16:creationId xmlns:a16="http://schemas.microsoft.com/office/drawing/2014/main" id="{85789F93-CC64-1A41-B19C-80F3C0BAC881}"/>
                  </a:ext>
                </a:extLst>
              </p:cNvPr>
              <p:cNvCxnSpPr>
                <a:cxnSpLocks/>
                <a:stCxn id="124" idx="1"/>
              </p:cNvCxnSpPr>
              <p:nvPr/>
            </p:nvCxnSpPr>
            <p:spPr>
              <a:xfrm flipH="1" flipV="1">
                <a:off x="5541987" y="1811617"/>
                <a:ext cx="239916" cy="219138"/>
              </a:xfrm>
              <a:prstGeom prst="line">
                <a:avLst/>
              </a:prstGeom>
              <a:solidFill>
                <a:srgbClr val="1E4471"/>
              </a:solidFill>
              <a:ln w="6350" cap="flat" cmpd="sng" algn="ctr">
                <a:solidFill>
                  <a:srgbClr val="FFFFFF">
                    <a:alpha val="20000"/>
                  </a:srgbClr>
                </a:solidFill>
                <a:prstDash val="solid"/>
              </a:ln>
              <a:effectLst/>
            </p:spPr>
          </p:cxnSp>
          <p:cxnSp>
            <p:nvCxnSpPr>
              <p:cNvPr id="118" name="Straight Connector 117">
                <a:extLst>
                  <a:ext uri="{FF2B5EF4-FFF2-40B4-BE49-F238E27FC236}">
                    <a16:creationId xmlns:a16="http://schemas.microsoft.com/office/drawing/2014/main" id="{3D78B7F8-57D4-AA44-A239-6004D76D9F34}"/>
                  </a:ext>
                </a:extLst>
              </p:cNvPr>
              <p:cNvCxnSpPr>
                <a:cxnSpLocks/>
                <a:endCxn id="156" idx="7"/>
              </p:cNvCxnSpPr>
              <p:nvPr/>
            </p:nvCxnSpPr>
            <p:spPr>
              <a:xfrm flipH="1">
                <a:off x="5227036" y="1811616"/>
                <a:ext cx="312660" cy="155242"/>
              </a:xfrm>
              <a:prstGeom prst="line">
                <a:avLst/>
              </a:prstGeom>
              <a:solidFill>
                <a:srgbClr val="1E4471"/>
              </a:solidFill>
              <a:ln w="6350" cap="flat" cmpd="sng" algn="ctr">
                <a:solidFill>
                  <a:srgbClr val="FFFFFF">
                    <a:alpha val="20000"/>
                  </a:srgbClr>
                </a:solidFill>
                <a:prstDash val="solid"/>
              </a:ln>
              <a:effectLst/>
            </p:spPr>
          </p:cxnSp>
          <p:cxnSp>
            <p:nvCxnSpPr>
              <p:cNvPr id="119" name="Straight Connector 118">
                <a:extLst>
                  <a:ext uri="{FF2B5EF4-FFF2-40B4-BE49-F238E27FC236}">
                    <a16:creationId xmlns:a16="http://schemas.microsoft.com/office/drawing/2014/main" id="{32F15A65-A014-B740-AA56-AEA613C24FC9}"/>
                  </a:ext>
                </a:extLst>
              </p:cNvPr>
              <p:cNvCxnSpPr>
                <a:cxnSpLocks/>
                <a:stCxn id="120" idx="1"/>
              </p:cNvCxnSpPr>
              <p:nvPr/>
            </p:nvCxnSpPr>
            <p:spPr>
              <a:xfrm flipH="1" flipV="1">
                <a:off x="5317433" y="1371485"/>
                <a:ext cx="218756" cy="431798"/>
              </a:xfrm>
              <a:prstGeom prst="line">
                <a:avLst/>
              </a:prstGeom>
              <a:solidFill>
                <a:srgbClr val="1E4471"/>
              </a:solidFill>
              <a:ln w="6350" cap="flat" cmpd="sng" algn="ctr">
                <a:solidFill>
                  <a:srgbClr val="FFFFFF">
                    <a:alpha val="20000"/>
                  </a:srgbClr>
                </a:solidFill>
                <a:prstDash val="solid"/>
              </a:ln>
              <a:effectLst/>
            </p:spPr>
          </p:cxnSp>
          <p:sp>
            <p:nvSpPr>
              <p:cNvPr id="120" name="Oval 119">
                <a:extLst>
                  <a:ext uri="{FF2B5EF4-FFF2-40B4-BE49-F238E27FC236}">
                    <a16:creationId xmlns:a16="http://schemas.microsoft.com/office/drawing/2014/main" id="{206EF9DB-C7BD-4A42-877C-917FA2DA5676}"/>
                  </a:ext>
                </a:extLst>
              </p:cNvPr>
              <p:cNvSpPr/>
              <p:nvPr/>
            </p:nvSpPr>
            <p:spPr>
              <a:xfrm>
                <a:off x="5532970" y="1800064"/>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cxnSp>
            <p:nvCxnSpPr>
              <p:cNvPr id="121" name="Straight Connector 120">
                <a:extLst>
                  <a:ext uri="{FF2B5EF4-FFF2-40B4-BE49-F238E27FC236}">
                    <a16:creationId xmlns:a16="http://schemas.microsoft.com/office/drawing/2014/main" id="{D0B9562E-433F-FF4E-9F25-122F93CA9D00}"/>
                  </a:ext>
                </a:extLst>
              </p:cNvPr>
              <p:cNvCxnSpPr>
                <a:cxnSpLocks/>
                <a:endCxn id="114" idx="4"/>
              </p:cNvCxnSpPr>
              <p:nvPr/>
            </p:nvCxnSpPr>
            <p:spPr>
              <a:xfrm>
                <a:off x="5800464" y="1223323"/>
                <a:ext cx="163613" cy="554075"/>
              </a:xfrm>
              <a:prstGeom prst="line">
                <a:avLst/>
              </a:prstGeom>
              <a:solidFill>
                <a:srgbClr val="1E4471"/>
              </a:solidFill>
              <a:ln w="6350" cap="flat" cmpd="sng" algn="ctr">
                <a:solidFill>
                  <a:srgbClr val="FFFFFF">
                    <a:alpha val="20000"/>
                  </a:srgbClr>
                </a:solidFill>
                <a:prstDash val="solid"/>
              </a:ln>
              <a:effectLst/>
            </p:spPr>
          </p:cxnSp>
          <p:sp>
            <p:nvSpPr>
              <p:cNvPr id="122" name="Oval 121">
                <a:extLst>
                  <a:ext uri="{FF2B5EF4-FFF2-40B4-BE49-F238E27FC236}">
                    <a16:creationId xmlns:a16="http://schemas.microsoft.com/office/drawing/2014/main" id="{03A939BB-7040-3149-A59C-4C799A8DC8CD}"/>
                  </a:ext>
                </a:extLst>
              </p:cNvPr>
              <p:cNvSpPr/>
              <p:nvPr/>
            </p:nvSpPr>
            <p:spPr>
              <a:xfrm>
                <a:off x="5491760" y="1320802"/>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cxnSp>
            <p:nvCxnSpPr>
              <p:cNvPr id="123" name="Straight Connector 122">
                <a:extLst>
                  <a:ext uri="{FF2B5EF4-FFF2-40B4-BE49-F238E27FC236}">
                    <a16:creationId xmlns:a16="http://schemas.microsoft.com/office/drawing/2014/main" id="{83586DFA-E65E-DB45-A9A6-D9BDEEE92F14}"/>
                  </a:ext>
                </a:extLst>
              </p:cNvPr>
              <p:cNvCxnSpPr>
                <a:cxnSpLocks/>
                <a:stCxn id="133" idx="5"/>
                <a:endCxn id="130" idx="7"/>
              </p:cNvCxnSpPr>
              <p:nvPr/>
            </p:nvCxnSpPr>
            <p:spPr>
              <a:xfrm>
                <a:off x="6311272" y="1418445"/>
                <a:ext cx="178058" cy="439025"/>
              </a:xfrm>
              <a:prstGeom prst="line">
                <a:avLst/>
              </a:prstGeom>
              <a:solidFill>
                <a:srgbClr val="1E4471"/>
              </a:solidFill>
              <a:ln w="6350" cap="flat" cmpd="sng" algn="ctr">
                <a:solidFill>
                  <a:srgbClr val="FFFFFF">
                    <a:alpha val="20000"/>
                  </a:srgbClr>
                </a:solidFill>
                <a:prstDash val="solid"/>
              </a:ln>
              <a:effectLst/>
            </p:spPr>
          </p:cxnSp>
          <p:sp>
            <p:nvSpPr>
              <p:cNvPr id="124" name="Oval 123">
                <a:extLst>
                  <a:ext uri="{FF2B5EF4-FFF2-40B4-BE49-F238E27FC236}">
                    <a16:creationId xmlns:a16="http://schemas.microsoft.com/office/drawing/2014/main" id="{7E262936-4E16-7043-952F-B7DB702C9A09}"/>
                  </a:ext>
                </a:extLst>
              </p:cNvPr>
              <p:cNvSpPr/>
              <p:nvPr/>
            </p:nvSpPr>
            <p:spPr>
              <a:xfrm>
                <a:off x="5778684" y="2027536"/>
                <a:ext cx="21979" cy="21979"/>
              </a:xfrm>
              <a:prstGeom prst="ellipse">
                <a:avLst/>
              </a:prstGeom>
              <a:solidFill>
                <a:srgbClr val="FFFFFF"/>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cxnSp>
            <p:nvCxnSpPr>
              <p:cNvPr id="125" name="Straight Connector 124">
                <a:extLst>
                  <a:ext uri="{FF2B5EF4-FFF2-40B4-BE49-F238E27FC236}">
                    <a16:creationId xmlns:a16="http://schemas.microsoft.com/office/drawing/2014/main" id="{78F1FD20-73A4-D74E-B298-D2922DC23BBA}"/>
                  </a:ext>
                </a:extLst>
              </p:cNvPr>
              <p:cNvCxnSpPr>
                <a:cxnSpLocks/>
                <a:stCxn id="138" idx="5"/>
                <a:endCxn id="149" idx="2"/>
              </p:cNvCxnSpPr>
              <p:nvPr/>
            </p:nvCxnSpPr>
            <p:spPr>
              <a:xfrm>
                <a:off x="5362971" y="2232695"/>
                <a:ext cx="287984" cy="271078"/>
              </a:xfrm>
              <a:prstGeom prst="line">
                <a:avLst/>
              </a:prstGeom>
              <a:solidFill>
                <a:srgbClr val="1E4471"/>
              </a:solidFill>
              <a:ln w="6350" cap="flat" cmpd="sng" algn="ctr">
                <a:solidFill>
                  <a:srgbClr val="FFFFFF">
                    <a:alpha val="20000"/>
                  </a:srgbClr>
                </a:solidFill>
                <a:prstDash val="solid"/>
              </a:ln>
              <a:effectLst/>
            </p:spPr>
          </p:cxnSp>
          <p:cxnSp>
            <p:nvCxnSpPr>
              <p:cNvPr id="126" name="Straight Connector 125">
                <a:extLst>
                  <a:ext uri="{FF2B5EF4-FFF2-40B4-BE49-F238E27FC236}">
                    <a16:creationId xmlns:a16="http://schemas.microsoft.com/office/drawing/2014/main" id="{5ACAD3E5-3BAE-4E4C-BCC0-E339B226FDFB}"/>
                  </a:ext>
                </a:extLst>
              </p:cNvPr>
              <p:cNvCxnSpPr>
                <a:cxnSpLocks/>
                <a:stCxn id="128" idx="1"/>
                <a:endCxn id="114" idx="1"/>
              </p:cNvCxnSpPr>
              <p:nvPr/>
            </p:nvCxnSpPr>
            <p:spPr>
              <a:xfrm flipH="1" flipV="1">
                <a:off x="5956306" y="1758638"/>
                <a:ext cx="172062" cy="315632"/>
              </a:xfrm>
              <a:prstGeom prst="line">
                <a:avLst/>
              </a:prstGeom>
              <a:solidFill>
                <a:srgbClr val="1E4471"/>
              </a:solidFill>
              <a:ln w="6350" cap="flat" cmpd="sng" algn="ctr">
                <a:solidFill>
                  <a:srgbClr val="FFFFFF">
                    <a:alpha val="20000"/>
                  </a:srgbClr>
                </a:solidFill>
                <a:prstDash val="solid"/>
              </a:ln>
              <a:effectLst/>
            </p:spPr>
          </p:cxnSp>
          <p:cxnSp>
            <p:nvCxnSpPr>
              <p:cNvPr id="127" name="Straight Connector 126">
                <a:extLst>
                  <a:ext uri="{FF2B5EF4-FFF2-40B4-BE49-F238E27FC236}">
                    <a16:creationId xmlns:a16="http://schemas.microsoft.com/office/drawing/2014/main" id="{2925D677-998D-D24E-8654-36F9F725360C}"/>
                  </a:ext>
                </a:extLst>
              </p:cNvPr>
              <p:cNvCxnSpPr>
                <a:cxnSpLocks/>
                <a:stCxn id="130" idx="1"/>
                <a:endCxn id="114" idx="6"/>
              </p:cNvCxnSpPr>
              <p:nvPr/>
            </p:nvCxnSpPr>
            <p:spPr>
              <a:xfrm flipH="1" flipV="1">
                <a:off x="5975066" y="1766409"/>
                <a:ext cx="498723" cy="91061"/>
              </a:xfrm>
              <a:prstGeom prst="line">
                <a:avLst/>
              </a:prstGeom>
              <a:solidFill>
                <a:srgbClr val="1E4471"/>
              </a:solidFill>
              <a:ln w="6350" cap="flat" cmpd="sng" algn="ctr">
                <a:solidFill>
                  <a:srgbClr val="FFFFFF">
                    <a:alpha val="20000"/>
                  </a:srgbClr>
                </a:solidFill>
                <a:prstDash val="solid"/>
              </a:ln>
              <a:effectLst/>
            </p:spPr>
          </p:cxnSp>
          <p:sp>
            <p:nvSpPr>
              <p:cNvPr id="128" name="Oval 127">
                <a:extLst>
                  <a:ext uri="{FF2B5EF4-FFF2-40B4-BE49-F238E27FC236}">
                    <a16:creationId xmlns:a16="http://schemas.microsoft.com/office/drawing/2014/main" id="{306B7A2F-DDEC-254B-9CCB-62FFB4F84AE0}"/>
                  </a:ext>
                </a:extLst>
              </p:cNvPr>
              <p:cNvSpPr/>
              <p:nvPr/>
            </p:nvSpPr>
            <p:spPr>
              <a:xfrm>
                <a:off x="6125149" y="2071051"/>
                <a:ext cx="21979" cy="21979"/>
              </a:xfrm>
              <a:prstGeom prst="ellipse">
                <a:avLst/>
              </a:prstGeom>
              <a:solidFill>
                <a:srgbClr val="FFFFFF"/>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cxnSp>
            <p:nvCxnSpPr>
              <p:cNvPr id="129" name="Straight Connector 128">
                <a:extLst>
                  <a:ext uri="{FF2B5EF4-FFF2-40B4-BE49-F238E27FC236}">
                    <a16:creationId xmlns:a16="http://schemas.microsoft.com/office/drawing/2014/main" id="{998044FB-1768-4548-9820-3F962D46A1E6}"/>
                  </a:ext>
                </a:extLst>
              </p:cNvPr>
              <p:cNvCxnSpPr>
                <a:cxnSpLocks/>
                <a:stCxn id="130" idx="7"/>
                <a:endCxn id="128" idx="1"/>
              </p:cNvCxnSpPr>
              <p:nvPr/>
            </p:nvCxnSpPr>
            <p:spPr>
              <a:xfrm flipH="1">
                <a:off x="6128368" y="1857470"/>
                <a:ext cx="360962" cy="216800"/>
              </a:xfrm>
              <a:prstGeom prst="line">
                <a:avLst/>
              </a:prstGeom>
              <a:solidFill>
                <a:srgbClr val="FFFFFF">
                  <a:alpha val="46000"/>
                </a:srgbClr>
              </a:solidFill>
              <a:ln w="6350" cap="flat" cmpd="sng" algn="ctr">
                <a:solidFill>
                  <a:srgbClr val="FFFFFF">
                    <a:alpha val="20000"/>
                  </a:srgbClr>
                </a:solidFill>
                <a:prstDash val="solid"/>
              </a:ln>
              <a:effectLst/>
            </p:spPr>
          </p:cxnSp>
          <p:sp>
            <p:nvSpPr>
              <p:cNvPr id="130" name="Oval 129">
                <a:extLst>
                  <a:ext uri="{FF2B5EF4-FFF2-40B4-BE49-F238E27FC236}">
                    <a16:creationId xmlns:a16="http://schemas.microsoft.com/office/drawing/2014/main" id="{A804FA44-C42C-7046-ABB7-5028E8464E5B}"/>
                  </a:ext>
                </a:extLst>
              </p:cNvPr>
              <p:cNvSpPr/>
              <p:nvPr/>
            </p:nvSpPr>
            <p:spPr>
              <a:xfrm>
                <a:off x="6470570" y="1854251"/>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sp>
            <p:nvSpPr>
              <p:cNvPr id="131" name="Oval 130">
                <a:extLst>
                  <a:ext uri="{FF2B5EF4-FFF2-40B4-BE49-F238E27FC236}">
                    <a16:creationId xmlns:a16="http://schemas.microsoft.com/office/drawing/2014/main" id="{4E65AEF8-B76B-324D-A219-E0C34077DBC1}"/>
                  </a:ext>
                </a:extLst>
              </p:cNvPr>
              <p:cNvSpPr/>
              <p:nvPr/>
            </p:nvSpPr>
            <p:spPr>
              <a:xfrm>
                <a:off x="6080939" y="1396466"/>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cxnSp>
            <p:nvCxnSpPr>
              <p:cNvPr id="132" name="Straight Connector 131">
                <a:extLst>
                  <a:ext uri="{FF2B5EF4-FFF2-40B4-BE49-F238E27FC236}">
                    <a16:creationId xmlns:a16="http://schemas.microsoft.com/office/drawing/2014/main" id="{617ACF53-4361-1449-9961-FB4836F34AFA}"/>
                  </a:ext>
                </a:extLst>
              </p:cNvPr>
              <p:cNvCxnSpPr>
                <a:cxnSpLocks/>
                <a:endCxn id="131" idx="1"/>
              </p:cNvCxnSpPr>
              <p:nvPr/>
            </p:nvCxnSpPr>
            <p:spPr>
              <a:xfrm>
                <a:off x="5800464" y="1223323"/>
                <a:ext cx="283694" cy="176362"/>
              </a:xfrm>
              <a:prstGeom prst="line">
                <a:avLst/>
              </a:prstGeom>
              <a:solidFill>
                <a:srgbClr val="1E4471"/>
              </a:solidFill>
              <a:ln w="6350" cap="flat" cmpd="sng" algn="ctr">
                <a:solidFill>
                  <a:srgbClr val="FFFFFF">
                    <a:alpha val="20000"/>
                  </a:srgbClr>
                </a:solidFill>
                <a:prstDash val="solid"/>
              </a:ln>
              <a:effectLst/>
            </p:spPr>
          </p:cxnSp>
          <p:sp>
            <p:nvSpPr>
              <p:cNvPr id="133" name="Oval 132">
                <a:extLst>
                  <a:ext uri="{FF2B5EF4-FFF2-40B4-BE49-F238E27FC236}">
                    <a16:creationId xmlns:a16="http://schemas.microsoft.com/office/drawing/2014/main" id="{04C4E727-1C86-1C48-A6C9-79E07F057888}"/>
                  </a:ext>
                </a:extLst>
              </p:cNvPr>
              <p:cNvSpPr/>
              <p:nvPr/>
            </p:nvSpPr>
            <p:spPr>
              <a:xfrm>
                <a:off x="6292512" y="1399685"/>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cxnSp>
            <p:nvCxnSpPr>
              <p:cNvPr id="134" name="Straight Connector 133">
                <a:extLst>
                  <a:ext uri="{FF2B5EF4-FFF2-40B4-BE49-F238E27FC236}">
                    <a16:creationId xmlns:a16="http://schemas.microsoft.com/office/drawing/2014/main" id="{A60D3799-210F-3D48-B3F3-462639CDD12F}"/>
                  </a:ext>
                </a:extLst>
              </p:cNvPr>
              <p:cNvCxnSpPr>
                <a:cxnSpLocks/>
                <a:stCxn id="133" idx="1"/>
              </p:cNvCxnSpPr>
              <p:nvPr/>
            </p:nvCxnSpPr>
            <p:spPr>
              <a:xfrm flipH="1" flipV="1">
                <a:off x="5800465" y="1223324"/>
                <a:ext cx="495266" cy="179580"/>
              </a:xfrm>
              <a:prstGeom prst="line">
                <a:avLst/>
              </a:prstGeom>
              <a:solidFill>
                <a:srgbClr val="1E4471"/>
              </a:solidFill>
              <a:ln w="6350" cap="flat" cmpd="sng" algn="ctr">
                <a:solidFill>
                  <a:srgbClr val="FFFFFF">
                    <a:alpha val="20000"/>
                  </a:srgbClr>
                </a:solidFill>
                <a:prstDash val="solid"/>
              </a:ln>
              <a:effectLst/>
            </p:spPr>
          </p:cxnSp>
          <p:cxnSp>
            <p:nvCxnSpPr>
              <p:cNvPr id="135" name="Straight Connector 134">
                <a:extLst>
                  <a:ext uri="{FF2B5EF4-FFF2-40B4-BE49-F238E27FC236}">
                    <a16:creationId xmlns:a16="http://schemas.microsoft.com/office/drawing/2014/main" id="{9FA145BC-4CAA-4C4A-A9FD-16C167C82801}"/>
                  </a:ext>
                </a:extLst>
              </p:cNvPr>
              <p:cNvCxnSpPr>
                <a:cxnSpLocks/>
                <a:stCxn id="133" idx="2"/>
                <a:endCxn id="131" idx="6"/>
              </p:cNvCxnSpPr>
              <p:nvPr/>
            </p:nvCxnSpPr>
            <p:spPr>
              <a:xfrm flipH="1" flipV="1">
                <a:off x="6102918" y="1407456"/>
                <a:ext cx="189594" cy="3219"/>
              </a:xfrm>
              <a:prstGeom prst="line">
                <a:avLst/>
              </a:prstGeom>
              <a:solidFill>
                <a:srgbClr val="1E4471"/>
              </a:solidFill>
              <a:ln w="6350" cap="flat" cmpd="sng" algn="ctr">
                <a:solidFill>
                  <a:srgbClr val="FFFFFF">
                    <a:alpha val="20000"/>
                  </a:srgbClr>
                </a:solidFill>
                <a:prstDash val="solid"/>
              </a:ln>
              <a:effectLst/>
            </p:spPr>
          </p:cxnSp>
          <p:cxnSp>
            <p:nvCxnSpPr>
              <p:cNvPr id="136" name="Straight Connector 135">
                <a:extLst>
                  <a:ext uri="{FF2B5EF4-FFF2-40B4-BE49-F238E27FC236}">
                    <a16:creationId xmlns:a16="http://schemas.microsoft.com/office/drawing/2014/main" id="{C3744239-FA0B-E945-93EF-4AB3D2158857}"/>
                  </a:ext>
                </a:extLst>
              </p:cNvPr>
              <p:cNvCxnSpPr>
                <a:cxnSpLocks/>
                <a:stCxn id="138" idx="7"/>
                <a:endCxn id="124" idx="3"/>
              </p:cNvCxnSpPr>
              <p:nvPr/>
            </p:nvCxnSpPr>
            <p:spPr>
              <a:xfrm flipV="1">
                <a:off x="5362971" y="2046296"/>
                <a:ext cx="418932" cy="170858"/>
              </a:xfrm>
              <a:prstGeom prst="line">
                <a:avLst/>
              </a:prstGeom>
              <a:solidFill>
                <a:srgbClr val="1E4471"/>
              </a:solidFill>
              <a:ln w="6350" cap="flat" cmpd="sng" algn="ctr">
                <a:solidFill>
                  <a:srgbClr val="FFFFFF">
                    <a:alpha val="20000"/>
                  </a:srgbClr>
                </a:solidFill>
                <a:prstDash val="solid"/>
              </a:ln>
              <a:effectLst/>
            </p:spPr>
          </p:cxnSp>
          <p:cxnSp>
            <p:nvCxnSpPr>
              <p:cNvPr id="137" name="Straight Connector 136">
                <a:extLst>
                  <a:ext uri="{FF2B5EF4-FFF2-40B4-BE49-F238E27FC236}">
                    <a16:creationId xmlns:a16="http://schemas.microsoft.com/office/drawing/2014/main" id="{B20FA926-3D74-C34E-95CF-AE5A1092482F}"/>
                  </a:ext>
                </a:extLst>
              </p:cNvPr>
              <p:cNvCxnSpPr>
                <a:cxnSpLocks/>
                <a:endCxn id="130" idx="7"/>
              </p:cNvCxnSpPr>
              <p:nvPr/>
            </p:nvCxnSpPr>
            <p:spPr>
              <a:xfrm flipH="1">
                <a:off x="6489330" y="1780709"/>
                <a:ext cx="89826" cy="76761"/>
              </a:xfrm>
              <a:prstGeom prst="line">
                <a:avLst/>
              </a:prstGeom>
              <a:solidFill>
                <a:srgbClr val="1E4471"/>
              </a:solidFill>
              <a:ln w="6350" cap="flat" cmpd="sng" algn="ctr">
                <a:solidFill>
                  <a:srgbClr val="FFFFFF">
                    <a:alpha val="20000"/>
                  </a:srgbClr>
                </a:solidFill>
                <a:prstDash val="solid"/>
              </a:ln>
              <a:effectLst/>
            </p:spPr>
          </p:cxnSp>
          <p:sp>
            <p:nvSpPr>
              <p:cNvPr id="138" name="Oval 137">
                <a:extLst>
                  <a:ext uri="{FF2B5EF4-FFF2-40B4-BE49-F238E27FC236}">
                    <a16:creationId xmlns:a16="http://schemas.microsoft.com/office/drawing/2014/main" id="{61C867D7-13C0-854B-BD5C-A234BABB0184}"/>
                  </a:ext>
                </a:extLst>
              </p:cNvPr>
              <p:cNvSpPr/>
              <p:nvPr/>
            </p:nvSpPr>
            <p:spPr>
              <a:xfrm>
                <a:off x="5344211" y="2213935"/>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cxnSp>
            <p:nvCxnSpPr>
              <p:cNvPr id="139" name="Straight Connector 138">
                <a:extLst>
                  <a:ext uri="{FF2B5EF4-FFF2-40B4-BE49-F238E27FC236}">
                    <a16:creationId xmlns:a16="http://schemas.microsoft.com/office/drawing/2014/main" id="{1E29D95C-4B18-6D4B-9701-969AAE26369D}"/>
                  </a:ext>
                </a:extLst>
              </p:cNvPr>
              <p:cNvCxnSpPr>
                <a:cxnSpLocks/>
                <a:stCxn id="151" idx="7"/>
                <a:endCxn id="128" idx="2"/>
              </p:cNvCxnSpPr>
              <p:nvPr/>
            </p:nvCxnSpPr>
            <p:spPr>
              <a:xfrm flipV="1">
                <a:off x="5918718" y="2082041"/>
                <a:ext cx="206431" cy="200050"/>
              </a:xfrm>
              <a:prstGeom prst="line">
                <a:avLst/>
              </a:prstGeom>
              <a:solidFill>
                <a:srgbClr val="1E4471"/>
              </a:solidFill>
              <a:ln w="6350" cap="flat" cmpd="sng" algn="ctr">
                <a:solidFill>
                  <a:srgbClr val="FFFFFF">
                    <a:alpha val="20000"/>
                  </a:srgbClr>
                </a:solidFill>
                <a:prstDash val="solid"/>
              </a:ln>
              <a:effectLst/>
            </p:spPr>
          </p:cxnSp>
          <p:cxnSp>
            <p:nvCxnSpPr>
              <p:cNvPr id="140" name="Straight Connector 139">
                <a:extLst>
                  <a:ext uri="{FF2B5EF4-FFF2-40B4-BE49-F238E27FC236}">
                    <a16:creationId xmlns:a16="http://schemas.microsoft.com/office/drawing/2014/main" id="{49FA6938-3A7A-F444-AD3D-B101D52D521F}"/>
                  </a:ext>
                </a:extLst>
              </p:cNvPr>
              <p:cNvCxnSpPr>
                <a:cxnSpLocks/>
                <a:stCxn id="149" idx="4"/>
                <a:endCxn id="151" idx="3"/>
              </p:cNvCxnSpPr>
              <p:nvPr/>
            </p:nvCxnSpPr>
            <p:spPr>
              <a:xfrm flipV="1">
                <a:off x="5661945" y="2297632"/>
                <a:ext cx="241232" cy="217130"/>
              </a:xfrm>
              <a:prstGeom prst="line">
                <a:avLst/>
              </a:prstGeom>
              <a:solidFill>
                <a:srgbClr val="1E4471"/>
              </a:solidFill>
              <a:ln w="6350" cap="flat" cmpd="sng" algn="ctr">
                <a:solidFill>
                  <a:srgbClr val="FFFFFF">
                    <a:alpha val="20000"/>
                  </a:srgbClr>
                </a:solidFill>
                <a:prstDash val="solid"/>
              </a:ln>
              <a:effectLst/>
            </p:spPr>
          </p:cxnSp>
          <p:cxnSp>
            <p:nvCxnSpPr>
              <p:cNvPr id="141" name="Straight Connector 140">
                <a:extLst>
                  <a:ext uri="{FF2B5EF4-FFF2-40B4-BE49-F238E27FC236}">
                    <a16:creationId xmlns:a16="http://schemas.microsoft.com/office/drawing/2014/main" id="{9F9894F9-AFCB-7F4C-8C1B-70F51D5AC140}"/>
                  </a:ext>
                </a:extLst>
              </p:cNvPr>
              <p:cNvCxnSpPr>
                <a:cxnSpLocks/>
                <a:stCxn id="159" idx="1"/>
                <a:endCxn id="158" idx="1"/>
              </p:cNvCxnSpPr>
              <p:nvPr/>
            </p:nvCxnSpPr>
            <p:spPr>
              <a:xfrm>
                <a:off x="6356234" y="2141033"/>
                <a:ext cx="156550" cy="144086"/>
              </a:xfrm>
              <a:prstGeom prst="line">
                <a:avLst/>
              </a:prstGeom>
              <a:solidFill>
                <a:srgbClr val="1E4471"/>
              </a:solidFill>
              <a:ln w="6350" cap="flat" cmpd="sng" algn="ctr">
                <a:solidFill>
                  <a:srgbClr val="FFFFFF">
                    <a:alpha val="20000"/>
                  </a:srgbClr>
                </a:solidFill>
                <a:prstDash val="solid"/>
              </a:ln>
              <a:effectLst/>
            </p:spPr>
          </p:cxnSp>
          <p:cxnSp>
            <p:nvCxnSpPr>
              <p:cNvPr id="142" name="Straight Connector 141">
                <a:extLst>
                  <a:ext uri="{FF2B5EF4-FFF2-40B4-BE49-F238E27FC236}">
                    <a16:creationId xmlns:a16="http://schemas.microsoft.com/office/drawing/2014/main" id="{DE07264C-32AC-7342-83E9-62EE0D25C9FE}"/>
                  </a:ext>
                </a:extLst>
              </p:cNvPr>
              <p:cNvCxnSpPr>
                <a:cxnSpLocks/>
                <a:stCxn id="153" idx="7"/>
                <a:endCxn id="107" idx="3"/>
              </p:cNvCxnSpPr>
              <p:nvPr/>
            </p:nvCxnSpPr>
            <p:spPr>
              <a:xfrm flipV="1">
                <a:off x="6068113" y="2553139"/>
                <a:ext cx="237559" cy="249283"/>
              </a:xfrm>
              <a:prstGeom prst="line">
                <a:avLst/>
              </a:prstGeom>
              <a:solidFill>
                <a:srgbClr val="1E4471"/>
              </a:solidFill>
              <a:ln w="6350" cap="flat" cmpd="sng" algn="ctr">
                <a:solidFill>
                  <a:srgbClr val="FFFFFF">
                    <a:alpha val="20000"/>
                  </a:srgbClr>
                </a:solidFill>
                <a:prstDash val="solid"/>
              </a:ln>
              <a:effectLst/>
            </p:spPr>
          </p:cxnSp>
          <p:cxnSp>
            <p:nvCxnSpPr>
              <p:cNvPr id="143" name="Straight Connector 142">
                <a:extLst>
                  <a:ext uri="{FF2B5EF4-FFF2-40B4-BE49-F238E27FC236}">
                    <a16:creationId xmlns:a16="http://schemas.microsoft.com/office/drawing/2014/main" id="{47403C27-4997-2844-965F-5D1E51B69897}"/>
                  </a:ext>
                </a:extLst>
              </p:cNvPr>
              <p:cNvCxnSpPr>
                <a:cxnSpLocks/>
                <a:stCxn id="151" idx="5"/>
                <a:endCxn id="107" idx="3"/>
              </p:cNvCxnSpPr>
              <p:nvPr/>
            </p:nvCxnSpPr>
            <p:spPr>
              <a:xfrm>
                <a:off x="5918718" y="2297632"/>
                <a:ext cx="386954" cy="255507"/>
              </a:xfrm>
              <a:prstGeom prst="line">
                <a:avLst/>
              </a:prstGeom>
              <a:solidFill>
                <a:srgbClr val="1E4471"/>
              </a:solidFill>
              <a:ln w="6350" cap="flat" cmpd="sng" algn="ctr">
                <a:solidFill>
                  <a:srgbClr val="FFFFFF">
                    <a:alpha val="20000"/>
                  </a:srgbClr>
                </a:solidFill>
                <a:prstDash val="solid"/>
              </a:ln>
              <a:effectLst/>
            </p:spPr>
          </p:cxnSp>
          <p:cxnSp>
            <p:nvCxnSpPr>
              <p:cNvPr id="144" name="Straight Connector 143">
                <a:extLst>
                  <a:ext uri="{FF2B5EF4-FFF2-40B4-BE49-F238E27FC236}">
                    <a16:creationId xmlns:a16="http://schemas.microsoft.com/office/drawing/2014/main" id="{93EC766F-28ED-184A-8FD6-3F5AE9BE6A0C}"/>
                  </a:ext>
                </a:extLst>
              </p:cNvPr>
              <p:cNvCxnSpPr>
                <a:cxnSpLocks/>
                <a:stCxn id="159" idx="4"/>
                <a:endCxn id="107" idx="0"/>
              </p:cNvCxnSpPr>
              <p:nvPr/>
            </p:nvCxnSpPr>
            <p:spPr>
              <a:xfrm flipH="1">
                <a:off x="6313443" y="2159793"/>
                <a:ext cx="50562" cy="374586"/>
              </a:xfrm>
              <a:prstGeom prst="line">
                <a:avLst/>
              </a:prstGeom>
              <a:solidFill>
                <a:srgbClr val="1E4471"/>
              </a:solidFill>
              <a:ln w="6350" cap="flat" cmpd="sng" algn="ctr">
                <a:solidFill>
                  <a:srgbClr val="FFFFFF">
                    <a:alpha val="20000"/>
                  </a:srgbClr>
                </a:solidFill>
                <a:prstDash val="solid"/>
              </a:ln>
              <a:effectLst/>
            </p:spPr>
          </p:cxnSp>
          <p:cxnSp>
            <p:nvCxnSpPr>
              <p:cNvPr id="145" name="Straight Connector 144">
                <a:extLst>
                  <a:ext uri="{FF2B5EF4-FFF2-40B4-BE49-F238E27FC236}">
                    <a16:creationId xmlns:a16="http://schemas.microsoft.com/office/drawing/2014/main" id="{8684CED9-04B4-D743-8ECB-0AC929578B14}"/>
                  </a:ext>
                </a:extLst>
              </p:cNvPr>
              <p:cNvCxnSpPr>
                <a:cxnSpLocks/>
                <a:stCxn id="107" idx="4"/>
                <a:endCxn id="149" idx="3"/>
              </p:cNvCxnSpPr>
              <p:nvPr/>
            </p:nvCxnSpPr>
            <p:spPr>
              <a:xfrm flipH="1" flipV="1">
                <a:off x="5654174" y="2511543"/>
                <a:ext cx="659269" cy="44815"/>
              </a:xfrm>
              <a:prstGeom prst="line">
                <a:avLst/>
              </a:prstGeom>
              <a:solidFill>
                <a:srgbClr val="1E4471"/>
              </a:solidFill>
              <a:ln w="6350" cap="flat" cmpd="sng" algn="ctr">
                <a:solidFill>
                  <a:srgbClr val="FFFFFF">
                    <a:alpha val="20000"/>
                  </a:srgbClr>
                </a:solidFill>
                <a:prstDash val="solid"/>
              </a:ln>
              <a:effectLst/>
            </p:spPr>
          </p:cxnSp>
          <p:cxnSp>
            <p:nvCxnSpPr>
              <p:cNvPr id="146" name="Straight Connector 145">
                <a:extLst>
                  <a:ext uri="{FF2B5EF4-FFF2-40B4-BE49-F238E27FC236}">
                    <a16:creationId xmlns:a16="http://schemas.microsoft.com/office/drawing/2014/main" id="{D8849F77-3B06-FB43-BE94-CECD141436E2}"/>
                  </a:ext>
                </a:extLst>
              </p:cNvPr>
              <p:cNvCxnSpPr>
                <a:cxnSpLocks/>
                <a:stCxn id="153" idx="1"/>
                <a:endCxn id="149" idx="4"/>
              </p:cNvCxnSpPr>
              <p:nvPr/>
            </p:nvCxnSpPr>
            <p:spPr>
              <a:xfrm flipH="1" flipV="1">
                <a:off x="5661945" y="2514762"/>
                <a:ext cx="390627" cy="287660"/>
              </a:xfrm>
              <a:prstGeom prst="line">
                <a:avLst/>
              </a:prstGeom>
              <a:solidFill>
                <a:srgbClr val="1E4471"/>
              </a:solidFill>
              <a:ln w="6350" cap="flat" cmpd="sng" algn="ctr">
                <a:solidFill>
                  <a:srgbClr val="FFFFFF">
                    <a:alpha val="20000"/>
                  </a:srgbClr>
                </a:solidFill>
                <a:prstDash val="solid"/>
              </a:ln>
              <a:effectLst/>
            </p:spPr>
          </p:cxnSp>
          <p:cxnSp>
            <p:nvCxnSpPr>
              <p:cNvPr id="147" name="Straight Connector 146">
                <a:extLst>
                  <a:ext uri="{FF2B5EF4-FFF2-40B4-BE49-F238E27FC236}">
                    <a16:creationId xmlns:a16="http://schemas.microsoft.com/office/drawing/2014/main" id="{C0E79FA9-3890-094D-8371-34BBACC01CC6}"/>
                  </a:ext>
                </a:extLst>
              </p:cNvPr>
              <p:cNvCxnSpPr>
                <a:cxnSpLocks/>
                <a:stCxn id="124" idx="5"/>
                <a:endCxn id="151" idx="1"/>
              </p:cNvCxnSpPr>
              <p:nvPr/>
            </p:nvCxnSpPr>
            <p:spPr>
              <a:xfrm>
                <a:off x="5797444" y="2046296"/>
                <a:ext cx="105733" cy="235795"/>
              </a:xfrm>
              <a:prstGeom prst="line">
                <a:avLst/>
              </a:prstGeom>
              <a:solidFill>
                <a:srgbClr val="1E4471"/>
              </a:solidFill>
              <a:ln w="6350" cap="flat" cmpd="sng" algn="ctr">
                <a:solidFill>
                  <a:srgbClr val="FFFFFF">
                    <a:alpha val="20000"/>
                  </a:srgbClr>
                </a:solidFill>
                <a:prstDash val="solid"/>
              </a:ln>
              <a:effectLst/>
            </p:spPr>
          </p:cxnSp>
          <p:cxnSp>
            <p:nvCxnSpPr>
              <p:cNvPr id="148" name="Straight Connector 147">
                <a:extLst>
                  <a:ext uri="{FF2B5EF4-FFF2-40B4-BE49-F238E27FC236}">
                    <a16:creationId xmlns:a16="http://schemas.microsoft.com/office/drawing/2014/main" id="{4A59B708-2EC4-2B43-9A4B-5851BDE9C390}"/>
                  </a:ext>
                </a:extLst>
              </p:cNvPr>
              <p:cNvCxnSpPr>
                <a:cxnSpLocks/>
                <a:stCxn id="149" idx="1"/>
                <a:endCxn id="124" idx="4"/>
              </p:cNvCxnSpPr>
              <p:nvPr/>
            </p:nvCxnSpPr>
            <p:spPr>
              <a:xfrm flipV="1">
                <a:off x="5654174" y="2049515"/>
                <a:ext cx="135500" cy="446487"/>
              </a:xfrm>
              <a:prstGeom prst="line">
                <a:avLst/>
              </a:prstGeom>
              <a:solidFill>
                <a:srgbClr val="1E4471"/>
              </a:solidFill>
              <a:ln w="6350" cap="flat" cmpd="sng" algn="ctr">
                <a:solidFill>
                  <a:srgbClr val="FFFFFF">
                    <a:alpha val="20000"/>
                  </a:srgbClr>
                </a:solidFill>
                <a:prstDash val="solid"/>
              </a:ln>
              <a:effectLst/>
            </p:spPr>
          </p:cxnSp>
          <p:sp>
            <p:nvSpPr>
              <p:cNvPr id="149" name="Oval 148">
                <a:extLst>
                  <a:ext uri="{FF2B5EF4-FFF2-40B4-BE49-F238E27FC236}">
                    <a16:creationId xmlns:a16="http://schemas.microsoft.com/office/drawing/2014/main" id="{BAE39096-7787-074F-B5C3-70E8FAAD57DA}"/>
                  </a:ext>
                </a:extLst>
              </p:cNvPr>
              <p:cNvSpPr/>
              <p:nvPr/>
            </p:nvSpPr>
            <p:spPr>
              <a:xfrm>
                <a:off x="5650955" y="2492783"/>
                <a:ext cx="21979" cy="21979"/>
              </a:xfrm>
              <a:prstGeom prst="ellipse">
                <a:avLst/>
              </a:prstGeom>
              <a:solidFill>
                <a:srgbClr val="FFFFFF">
                  <a:alpha val="51000"/>
                </a:srgbClr>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cxnSp>
            <p:nvCxnSpPr>
              <p:cNvPr id="150" name="Straight Connector 149">
                <a:extLst>
                  <a:ext uri="{FF2B5EF4-FFF2-40B4-BE49-F238E27FC236}">
                    <a16:creationId xmlns:a16="http://schemas.microsoft.com/office/drawing/2014/main" id="{D4463EFC-C7D9-9D4A-8A1A-2E3FB7F0F55E}"/>
                  </a:ext>
                </a:extLst>
              </p:cNvPr>
              <p:cNvCxnSpPr>
                <a:cxnSpLocks/>
                <a:stCxn id="128" idx="4"/>
                <a:endCxn id="107" idx="1"/>
              </p:cNvCxnSpPr>
              <p:nvPr/>
            </p:nvCxnSpPr>
            <p:spPr>
              <a:xfrm>
                <a:off x="6136139" y="2093030"/>
                <a:ext cx="169533" cy="444568"/>
              </a:xfrm>
              <a:prstGeom prst="line">
                <a:avLst/>
              </a:prstGeom>
              <a:solidFill>
                <a:srgbClr val="1E4471"/>
              </a:solidFill>
              <a:ln w="6350" cap="flat" cmpd="sng" algn="ctr">
                <a:solidFill>
                  <a:srgbClr val="FFFFFF">
                    <a:alpha val="20000"/>
                  </a:srgbClr>
                </a:solidFill>
                <a:prstDash val="solid"/>
              </a:ln>
              <a:effectLst/>
            </p:spPr>
          </p:cxnSp>
          <p:sp>
            <p:nvSpPr>
              <p:cNvPr id="151" name="Oval 150">
                <a:extLst>
                  <a:ext uri="{FF2B5EF4-FFF2-40B4-BE49-F238E27FC236}">
                    <a16:creationId xmlns:a16="http://schemas.microsoft.com/office/drawing/2014/main" id="{CDBCA8C9-AD59-0048-9519-CDABE88C5AC3}"/>
                  </a:ext>
                </a:extLst>
              </p:cNvPr>
              <p:cNvSpPr/>
              <p:nvPr/>
            </p:nvSpPr>
            <p:spPr>
              <a:xfrm>
                <a:off x="5899958" y="2278872"/>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cxnSp>
            <p:nvCxnSpPr>
              <p:cNvPr id="152" name="Straight Connector 151">
                <a:extLst>
                  <a:ext uri="{FF2B5EF4-FFF2-40B4-BE49-F238E27FC236}">
                    <a16:creationId xmlns:a16="http://schemas.microsoft.com/office/drawing/2014/main" id="{479DA605-6D15-4448-8856-7933A15398DC}"/>
                  </a:ext>
                </a:extLst>
              </p:cNvPr>
              <p:cNvCxnSpPr>
                <a:cxnSpLocks/>
                <a:stCxn id="161" idx="5"/>
                <a:endCxn id="158" idx="7"/>
              </p:cNvCxnSpPr>
              <p:nvPr/>
            </p:nvCxnSpPr>
            <p:spPr>
              <a:xfrm flipH="1">
                <a:off x="6528325" y="1974996"/>
                <a:ext cx="94978" cy="310123"/>
              </a:xfrm>
              <a:prstGeom prst="line">
                <a:avLst/>
              </a:prstGeom>
              <a:solidFill>
                <a:srgbClr val="1E4471"/>
              </a:solidFill>
              <a:ln w="6350" cap="flat" cmpd="sng" algn="ctr">
                <a:solidFill>
                  <a:srgbClr val="FFFFFF">
                    <a:alpha val="20000"/>
                  </a:srgbClr>
                </a:solidFill>
                <a:prstDash val="solid"/>
              </a:ln>
              <a:effectLst/>
            </p:spPr>
          </p:cxnSp>
          <p:sp>
            <p:nvSpPr>
              <p:cNvPr id="153" name="Oval 152">
                <a:extLst>
                  <a:ext uri="{FF2B5EF4-FFF2-40B4-BE49-F238E27FC236}">
                    <a16:creationId xmlns:a16="http://schemas.microsoft.com/office/drawing/2014/main" id="{0DD4C1B8-0C30-CF4A-9040-FA11134A8AC0}"/>
                  </a:ext>
                </a:extLst>
              </p:cNvPr>
              <p:cNvSpPr/>
              <p:nvPr/>
            </p:nvSpPr>
            <p:spPr>
              <a:xfrm>
                <a:off x="6049353" y="2799203"/>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cxnSp>
            <p:nvCxnSpPr>
              <p:cNvPr id="154" name="Straight Connector 153">
                <a:extLst>
                  <a:ext uri="{FF2B5EF4-FFF2-40B4-BE49-F238E27FC236}">
                    <a16:creationId xmlns:a16="http://schemas.microsoft.com/office/drawing/2014/main" id="{A82D832A-26B2-9E4F-BC16-A7907A33183E}"/>
                  </a:ext>
                </a:extLst>
              </p:cNvPr>
              <p:cNvCxnSpPr>
                <a:cxnSpLocks/>
                <a:stCxn id="159" idx="7"/>
                <a:endCxn id="130" idx="4"/>
              </p:cNvCxnSpPr>
              <p:nvPr/>
            </p:nvCxnSpPr>
            <p:spPr>
              <a:xfrm flipV="1">
                <a:off x="6371775" y="1876230"/>
                <a:ext cx="109785" cy="264803"/>
              </a:xfrm>
              <a:prstGeom prst="line">
                <a:avLst/>
              </a:prstGeom>
              <a:solidFill>
                <a:srgbClr val="1E4471"/>
              </a:solidFill>
              <a:ln w="6350" cap="flat" cmpd="sng" algn="ctr">
                <a:solidFill>
                  <a:srgbClr val="FFFFFF">
                    <a:alpha val="20000"/>
                  </a:srgbClr>
                </a:solidFill>
                <a:prstDash val="solid"/>
              </a:ln>
              <a:effectLst/>
            </p:spPr>
          </p:cxnSp>
          <p:cxnSp>
            <p:nvCxnSpPr>
              <p:cNvPr id="155" name="Straight Connector 154">
                <a:extLst>
                  <a:ext uri="{FF2B5EF4-FFF2-40B4-BE49-F238E27FC236}">
                    <a16:creationId xmlns:a16="http://schemas.microsoft.com/office/drawing/2014/main" id="{B245688A-DDC7-AC45-A2C9-02B5C07499BA}"/>
                  </a:ext>
                </a:extLst>
              </p:cNvPr>
              <p:cNvCxnSpPr>
                <a:cxnSpLocks/>
                <a:stCxn id="158" idx="4"/>
                <a:endCxn id="107" idx="4"/>
              </p:cNvCxnSpPr>
              <p:nvPr/>
            </p:nvCxnSpPr>
            <p:spPr>
              <a:xfrm flipH="1">
                <a:off x="6313443" y="2303879"/>
                <a:ext cx="207112" cy="252479"/>
              </a:xfrm>
              <a:prstGeom prst="line">
                <a:avLst/>
              </a:prstGeom>
              <a:solidFill>
                <a:srgbClr val="1E4471"/>
              </a:solidFill>
              <a:ln w="6350" cap="flat" cmpd="sng" algn="ctr">
                <a:solidFill>
                  <a:srgbClr val="FFFFFF">
                    <a:alpha val="20000"/>
                  </a:srgbClr>
                </a:solidFill>
                <a:prstDash val="solid"/>
              </a:ln>
              <a:effectLst/>
            </p:spPr>
          </p:cxnSp>
          <p:sp>
            <p:nvSpPr>
              <p:cNvPr id="156" name="Oval 155">
                <a:extLst>
                  <a:ext uri="{FF2B5EF4-FFF2-40B4-BE49-F238E27FC236}">
                    <a16:creationId xmlns:a16="http://schemas.microsoft.com/office/drawing/2014/main" id="{6BF73C3B-2526-CB43-A653-F786885D8BC3}"/>
                  </a:ext>
                </a:extLst>
              </p:cNvPr>
              <p:cNvSpPr/>
              <p:nvPr/>
            </p:nvSpPr>
            <p:spPr>
              <a:xfrm>
                <a:off x="5208276" y="1963639"/>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cxnSp>
            <p:nvCxnSpPr>
              <p:cNvPr id="157" name="Straight Connector 156">
                <a:extLst>
                  <a:ext uri="{FF2B5EF4-FFF2-40B4-BE49-F238E27FC236}">
                    <a16:creationId xmlns:a16="http://schemas.microsoft.com/office/drawing/2014/main" id="{E0A9E922-BF0D-624C-A885-57F3F5DDF1A2}"/>
                  </a:ext>
                </a:extLst>
              </p:cNvPr>
              <p:cNvCxnSpPr>
                <a:cxnSpLocks/>
                <a:endCxn id="107" idx="5"/>
              </p:cNvCxnSpPr>
              <p:nvPr/>
            </p:nvCxnSpPr>
            <p:spPr>
              <a:xfrm flipH="1" flipV="1">
                <a:off x="6321213" y="2553139"/>
                <a:ext cx="95828" cy="40794"/>
              </a:xfrm>
              <a:prstGeom prst="line">
                <a:avLst/>
              </a:prstGeom>
              <a:solidFill>
                <a:srgbClr val="1E4471"/>
              </a:solidFill>
              <a:ln w="6350" cap="flat" cmpd="sng" algn="ctr">
                <a:solidFill>
                  <a:srgbClr val="FFFFFF">
                    <a:alpha val="20000"/>
                  </a:srgbClr>
                </a:solidFill>
                <a:prstDash val="solid"/>
              </a:ln>
              <a:effectLst/>
            </p:spPr>
          </p:cxnSp>
          <p:sp>
            <p:nvSpPr>
              <p:cNvPr id="158" name="Oval 157">
                <a:extLst>
                  <a:ext uri="{FF2B5EF4-FFF2-40B4-BE49-F238E27FC236}">
                    <a16:creationId xmlns:a16="http://schemas.microsoft.com/office/drawing/2014/main" id="{F010765C-4331-6E4E-BDDC-BED3B46132B7}"/>
                  </a:ext>
                </a:extLst>
              </p:cNvPr>
              <p:cNvSpPr/>
              <p:nvPr/>
            </p:nvSpPr>
            <p:spPr>
              <a:xfrm>
                <a:off x="6509565" y="2281900"/>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sp>
            <p:nvSpPr>
              <p:cNvPr id="159" name="Oval 158">
                <a:extLst>
                  <a:ext uri="{FF2B5EF4-FFF2-40B4-BE49-F238E27FC236}">
                    <a16:creationId xmlns:a16="http://schemas.microsoft.com/office/drawing/2014/main" id="{3E9C64E8-FAF4-AF4D-A636-6BF7CF5F04C7}"/>
                  </a:ext>
                </a:extLst>
              </p:cNvPr>
              <p:cNvSpPr/>
              <p:nvPr/>
            </p:nvSpPr>
            <p:spPr>
              <a:xfrm>
                <a:off x="6353015" y="2137814"/>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cxnSp>
            <p:nvCxnSpPr>
              <p:cNvPr id="160" name="Straight Connector 159">
                <a:extLst>
                  <a:ext uri="{FF2B5EF4-FFF2-40B4-BE49-F238E27FC236}">
                    <a16:creationId xmlns:a16="http://schemas.microsoft.com/office/drawing/2014/main" id="{D3336511-9E2F-C448-874B-1178AFF30DB1}"/>
                  </a:ext>
                </a:extLst>
              </p:cNvPr>
              <p:cNvCxnSpPr>
                <a:cxnSpLocks/>
                <a:stCxn id="128" idx="6"/>
                <a:endCxn id="159" idx="1"/>
              </p:cNvCxnSpPr>
              <p:nvPr/>
            </p:nvCxnSpPr>
            <p:spPr>
              <a:xfrm>
                <a:off x="6147128" y="2082041"/>
                <a:ext cx="209106" cy="58992"/>
              </a:xfrm>
              <a:prstGeom prst="line">
                <a:avLst/>
              </a:prstGeom>
              <a:solidFill>
                <a:srgbClr val="1E4471"/>
              </a:solidFill>
              <a:ln w="6350" cap="flat" cmpd="sng" algn="ctr">
                <a:solidFill>
                  <a:srgbClr val="FFFFFF">
                    <a:alpha val="20000"/>
                  </a:srgbClr>
                </a:solidFill>
                <a:prstDash val="solid"/>
              </a:ln>
              <a:effectLst/>
            </p:spPr>
          </p:cxnSp>
          <p:sp>
            <p:nvSpPr>
              <p:cNvPr id="161" name="Oval 160">
                <a:extLst>
                  <a:ext uri="{FF2B5EF4-FFF2-40B4-BE49-F238E27FC236}">
                    <a16:creationId xmlns:a16="http://schemas.microsoft.com/office/drawing/2014/main" id="{2CE1888B-8622-584E-B9D9-124CC29AA94F}"/>
                  </a:ext>
                </a:extLst>
              </p:cNvPr>
              <p:cNvSpPr/>
              <p:nvPr/>
            </p:nvSpPr>
            <p:spPr>
              <a:xfrm>
                <a:off x="6604543" y="1956236"/>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cxnSp>
            <p:nvCxnSpPr>
              <p:cNvPr id="162" name="Straight Connector 161">
                <a:extLst>
                  <a:ext uri="{FF2B5EF4-FFF2-40B4-BE49-F238E27FC236}">
                    <a16:creationId xmlns:a16="http://schemas.microsoft.com/office/drawing/2014/main" id="{BFFCB1A1-67BD-B14D-BE31-6EC19B91D4C6}"/>
                  </a:ext>
                </a:extLst>
              </p:cNvPr>
              <p:cNvCxnSpPr>
                <a:cxnSpLocks/>
                <a:stCxn id="161" idx="1"/>
                <a:endCxn id="130" idx="5"/>
              </p:cNvCxnSpPr>
              <p:nvPr/>
            </p:nvCxnSpPr>
            <p:spPr>
              <a:xfrm flipH="1" flipV="1">
                <a:off x="6489330" y="1873011"/>
                <a:ext cx="118432" cy="86444"/>
              </a:xfrm>
              <a:prstGeom prst="line">
                <a:avLst/>
              </a:prstGeom>
              <a:solidFill>
                <a:srgbClr val="1E4471"/>
              </a:solidFill>
              <a:ln w="6350" cap="flat" cmpd="sng" algn="ctr">
                <a:solidFill>
                  <a:srgbClr val="FFFFFF">
                    <a:alpha val="20000"/>
                  </a:srgbClr>
                </a:solidFill>
                <a:prstDash val="solid"/>
              </a:ln>
              <a:effectLst/>
            </p:spPr>
          </p:cxnSp>
          <p:cxnSp>
            <p:nvCxnSpPr>
              <p:cNvPr id="163" name="Straight Connector 162">
                <a:extLst>
                  <a:ext uri="{FF2B5EF4-FFF2-40B4-BE49-F238E27FC236}">
                    <a16:creationId xmlns:a16="http://schemas.microsoft.com/office/drawing/2014/main" id="{C3504AA4-D942-0549-8F9C-BDC4A62B868B}"/>
                  </a:ext>
                </a:extLst>
              </p:cNvPr>
              <p:cNvCxnSpPr>
                <a:cxnSpLocks/>
                <a:stCxn id="161" idx="2"/>
                <a:endCxn id="159" idx="6"/>
              </p:cNvCxnSpPr>
              <p:nvPr/>
            </p:nvCxnSpPr>
            <p:spPr>
              <a:xfrm flipH="1">
                <a:off x="6374994" y="1967226"/>
                <a:ext cx="229549" cy="181578"/>
              </a:xfrm>
              <a:prstGeom prst="line">
                <a:avLst/>
              </a:prstGeom>
              <a:solidFill>
                <a:srgbClr val="1E4471"/>
              </a:solidFill>
              <a:ln w="6350" cap="flat" cmpd="sng" algn="ctr">
                <a:solidFill>
                  <a:srgbClr val="FFFFFF">
                    <a:alpha val="20000"/>
                  </a:srgbClr>
                </a:solidFill>
                <a:prstDash val="solid"/>
              </a:ln>
              <a:effectLst/>
            </p:spPr>
          </p:cxnSp>
          <p:cxnSp>
            <p:nvCxnSpPr>
              <p:cNvPr id="164" name="Straight Connector 163">
                <a:extLst>
                  <a:ext uri="{FF2B5EF4-FFF2-40B4-BE49-F238E27FC236}">
                    <a16:creationId xmlns:a16="http://schemas.microsoft.com/office/drawing/2014/main" id="{1449F28C-1B28-6040-8EFD-12F97C6EFBB3}"/>
                  </a:ext>
                </a:extLst>
              </p:cNvPr>
              <p:cNvCxnSpPr>
                <a:cxnSpLocks/>
                <a:endCxn id="158" idx="7"/>
              </p:cNvCxnSpPr>
              <p:nvPr/>
            </p:nvCxnSpPr>
            <p:spPr>
              <a:xfrm flipH="1">
                <a:off x="6528325" y="2179076"/>
                <a:ext cx="94978" cy="106043"/>
              </a:xfrm>
              <a:prstGeom prst="line">
                <a:avLst/>
              </a:prstGeom>
              <a:solidFill>
                <a:srgbClr val="1E4471"/>
              </a:solidFill>
              <a:ln w="6350" cap="flat" cmpd="sng" algn="ctr">
                <a:solidFill>
                  <a:srgbClr val="FFFFFF">
                    <a:alpha val="20000"/>
                  </a:srgbClr>
                </a:solidFill>
                <a:prstDash val="solid"/>
              </a:ln>
              <a:effectLst/>
            </p:spPr>
          </p:cxnSp>
          <p:cxnSp>
            <p:nvCxnSpPr>
              <p:cNvPr id="165" name="Straight Connector 164">
                <a:extLst>
                  <a:ext uri="{FF2B5EF4-FFF2-40B4-BE49-F238E27FC236}">
                    <a16:creationId xmlns:a16="http://schemas.microsoft.com/office/drawing/2014/main" id="{6F9324A2-738D-7A47-A0DE-1F092D60E12C}"/>
                  </a:ext>
                </a:extLst>
              </p:cNvPr>
              <p:cNvCxnSpPr>
                <a:cxnSpLocks/>
                <a:stCxn id="167" idx="7"/>
                <a:endCxn id="149" idx="3"/>
              </p:cNvCxnSpPr>
              <p:nvPr/>
            </p:nvCxnSpPr>
            <p:spPr>
              <a:xfrm flipV="1">
                <a:off x="5223893" y="2511543"/>
                <a:ext cx="430281" cy="100595"/>
              </a:xfrm>
              <a:prstGeom prst="line">
                <a:avLst/>
              </a:prstGeom>
              <a:solidFill>
                <a:srgbClr val="1E4471"/>
              </a:solidFill>
              <a:ln w="6350" cap="flat" cmpd="sng" algn="ctr">
                <a:solidFill>
                  <a:srgbClr val="FFFFFF">
                    <a:alpha val="20000"/>
                  </a:srgbClr>
                </a:solidFill>
                <a:prstDash val="solid"/>
              </a:ln>
              <a:effectLst/>
            </p:spPr>
          </p:cxnSp>
          <p:cxnSp>
            <p:nvCxnSpPr>
              <p:cNvPr id="166" name="Straight Connector 165">
                <a:extLst>
                  <a:ext uri="{FF2B5EF4-FFF2-40B4-BE49-F238E27FC236}">
                    <a16:creationId xmlns:a16="http://schemas.microsoft.com/office/drawing/2014/main" id="{75B4AEC3-091F-4045-B60A-44058079B87D}"/>
                  </a:ext>
                </a:extLst>
              </p:cNvPr>
              <p:cNvCxnSpPr>
                <a:cxnSpLocks/>
                <a:stCxn id="167" idx="7"/>
                <a:endCxn id="138" idx="4"/>
              </p:cNvCxnSpPr>
              <p:nvPr/>
            </p:nvCxnSpPr>
            <p:spPr>
              <a:xfrm flipV="1">
                <a:off x="5223893" y="2235914"/>
                <a:ext cx="131308" cy="376224"/>
              </a:xfrm>
              <a:prstGeom prst="line">
                <a:avLst/>
              </a:prstGeom>
              <a:solidFill>
                <a:srgbClr val="1E4471"/>
              </a:solidFill>
              <a:ln w="6350" cap="flat" cmpd="sng" algn="ctr">
                <a:solidFill>
                  <a:srgbClr val="FFFFFF">
                    <a:alpha val="20000"/>
                  </a:srgbClr>
                </a:solidFill>
                <a:prstDash val="solid"/>
              </a:ln>
              <a:effectLst/>
            </p:spPr>
          </p:cxnSp>
          <p:sp>
            <p:nvSpPr>
              <p:cNvPr id="167" name="Oval 166">
                <a:extLst>
                  <a:ext uri="{FF2B5EF4-FFF2-40B4-BE49-F238E27FC236}">
                    <a16:creationId xmlns:a16="http://schemas.microsoft.com/office/drawing/2014/main" id="{A6F23891-9B71-4E47-B4D7-AEA2F4CF4D20}"/>
                  </a:ext>
                </a:extLst>
              </p:cNvPr>
              <p:cNvSpPr/>
              <p:nvPr/>
            </p:nvSpPr>
            <p:spPr>
              <a:xfrm>
                <a:off x="5205133" y="2608919"/>
                <a:ext cx="21979" cy="21979"/>
              </a:xfrm>
              <a:prstGeom prst="ellipse">
                <a:avLst/>
              </a:prstGeom>
              <a:solidFill>
                <a:srgbClr val="FFFFFF"/>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sp>
            <p:nvSpPr>
              <p:cNvPr id="168" name="Oval 167">
                <a:extLst>
                  <a:ext uri="{FF2B5EF4-FFF2-40B4-BE49-F238E27FC236}">
                    <a16:creationId xmlns:a16="http://schemas.microsoft.com/office/drawing/2014/main" id="{54B054AB-055A-CD4F-B778-28525D00C9EC}"/>
                  </a:ext>
                </a:extLst>
              </p:cNvPr>
              <p:cNvSpPr/>
              <p:nvPr/>
            </p:nvSpPr>
            <p:spPr>
              <a:xfrm>
                <a:off x="5190924" y="2251961"/>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cxnSp>
            <p:nvCxnSpPr>
              <p:cNvPr id="169" name="Straight Connector 168">
                <a:extLst>
                  <a:ext uri="{FF2B5EF4-FFF2-40B4-BE49-F238E27FC236}">
                    <a16:creationId xmlns:a16="http://schemas.microsoft.com/office/drawing/2014/main" id="{8F561D3D-93B2-3D49-B3DD-028DA97AE40F}"/>
                  </a:ext>
                </a:extLst>
              </p:cNvPr>
              <p:cNvCxnSpPr>
                <a:cxnSpLocks/>
                <a:stCxn id="168" idx="1"/>
                <a:endCxn id="156" idx="3"/>
              </p:cNvCxnSpPr>
              <p:nvPr/>
            </p:nvCxnSpPr>
            <p:spPr>
              <a:xfrm flipV="1">
                <a:off x="5194143" y="1982399"/>
                <a:ext cx="17352" cy="272781"/>
              </a:xfrm>
              <a:prstGeom prst="line">
                <a:avLst/>
              </a:prstGeom>
              <a:solidFill>
                <a:srgbClr val="1E4471"/>
              </a:solidFill>
              <a:ln w="6350" cap="flat" cmpd="sng" algn="ctr">
                <a:solidFill>
                  <a:srgbClr val="FFFFFF">
                    <a:alpha val="20000"/>
                  </a:srgbClr>
                </a:solidFill>
                <a:prstDash val="solid"/>
              </a:ln>
              <a:effectLst/>
            </p:spPr>
          </p:cxnSp>
          <p:cxnSp>
            <p:nvCxnSpPr>
              <p:cNvPr id="170" name="Straight Connector 169">
                <a:extLst>
                  <a:ext uri="{FF2B5EF4-FFF2-40B4-BE49-F238E27FC236}">
                    <a16:creationId xmlns:a16="http://schemas.microsoft.com/office/drawing/2014/main" id="{61997B91-927A-0040-A813-1CCD41611F11}"/>
                  </a:ext>
                </a:extLst>
              </p:cNvPr>
              <p:cNvCxnSpPr>
                <a:cxnSpLocks/>
                <a:stCxn id="138" idx="0"/>
                <a:endCxn id="156" idx="5"/>
              </p:cNvCxnSpPr>
              <p:nvPr/>
            </p:nvCxnSpPr>
            <p:spPr>
              <a:xfrm flipH="1" flipV="1">
                <a:off x="5227036" y="1982399"/>
                <a:ext cx="128165" cy="231536"/>
              </a:xfrm>
              <a:prstGeom prst="line">
                <a:avLst/>
              </a:prstGeom>
              <a:solidFill>
                <a:srgbClr val="1E4471"/>
              </a:solidFill>
              <a:ln w="6350" cap="flat" cmpd="sng" algn="ctr">
                <a:solidFill>
                  <a:srgbClr val="FFFFFF">
                    <a:alpha val="20000"/>
                  </a:srgbClr>
                </a:solidFill>
                <a:prstDash val="solid"/>
              </a:ln>
              <a:effectLst/>
            </p:spPr>
          </p:cxnSp>
          <p:sp>
            <p:nvSpPr>
              <p:cNvPr id="171" name="Oval 170">
                <a:extLst>
                  <a:ext uri="{FF2B5EF4-FFF2-40B4-BE49-F238E27FC236}">
                    <a16:creationId xmlns:a16="http://schemas.microsoft.com/office/drawing/2014/main" id="{2ADC23B5-9E56-E942-BD6E-EC3C3B7A089B}"/>
                  </a:ext>
                </a:extLst>
              </p:cNvPr>
              <p:cNvSpPr/>
              <p:nvPr/>
            </p:nvSpPr>
            <p:spPr>
              <a:xfrm>
                <a:off x="5641504" y="2759183"/>
                <a:ext cx="21979" cy="21979"/>
              </a:xfrm>
              <a:prstGeom prst="ellipse">
                <a:avLst/>
              </a:prstGeom>
              <a:solidFill>
                <a:srgbClr val="FFFFFF">
                  <a:alpha val="54000"/>
                </a:srgbClr>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sp>
            <p:nvSpPr>
              <p:cNvPr id="172" name="Oval 171">
                <a:extLst>
                  <a:ext uri="{FF2B5EF4-FFF2-40B4-BE49-F238E27FC236}">
                    <a16:creationId xmlns:a16="http://schemas.microsoft.com/office/drawing/2014/main" id="{7E7EFD06-DD49-774B-B80B-1F91804DC1AF}"/>
                  </a:ext>
                </a:extLst>
              </p:cNvPr>
              <p:cNvSpPr/>
              <p:nvPr/>
            </p:nvSpPr>
            <p:spPr>
              <a:xfrm>
                <a:off x="5249477" y="1633219"/>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cxnSp>
            <p:nvCxnSpPr>
              <p:cNvPr id="173" name="Straight Connector 172">
                <a:extLst>
                  <a:ext uri="{FF2B5EF4-FFF2-40B4-BE49-F238E27FC236}">
                    <a16:creationId xmlns:a16="http://schemas.microsoft.com/office/drawing/2014/main" id="{0F6DA90B-DBC2-5647-8DB0-7D04401B62C0}"/>
                  </a:ext>
                </a:extLst>
              </p:cNvPr>
              <p:cNvCxnSpPr>
                <a:cxnSpLocks/>
                <a:stCxn id="156" idx="0"/>
                <a:endCxn id="172" idx="3"/>
              </p:cNvCxnSpPr>
              <p:nvPr/>
            </p:nvCxnSpPr>
            <p:spPr>
              <a:xfrm flipV="1">
                <a:off x="5219266" y="1651979"/>
                <a:ext cx="33430" cy="311660"/>
              </a:xfrm>
              <a:prstGeom prst="line">
                <a:avLst/>
              </a:prstGeom>
              <a:solidFill>
                <a:srgbClr val="1E4471"/>
              </a:solidFill>
              <a:ln w="6350" cap="flat" cmpd="sng" algn="ctr">
                <a:solidFill>
                  <a:srgbClr val="FFFFFF">
                    <a:alpha val="20000"/>
                  </a:srgbClr>
                </a:solidFill>
                <a:prstDash val="solid"/>
              </a:ln>
              <a:effectLst/>
            </p:spPr>
          </p:cxnSp>
          <p:sp>
            <p:nvSpPr>
              <p:cNvPr id="174" name="Oval 173">
                <a:extLst>
                  <a:ext uri="{FF2B5EF4-FFF2-40B4-BE49-F238E27FC236}">
                    <a16:creationId xmlns:a16="http://schemas.microsoft.com/office/drawing/2014/main" id="{D437AADC-FC28-1E48-AC33-F3018C7879F7}"/>
                  </a:ext>
                </a:extLst>
              </p:cNvPr>
              <p:cNvSpPr/>
              <p:nvPr/>
            </p:nvSpPr>
            <p:spPr>
              <a:xfrm>
                <a:off x="5058046" y="1711735"/>
                <a:ext cx="21979" cy="21979"/>
              </a:xfrm>
              <a:prstGeom prst="ellipse">
                <a:avLst/>
              </a:prstGeom>
              <a:solidFill>
                <a:srgbClr val="FFFFFF">
                  <a:alpha val="46000"/>
                </a:srgbClr>
              </a:solidFill>
              <a:ln w="6350" cap="flat" cmpd="sng" algn="ctr">
                <a:solidFill>
                  <a:srgbClr val="FFFFFF">
                    <a:alpha val="20000"/>
                  </a:srgbClr>
                </a:solidFill>
                <a:prstDash val="solid"/>
              </a:ln>
              <a:effectLst/>
            </p:spPr>
            <p:txBody>
              <a:bodyPr rtlCol="0" anchor="t">
                <a:noAutofit/>
              </a:bodyPr>
              <a:lstStyle/>
              <a:p>
                <a:pPr algn="r" defTabSz="685543" fontAlgn="auto">
                  <a:spcBef>
                    <a:spcPts val="0"/>
                  </a:spcBef>
                  <a:spcAft>
                    <a:spcPts val="0"/>
                  </a:spcAft>
                  <a:defRPr/>
                </a:pPr>
                <a:endParaRPr lang="en-IN" sz="675" kern="0">
                  <a:solidFill>
                    <a:schemeClr val="tx2"/>
                  </a:solidFill>
                  <a:latin typeface="CiscoSansTT ExtraLight"/>
                  <a:ea typeface="+mn-ea"/>
                  <a:cs typeface="+mn-cs"/>
                </a:endParaRPr>
              </a:p>
            </p:txBody>
          </p:sp>
          <p:cxnSp>
            <p:nvCxnSpPr>
              <p:cNvPr id="175" name="Straight Connector 174">
                <a:extLst>
                  <a:ext uri="{FF2B5EF4-FFF2-40B4-BE49-F238E27FC236}">
                    <a16:creationId xmlns:a16="http://schemas.microsoft.com/office/drawing/2014/main" id="{D4CE42EE-DC8B-1D40-948F-4FB6AA1496E7}"/>
                  </a:ext>
                </a:extLst>
              </p:cNvPr>
              <p:cNvCxnSpPr>
                <a:cxnSpLocks/>
                <a:stCxn id="120" idx="2"/>
                <a:endCxn id="172" idx="6"/>
              </p:cNvCxnSpPr>
              <p:nvPr/>
            </p:nvCxnSpPr>
            <p:spPr>
              <a:xfrm flipH="1" flipV="1">
                <a:off x="5271456" y="1644209"/>
                <a:ext cx="261514" cy="166845"/>
              </a:xfrm>
              <a:prstGeom prst="line">
                <a:avLst/>
              </a:prstGeom>
              <a:solidFill>
                <a:srgbClr val="1E4471"/>
              </a:solidFill>
              <a:ln w="6350" cap="flat" cmpd="sng" algn="ctr">
                <a:solidFill>
                  <a:srgbClr val="FFFFFF">
                    <a:alpha val="20000"/>
                  </a:srgbClr>
                </a:solidFill>
                <a:prstDash val="solid"/>
              </a:ln>
              <a:effectLst/>
            </p:spPr>
          </p:cxnSp>
          <p:cxnSp>
            <p:nvCxnSpPr>
              <p:cNvPr id="176" name="Straight Connector 175">
                <a:extLst>
                  <a:ext uri="{FF2B5EF4-FFF2-40B4-BE49-F238E27FC236}">
                    <a16:creationId xmlns:a16="http://schemas.microsoft.com/office/drawing/2014/main" id="{F273E544-02A7-3248-A34F-5C6E685BC273}"/>
                  </a:ext>
                </a:extLst>
              </p:cNvPr>
              <p:cNvCxnSpPr>
                <a:cxnSpLocks/>
                <a:stCxn id="174" idx="7"/>
                <a:endCxn id="172" idx="2"/>
              </p:cNvCxnSpPr>
              <p:nvPr/>
            </p:nvCxnSpPr>
            <p:spPr>
              <a:xfrm flipV="1">
                <a:off x="5076806" y="1644209"/>
                <a:ext cx="172671" cy="70745"/>
              </a:xfrm>
              <a:prstGeom prst="line">
                <a:avLst/>
              </a:prstGeom>
              <a:solidFill>
                <a:srgbClr val="1E4471"/>
              </a:solidFill>
              <a:ln w="6350" cap="flat" cmpd="sng" algn="ctr">
                <a:solidFill>
                  <a:srgbClr val="FFFFFF">
                    <a:alpha val="20000"/>
                  </a:srgbClr>
                </a:solidFill>
                <a:prstDash val="solid"/>
              </a:ln>
              <a:effectLst/>
            </p:spPr>
          </p:cxnSp>
          <p:cxnSp>
            <p:nvCxnSpPr>
              <p:cNvPr id="177" name="Straight Connector 176">
                <a:extLst>
                  <a:ext uri="{FF2B5EF4-FFF2-40B4-BE49-F238E27FC236}">
                    <a16:creationId xmlns:a16="http://schemas.microsoft.com/office/drawing/2014/main" id="{9DAF73D9-4497-514F-90C7-2D12ABC6D674}"/>
                  </a:ext>
                </a:extLst>
              </p:cNvPr>
              <p:cNvCxnSpPr>
                <a:cxnSpLocks/>
                <a:stCxn id="172" idx="1"/>
              </p:cNvCxnSpPr>
              <p:nvPr/>
            </p:nvCxnSpPr>
            <p:spPr>
              <a:xfrm flipH="1" flipV="1">
                <a:off x="5220382" y="1456222"/>
                <a:ext cx="32314" cy="180216"/>
              </a:xfrm>
              <a:prstGeom prst="line">
                <a:avLst/>
              </a:prstGeom>
              <a:solidFill>
                <a:srgbClr val="1E4471"/>
              </a:solidFill>
              <a:ln w="6350" cap="flat" cmpd="sng" algn="ctr">
                <a:solidFill>
                  <a:srgbClr val="FFFFFF">
                    <a:alpha val="20000"/>
                  </a:srgbClr>
                </a:solidFill>
                <a:prstDash val="solid"/>
              </a:ln>
              <a:effectLst/>
            </p:spPr>
          </p:cxnSp>
          <p:cxnSp>
            <p:nvCxnSpPr>
              <p:cNvPr id="178" name="Straight Connector 177">
                <a:extLst>
                  <a:ext uri="{FF2B5EF4-FFF2-40B4-BE49-F238E27FC236}">
                    <a16:creationId xmlns:a16="http://schemas.microsoft.com/office/drawing/2014/main" id="{1F6C76D0-6699-5D46-9BF5-34F238F1B7EB}"/>
                  </a:ext>
                </a:extLst>
              </p:cNvPr>
              <p:cNvCxnSpPr>
                <a:cxnSpLocks/>
                <a:stCxn id="168" idx="6"/>
                <a:endCxn id="138" idx="3"/>
              </p:cNvCxnSpPr>
              <p:nvPr/>
            </p:nvCxnSpPr>
            <p:spPr>
              <a:xfrm flipV="1">
                <a:off x="5212903" y="2232695"/>
                <a:ext cx="134527" cy="30256"/>
              </a:xfrm>
              <a:prstGeom prst="line">
                <a:avLst/>
              </a:prstGeom>
              <a:solidFill>
                <a:srgbClr val="1E4471"/>
              </a:solidFill>
              <a:ln w="6350" cap="flat" cmpd="sng" algn="ctr">
                <a:solidFill>
                  <a:srgbClr val="FFFFFF">
                    <a:alpha val="20000"/>
                  </a:srgbClr>
                </a:solidFill>
                <a:prstDash val="solid"/>
              </a:ln>
              <a:effectLst/>
            </p:spPr>
          </p:cxnSp>
          <p:cxnSp>
            <p:nvCxnSpPr>
              <p:cNvPr id="179" name="Straight Connector 178">
                <a:extLst>
                  <a:ext uri="{FF2B5EF4-FFF2-40B4-BE49-F238E27FC236}">
                    <a16:creationId xmlns:a16="http://schemas.microsoft.com/office/drawing/2014/main" id="{DCA729DB-3BA3-854E-B8ED-5E64389EF97E}"/>
                  </a:ext>
                </a:extLst>
              </p:cNvPr>
              <p:cNvCxnSpPr>
                <a:cxnSpLocks/>
                <a:endCxn id="156" idx="2"/>
              </p:cNvCxnSpPr>
              <p:nvPr/>
            </p:nvCxnSpPr>
            <p:spPr>
              <a:xfrm flipV="1">
                <a:off x="4972721" y="1974629"/>
                <a:ext cx="235555" cy="75516"/>
              </a:xfrm>
              <a:prstGeom prst="line">
                <a:avLst/>
              </a:prstGeom>
              <a:solidFill>
                <a:srgbClr val="1E4471"/>
              </a:solidFill>
              <a:ln w="6350" cap="flat" cmpd="sng" algn="ctr">
                <a:solidFill>
                  <a:srgbClr val="FFFFFF">
                    <a:alpha val="20000"/>
                  </a:srgbClr>
                </a:solidFill>
                <a:prstDash val="solid"/>
              </a:ln>
              <a:effectLst/>
            </p:spPr>
          </p:cxnSp>
          <p:cxnSp>
            <p:nvCxnSpPr>
              <p:cNvPr id="180" name="Straight Connector 179">
                <a:extLst>
                  <a:ext uri="{FF2B5EF4-FFF2-40B4-BE49-F238E27FC236}">
                    <a16:creationId xmlns:a16="http://schemas.microsoft.com/office/drawing/2014/main" id="{A63E9F76-FA2A-FD40-9AA3-0333968CB379}"/>
                  </a:ext>
                </a:extLst>
              </p:cNvPr>
              <p:cNvCxnSpPr>
                <a:cxnSpLocks/>
                <a:stCxn id="156" idx="3"/>
                <a:endCxn id="174" idx="3"/>
              </p:cNvCxnSpPr>
              <p:nvPr/>
            </p:nvCxnSpPr>
            <p:spPr>
              <a:xfrm flipH="1" flipV="1">
                <a:off x="5061265" y="1730495"/>
                <a:ext cx="150230" cy="251904"/>
              </a:xfrm>
              <a:prstGeom prst="line">
                <a:avLst/>
              </a:prstGeom>
              <a:solidFill>
                <a:srgbClr val="1E4471"/>
              </a:solidFill>
              <a:ln w="6350" cap="flat" cmpd="sng" algn="ctr">
                <a:solidFill>
                  <a:srgbClr val="FFFFFF">
                    <a:alpha val="20000"/>
                  </a:srgbClr>
                </a:solidFill>
                <a:prstDash val="solid"/>
              </a:ln>
              <a:effectLst/>
            </p:spPr>
          </p:cxnSp>
          <p:cxnSp>
            <p:nvCxnSpPr>
              <p:cNvPr id="181" name="Straight Connector 180">
                <a:extLst>
                  <a:ext uri="{FF2B5EF4-FFF2-40B4-BE49-F238E27FC236}">
                    <a16:creationId xmlns:a16="http://schemas.microsoft.com/office/drawing/2014/main" id="{AF7B5649-A5CC-2F4E-92AA-D7CA22297D33}"/>
                  </a:ext>
                </a:extLst>
              </p:cNvPr>
              <p:cNvCxnSpPr>
                <a:cxnSpLocks/>
                <a:stCxn id="167" idx="3"/>
                <a:endCxn id="168" idx="3"/>
              </p:cNvCxnSpPr>
              <p:nvPr/>
            </p:nvCxnSpPr>
            <p:spPr>
              <a:xfrm flipH="1" flipV="1">
                <a:off x="5194143" y="2270721"/>
                <a:ext cx="14209" cy="356958"/>
              </a:xfrm>
              <a:prstGeom prst="line">
                <a:avLst/>
              </a:prstGeom>
              <a:solidFill>
                <a:srgbClr val="FFFFFF">
                  <a:alpha val="46000"/>
                </a:srgbClr>
              </a:solidFill>
              <a:ln w="6350" cap="flat" cmpd="sng" algn="ctr">
                <a:solidFill>
                  <a:srgbClr val="FFFFFF">
                    <a:alpha val="20000"/>
                  </a:srgbClr>
                </a:solidFill>
                <a:prstDash val="solid"/>
              </a:ln>
              <a:effectLst/>
            </p:spPr>
          </p:cxnSp>
          <p:cxnSp>
            <p:nvCxnSpPr>
              <p:cNvPr id="182" name="Straight Connector 181">
                <a:extLst>
                  <a:ext uri="{FF2B5EF4-FFF2-40B4-BE49-F238E27FC236}">
                    <a16:creationId xmlns:a16="http://schemas.microsoft.com/office/drawing/2014/main" id="{A96AD3B5-61C1-6B49-85FC-7D33F516AF96}"/>
                  </a:ext>
                </a:extLst>
              </p:cNvPr>
              <p:cNvCxnSpPr>
                <a:cxnSpLocks/>
                <a:stCxn id="167" idx="2"/>
              </p:cNvCxnSpPr>
              <p:nvPr/>
            </p:nvCxnSpPr>
            <p:spPr>
              <a:xfrm flipH="1" flipV="1">
                <a:off x="4972721" y="2050144"/>
                <a:ext cx="232412" cy="569765"/>
              </a:xfrm>
              <a:prstGeom prst="line">
                <a:avLst/>
              </a:prstGeom>
              <a:solidFill>
                <a:srgbClr val="1E4471"/>
              </a:solidFill>
              <a:ln w="6350" cap="flat" cmpd="sng" algn="ctr">
                <a:solidFill>
                  <a:srgbClr val="FFFFFF">
                    <a:alpha val="20000"/>
                  </a:srgbClr>
                </a:solidFill>
                <a:prstDash val="solid"/>
              </a:ln>
              <a:effectLst/>
            </p:spPr>
          </p:cxnSp>
          <p:cxnSp>
            <p:nvCxnSpPr>
              <p:cNvPr id="183" name="Straight Connector 182">
                <a:extLst>
                  <a:ext uri="{FF2B5EF4-FFF2-40B4-BE49-F238E27FC236}">
                    <a16:creationId xmlns:a16="http://schemas.microsoft.com/office/drawing/2014/main" id="{A80B969E-B86F-5E4D-B1EC-C3841BFE2A8D}"/>
                  </a:ext>
                </a:extLst>
              </p:cNvPr>
              <p:cNvCxnSpPr>
                <a:cxnSpLocks/>
                <a:stCxn id="171" idx="1"/>
                <a:endCxn id="167" idx="5"/>
              </p:cNvCxnSpPr>
              <p:nvPr/>
            </p:nvCxnSpPr>
            <p:spPr>
              <a:xfrm flipH="1" flipV="1">
                <a:off x="5223893" y="2627679"/>
                <a:ext cx="420830" cy="134723"/>
              </a:xfrm>
              <a:prstGeom prst="line">
                <a:avLst/>
              </a:prstGeom>
              <a:solidFill>
                <a:srgbClr val="1E4471"/>
              </a:solidFill>
              <a:ln w="6350" cap="flat" cmpd="sng" algn="ctr">
                <a:solidFill>
                  <a:srgbClr val="FFFFFF">
                    <a:alpha val="20000"/>
                  </a:srgbClr>
                </a:solidFill>
                <a:prstDash val="solid"/>
              </a:ln>
              <a:effectLst/>
            </p:spPr>
          </p:cxnSp>
          <p:cxnSp>
            <p:nvCxnSpPr>
              <p:cNvPr id="184" name="Straight Connector 183">
                <a:extLst>
                  <a:ext uri="{FF2B5EF4-FFF2-40B4-BE49-F238E27FC236}">
                    <a16:creationId xmlns:a16="http://schemas.microsoft.com/office/drawing/2014/main" id="{DD01393E-04BE-E54A-BC5A-11B1729C1A71}"/>
                  </a:ext>
                </a:extLst>
              </p:cNvPr>
              <p:cNvCxnSpPr>
                <a:cxnSpLocks/>
                <a:stCxn id="171" idx="2"/>
                <a:endCxn id="149" idx="4"/>
              </p:cNvCxnSpPr>
              <p:nvPr/>
            </p:nvCxnSpPr>
            <p:spPr>
              <a:xfrm flipV="1">
                <a:off x="5641504" y="2514762"/>
                <a:ext cx="20441" cy="255411"/>
              </a:xfrm>
              <a:prstGeom prst="line">
                <a:avLst/>
              </a:prstGeom>
              <a:solidFill>
                <a:srgbClr val="1E4471"/>
              </a:solidFill>
              <a:ln w="6350" cap="flat" cmpd="sng" algn="ctr">
                <a:solidFill>
                  <a:srgbClr val="FFFFFF">
                    <a:alpha val="20000"/>
                  </a:srgbClr>
                </a:solidFill>
                <a:prstDash val="solid"/>
              </a:ln>
              <a:effectLst/>
            </p:spPr>
          </p:cxnSp>
          <p:cxnSp>
            <p:nvCxnSpPr>
              <p:cNvPr id="185" name="Straight Connector 184">
                <a:extLst>
                  <a:ext uri="{FF2B5EF4-FFF2-40B4-BE49-F238E27FC236}">
                    <a16:creationId xmlns:a16="http://schemas.microsoft.com/office/drawing/2014/main" id="{9A1E95C4-0A38-E242-AAE6-61B8EDAA4D2D}"/>
                  </a:ext>
                </a:extLst>
              </p:cNvPr>
              <p:cNvCxnSpPr>
                <a:cxnSpLocks/>
                <a:endCxn id="153" idx="3"/>
              </p:cNvCxnSpPr>
              <p:nvPr/>
            </p:nvCxnSpPr>
            <p:spPr>
              <a:xfrm flipV="1">
                <a:off x="5800464" y="2817963"/>
                <a:ext cx="252108" cy="59002"/>
              </a:xfrm>
              <a:prstGeom prst="line">
                <a:avLst/>
              </a:prstGeom>
              <a:solidFill>
                <a:srgbClr val="1E4471"/>
              </a:solidFill>
              <a:ln w="6350" cap="flat" cmpd="sng" algn="ctr">
                <a:solidFill>
                  <a:srgbClr val="FFFFFF">
                    <a:alpha val="20000"/>
                  </a:srgbClr>
                </a:solidFill>
                <a:prstDash val="solid"/>
              </a:ln>
              <a:effectLst/>
            </p:spPr>
          </p:cxnSp>
          <p:cxnSp>
            <p:nvCxnSpPr>
              <p:cNvPr id="186" name="Straight Connector 185">
                <a:extLst>
                  <a:ext uri="{FF2B5EF4-FFF2-40B4-BE49-F238E27FC236}">
                    <a16:creationId xmlns:a16="http://schemas.microsoft.com/office/drawing/2014/main" id="{781F04E4-E95C-8547-BE4E-1295909D9F34}"/>
                  </a:ext>
                </a:extLst>
              </p:cNvPr>
              <p:cNvCxnSpPr>
                <a:cxnSpLocks/>
                <a:stCxn id="171" idx="6"/>
                <a:endCxn id="153" idx="1"/>
              </p:cNvCxnSpPr>
              <p:nvPr/>
            </p:nvCxnSpPr>
            <p:spPr>
              <a:xfrm>
                <a:off x="5663483" y="2770173"/>
                <a:ext cx="389089" cy="32249"/>
              </a:xfrm>
              <a:prstGeom prst="line">
                <a:avLst/>
              </a:prstGeom>
              <a:solidFill>
                <a:srgbClr val="1E4471"/>
              </a:solidFill>
              <a:ln w="6350" cap="flat" cmpd="sng" algn="ctr">
                <a:solidFill>
                  <a:srgbClr val="FFFFFF">
                    <a:alpha val="20000"/>
                  </a:srgbClr>
                </a:solidFill>
                <a:prstDash val="solid"/>
              </a:ln>
              <a:effectLst/>
            </p:spPr>
          </p:cxnSp>
          <p:cxnSp>
            <p:nvCxnSpPr>
              <p:cNvPr id="187" name="Straight Connector 186">
                <a:extLst>
                  <a:ext uri="{FF2B5EF4-FFF2-40B4-BE49-F238E27FC236}">
                    <a16:creationId xmlns:a16="http://schemas.microsoft.com/office/drawing/2014/main" id="{D8833748-5972-5C44-B41E-4283D43454D1}"/>
                  </a:ext>
                </a:extLst>
              </p:cNvPr>
              <p:cNvCxnSpPr>
                <a:cxnSpLocks/>
                <a:stCxn id="171" idx="4"/>
              </p:cNvCxnSpPr>
              <p:nvPr/>
            </p:nvCxnSpPr>
            <p:spPr>
              <a:xfrm flipH="1">
                <a:off x="5527795" y="2781162"/>
                <a:ext cx="124699" cy="52036"/>
              </a:xfrm>
              <a:prstGeom prst="line">
                <a:avLst/>
              </a:prstGeom>
              <a:solidFill>
                <a:srgbClr val="1E4471"/>
              </a:solidFill>
              <a:ln w="6350" cap="flat" cmpd="sng" algn="ctr">
                <a:solidFill>
                  <a:srgbClr val="FFFFFF">
                    <a:alpha val="20000"/>
                  </a:srgbClr>
                </a:solidFill>
                <a:prstDash val="solid"/>
              </a:ln>
              <a:effectLst/>
            </p:spPr>
          </p:cxnSp>
        </p:grpSp>
      </p:grpSp>
      <p:sp>
        <p:nvSpPr>
          <p:cNvPr id="408" name="Rectangle 407">
            <a:extLst>
              <a:ext uri="{FF2B5EF4-FFF2-40B4-BE49-F238E27FC236}">
                <a16:creationId xmlns:a16="http://schemas.microsoft.com/office/drawing/2014/main" id="{A5907CFA-369C-B447-8852-9A190C9CE9A9}"/>
              </a:ext>
            </a:extLst>
          </p:cNvPr>
          <p:cNvSpPr/>
          <p:nvPr/>
        </p:nvSpPr>
        <p:spPr>
          <a:xfrm>
            <a:off x="5737848" y="2774592"/>
            <a:ext cx="1466024" cy="410924"/>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sz="1050" dirty="0">
                <a:solidFill>
                  <a:schemeClr val="tx1"/>
                </a:solidFill>
                <a:latin typeface="CiscoSansTT ExtraLight"/>
              </a:rPr>
              <a:t>Virtual Machines</a:t>
            </a:r>
          </a:p>
        </p:txBody>
      </p:sp>
      <p:sp>
        <p:nvSpPr>
          <p:cNvPr id="409" name="Rectangle 408">
            <a:extLst>
              <a:ext uri="{FF2B5EF4-FFF2-40B4-BE49-F238E27FC236}">
                <a16:creationId xmlns:a16="http://schemas.microsoft.com/office/drawing/2014/main" id="{27B9F050-93A2-A24B-99AD-4DF6D3CD234C}"/>
              </a:ext>
            </a:extLst>
          </p:cNvPr>
          <p:cNvSpPr/>
          <p:nvPr/>
        </p:nvSpPr>
        <p:spPr>
          <a:xfrm>
            <a:off x="5731090" y="2139135"/>
            <a:ext cx="1466024" cy="596635"/>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sz="1050" dirty="0">
                <a:solidFill>
                  <a:schemeClr val="tx1"/>
                </a:solidFill>
                <a:latin typeface="CiscoSansTT ExtraLight"/>
              </a:rPr>
              <a:t>Containers</a:t>
            </a:r>
          </a:p>
        </p:txBody>
      </p:sp>
      <p:pic>
        <p:nvPicPr>
          <p:cNvPr id="410" name="Picture 409">
            <a:extLst>
              <a:ext uri="{FF2B5EF4-FFF2-40B4-BE49-F238E27FC236}">
                <a16:creationId xmlns:a16="http://schemas.microsoft.com/office/drawing/2014/main" id="{C183C3AF-20EA-0546-9FEE-D66662A87658}"/>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5591311" y="2313139"/>
            <a:ext cx="748466" cy="265282"/>
          </a:xfrm>
          <a:prstGeom prst="rect">
            <a:avLst/>
          </a:prstGeom>
        </p:spPr>
      </p:pic>
      <p:sp>
        <p:nvSpPr>
          <p:cNvPr id="412" name="Rectangle 411">
            <a:extLst>
              <a:ext uri="{FF2B5EF4-FFF2-40B4-BE49-F238E27FC236}">
                <a16:creationId xmlns:a16="http://schemas.microsoft.com/office/drawing/2014/main" id="{99FD791A-9CE9-0740-A1D5-17AB8FFADF6C}"/>
              </a:ext>
            </a:extLst>
          </p:cNvPr>
          <p:cNvSpPr/>
          <p:nvPr/>
        </p:nvSpPr>
        <p:spPr>
          <a:xfrm>
            <a:off x="5728710" y="1553833"/>
            <a:ext cx="1466024" cy="541800"/>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sz="1050" dirty="0">
                <a:solidFill>
                  <a:schemeClr val="tx1"/>
                </a:solidFill>
                <a:latin typeface="CiscoSansTT ExtraLight"/>
              </a:rPr>
              <a:t>Kubernetes Extensions</a:t>
            </a:r>
          </a:p>
        </p:txBody>
      </p:sp>
      <p:sp>
        <p:nvSpPr>
          <p:cNvPr id="413" name="Rectangle 412">
            <a:extLst>
              <a:ext uri="{FF2B5EF4-FFF2-40B4-BE49-F238E27FC236}">
                <a16:creationId xmlns:a16="http://schemas.microsoft.com/office/drawing/2014/main" id="{3EAB5363-BBA4-8140-867B-127B88F5D5C4}"/>
              </a:ext>
            </a:extLst>
          </p:cNvPr>
          <p:cNvSpPr/>
          <p:nvPr/>
        </p:nvSpPr>
        <p:spPr>
          <a:xfrm>
            <a:off x="5739871" y="3238963"/>
            <a:ext cx="1469162" cy="478349"/>
          </a:xfrm>
          <a:prstGeom prst="rect">
            <a:avLst/>
          </a:prstGeom>
          <a:solidFill>
            <a:schemeClr val="accent1">
              <a:alpha val="50001"/>
            </a:schemeClr>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457189">
              <a:defRPr/>
            </a:pPr>
            <a:endParaRPr lang="en-BE" sz="1050">
              <a:solidFill>
                <a:schemeClr val="tx1"/>
              </a:solidFill>
              <a:latin typeface="CiscoSansTT ExtraLight"/>
            </a:endParaRPr>
          </a:p>
        </p:txBody>
      </p:sp>
      <p:grpSp>
        <p:nvGrpSpPr>
          <p:cNvPr id="6" name="Group 5">
            <a:extLst>
              <a:ext uri="{FF2B5EF4-FFF2-40B4-BE49-F238E27FC236}">
                <a16:creationId xmlns:a16="http://schemas.microsoft.com/office/drawing/2014/main" id="{DA754D2B-B152-BF41-A179-DAF4615DEFE2}"/>
              </a:ext>
            </a:extLst>
          </p:cNvPr>
          <p:cNvGrpSpPr/>
          <p:nvPr/>
        </p:nvGrpSpPr>
        <p:grpSpPr>
          <a:xfrm>
            <a:off x="5900850" y="3317035"/>
            <a:ext cx="1123321" cy="335241"/>
            <a:chOff x="9214807" y="4643878"/>
            <a:chExt cx="1497761" cy="446988"/>
          </a:xfrm>
        </p:grpSpPr>
        <p:sp>
          <p:nvSpPr>
            <p:cNvPr id="251" name="Rounded Rectangle 127">
              <a:extLst>
                <a:ext uri="{FF2B5EF4-FFF2-40B4-BE49-F238E27FC236}">
                  <a16:creationId xmlns:a16="http://schemas.microsoft.com/office/drawing/2014/main" id="{2B8BD536-64C5-3B42-9E16-CC3C69431619}"/>
                </a:ext>
              </a:extLst>
            </p:cNvPr>
            <p:cNvSpPr/>
            <p:nvPr/>
          </p:nvSpPr>
          <p:spPr>
            <a:xfrm>
              <a:off x="9524551" y="4679290"/>
              <a:ext cx="1188017" cy="376162"/>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r>
                <a:rPr lang="en-US" sz="900" dirty="0">
                  <a:solidFill>
                    <a:schemeClr val="tx1"/>
                  </a:solidFill>
                  <a:latin typeface="CiscoSansTT ExtraLight"/>
                </a:rPr>
                <a:t>Workload Engine</a:t>
              </a:r>
            </a:p>
          </p:txBody>
        </p:sp>
        <p:pic>
          <p:nvPicPr>
            <p:cNvPr id="415" name="Picture 10" descr="Getting started with Cisco Intersight – Overview | Pure Storage Blog">
              <a:extLst>
                <a:ext uri="{FF2B5EF4-FFF2-40B4-BE49-F238E27FC236}">
                  <a16:creationId xmlns:a16="http://schemas.microsoft.com/office/drawing/2014/main" id="{324CAE2E-CAC3-E04B-8058-9F74FFE681BA}"/>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14807" y="4643878"/>
              <a:ext cx="444369" cy="446988"/>
            </a:xfrm>
            <a:prstGeom prst="rect">
              <a:avLst/>
            </a:prstGeom>
            <a:noFill/>
            <a:extLst>
              <a:ext uri="{909E8E84-426E-40DD-AFC4-6F175D3DCCD1}">
                <a14:hiddenFill xmlns:a14="http://schemas.microsoft.com/office/drawing/2010/main">
                  <a:solidFill>
                    <a:srgbClr val="FFFFFF"/>
                  </a:solidFill>
                </a14:hiddenFill>
              </a:ext>
            </a:extLst>
          </p:spPr>
        </p:pic>
      </p:grpSp>
      <p:sp>
        <p:nvSpPr>
          <p:cNvPr id="268" name="Rectangle 267">
            <a:extLst>
              <a:ext uri="{FF2B5EF4-FFF2-40B4-BE49-F238E27FC236}">
                <a16:creationId xmlns:a16="http://schemas.microsoft.com/office/drawing/2014/main" id="{5E3DF7D1-76AE-DB48-801C-795615E9920A}"/>
              </a:ext>
            </a:extLst>
          </p:cNvPr>
          <p:cNvSpPr/>
          <p:nvPr/>
        </p:nvSpPr>
        <p:spPr>
          <a:xfrm>
            <a:off x="1662700" y="2673802"/>
            <a:ext cx="1466024" cy="410924"/>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sz="1050" dirty="0">
                <a:solidFill>
                  <a:schemeClr val="tx1"/>
                </a:solidFill>
                <a:latin typeface="CiscoSansTT ExtraLight"/>
              </a:rPr>
              <a:t>Virtual Machines</a:t>
            </a:r>
          </a:p>
        </p:txBody>
      </p:sp>
      <p:sp>
        <p:nvSpPr>
          <p:cNvPr id="269" name="Rectangle 268">
            <a:extLst>
              <a:ext uri="{FF2B5EF4-FFF2-40B4-BE49-F238E27FC236}">
                <a16:creationId xmlns:a16="http://schemas.microsoft.com/office/drawing/2014/main" id="{880C93F0-BF69-8846-90D0-D83419E78BEF}"/>
              </a:ext>
            </a:extLst>
          </p:cNvPr>
          <p:cNvSpPr/>
          <p:nvPr/>
        </p:nvSpPr>
        <p:spPr>
          <a:xfrm>
            <a:off x="1655942" y="2038345"/>
            <a:ext cx="1466024" cy="596635"/>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sz="1050" dirty="0">
                <a:solidFill>
                  <a:schemeClr val="tx1"/>
                </a:solidFill>
                <a:latin typeface="CiscoSansTT ExtraLight"/>
              </a:rPr>
              <a:t>Containers</a:t>
            </a:r>
          </a:p>
        </p:txBody>
      </p:sp>
      <p:pic>
        <p:nvPicPr>
          <p:cNvPr id="81" name="Picture 80">
            <a:extLst>
              <a:ext uri="{FF2B5EF4-FFF2-40B4-BE49-F238E27FC236}">
                <a16:creationId xmlns:a16="http://schemas.microsoft.com/office/drawing/2014/main" id="{93CF6C7A-AF3B-474B-BFB9-20B1552A5A52}"/>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1506374" y="2221304"/>
            <a:ext cx="748466" cy="265282"/>
          </a:xfrm>
          <a:prstGeom prst="rect">
            <a:avLst/>
          </a:prstGeom>
        </p:spPr>
      </p:pic>
      <p:sp>
        <p:nvSpPr>
          <p:cNvPr id="270" name="Rectangle 269">
            <a:extLst>
              <a:ext uri="{FF2B5EF4-FFF2-40B4-BE49-F238E27FC236}">
                <a16:creationId xmlns:a16="http://schemas.microsoft.com/office/drawing/2014/main" id="{09B1392C-4E77-6242-8811-9F286CB2020D}"/>
              </a:ext>
            </a:extLst>
          </p:cNvPr>
          <p:cNvSpPr/>
          <p:nvPr/>
        </p:nvSpPr>
        <p:spPr>
          <a:xfrm>
            <a:off x="5731090" y="3804969"/>
            <a:ext cx="1472782" cy="41651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sz="1050" dirty="0">
                <a:solidFill>
                  <a:schemeClr val="tx1"/>
                </a:solidFill>
                <a:latin typeface="CiscoSansTT ExtraLight"/>
              </a:rPr>
              <a:t>Server Management</a:t>
            </a:r>
            <a:endParaRPr lang="en-BE" sz="1050">
              <a:solidFill>
                <a:schemeClr val="tx1"/>
              </a:solidFill>
              <a:latin typeface="CiscoSansTT ExtraLight"/>
            </a:endParaRPr>
          </a:p>
        </p:txBody>
      </p:sp>
      <p:grpSp>
        <p:nvGrpSpPr>
          <p:cNvPr id="271" name="Group 270">
            <a:extLst>
              <a:ext uri="{FF2B5EF4-FFF2-40B4-BE49-F238E27FC236}">
                <a16:creationId xmlns:a16="http://schemas.microsoft.com/office/drawing/2014/main" id="{34813A0D-16A2-054C-B6CA-A5811FC1CB31}"/>
              </a:ext>
            </a:extLst>
          </p:cNvPr>
          <p:cNvGrpSpPr/>
          <p:nvPr/>
        </p:nvGrpSpPr>
        <p:grpSpPr>
          <a:xfrm>
            <a:off x="4134410" y="3372675"/>
            <a:ext cx="882211" cy="277059"/>
            <a:chOff x="4654415" y="4232835"/>
            <a:chExt cx="1176281" cy="369412"/>
          </a:xfrm>
        </p:grpSpPr>
        <p:sp>
          <p:nvSpPr>
            <p:cNvPr id="272" name="Rounded Rectangle 271">
              <a:extLst>
                <a:ext uri="{FF2B5EF4-FFF2-40B4-BE49-F238E27FC236}">
                  <a16:creationId xmlns:a16="http://schemas.microsoft.com/office/drawing/2014/main" id="{071CD08C-8D93-1C48-A69A-97A3DBA9F7BB}"/>
                </a:ext>
              </a:extLst>
            </p:cNvPr>
            <p:cNvSpPr/>
            <p:nvPr/>
          </p:nvSpPr>
          <p:spPr>
            <a:xfrm>
              <a:off x="4848796" y="4258887"/>
              <a:ext cx="981900" cy="341965"/>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r>
                <a:rPr lang="en-US" sz="675" dirty="0">
                  <a:solidFill>
                    <a:schemeClr val="bg2"/>
                  </a:solidFill>
                  <a:latin typeface="CiscoSansTT ExtraLight"/>
                </a:rPr>
                <a:t>Cloud Orchestration</a:t>
              </a:r>
            </a:p>
          </p:txBody>
        </p:sp>
        <p:pic>
          <p:nvPicPr>
            <p:cNvPr id="273" name="Picture 10" descr="Getting started with Cisco Intersight – Overview | Pure Storage Blog">
              <a:extLst>
                <a:ext uri="{FF2B5EF4-FFF2-40B4-BE49-F238E27FC236}">
                  <a16:creationId xmlns:a16="http://schemas.microsoft.com/office/drawing/2014/main" id="{65C07280-DBD3-D547-B94B-56DE69B4FAB5}"/>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654415" y="4232835"/>
              <a:ext cx="367247" cy="3694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7" name="Group 276">
            <a:extLst>
              <a:ext uri="{FF2B5EF4-FFF2-40B4-BE49-F238E27FC236}">
                <a16:creationId xmlns:a16="http://schemas.microsoft.com/office/drawing/2014/main" id="{CE7E60C5-B572-5543-B6C3-DEA1541EBA9C}"/>
              </a:ext>
            </a:extLst>
          </p:cNvPr>
          <p:cNvGrpSpPr/>
          <p:nvPr/>
        </p:nvGrpSpPr>
        <p:grpSpPr>
          <a:xfrm>
            <a:off x="4134411" y="2023200"/>
            <a:ext cx="820304" cy="277059"/>
            <a:chOff x="4697829" y="3750825"/>
            <a:chExt cx="1093739" cy="369412"/>
          </a:xfrm>
        </p:grpSpPr>
        <p:sp>
          <p:nvSpPr>
            <p:cNvPr id="278" name="Rounded Rectangle 277">
              <a:extLst>
                <a:ext uri="{FF2B5EF4-FFF2-40B4-BE49-F238E27FC236}">
                  <a16:creationId xmlns:a16="http://schemas.microsoft.com/office/drawing/2014/main" id="{7F57CBE8-3C16-D449-A552-A4455F0A9783}"/>
                </a:ext>
              </a:extLst>
            </p:cNvPr>
            <p:cNvSpPr/>
            <p:nvPr/>
          </p:nvSpPr>
          <p:spPr>
            <a:xfrm>
              <a:off x="4947147" y="3763507"/>
              <a:ext cx="844421" cy="341965"/>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r>
                <a:rPr lang="en-US" sz="675" dirty="0">
                  <a:solidFill>
                    <a:schemeClr val="bg2"/>
                  </a:solidFill>
                  <a:latin typeface="CiscoSansTT ExtraLight"/>
                </a:rPr>
                <a:t>Workload Optimizer</a:t>
              </a:r>
            </a:p>
          </p:txBody>
        </p:sp>
        <p:pic>
          <p:nvPicPr>
            <p:cNvPr id="279" name="Picture 10" descr="Getting started with Cisco Intersight – Overview | Pure Storage Blog">
              <a:extLst>
                <a:ext uri="{FF2B5EF4-FFF2-40B4-BE49-F238E27FC236}">
                  <a16:creationId xmlns:a16="http://schemas.microsoft.com/office/drawing/2014/main" id="{41EF08C2-B6B2-C04D-A3CD-1706EDB693BA}"/>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697829" y="3750825"/>
              <a:ext cx="367247" cy="3694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21CDEE44-C5EC-F640-9CF8-96E87FCDCDA6}"/>
              </a:ext>
            </a:extLst>
          </p:cNvPr>
          <p:cNvGrpSpPr/>
          <p:nvPr/>
        </p:nvGrpSpPr>
        <p:grpSpPr>
          <a:xfrm>
            <a:off x="4134410" y="3699735"/>
            <a:ext cx="854963" cy="277059"/>
            <a:chOff x="3149466" y="4228618"/>
            <a:chExt cx="1139950" cy="369412"/>
          </a:xfrm>
        </p:grpSpPr>
        <p:sp>
          <p:nvSpPr>
            <p:cNvPr id="283" name="Rounded Rectangle 282">
              <a:extLst>
                <a:ext uri="{FF2B5EF4-FFF2-40B4-BE49-F238E27FC236}">
                  <a16:creationId xmlns:a16="http://schemas.microsoft.com/office/drawing/2014/main" id="{D0F130B6-A5FA-E747-B8D8-EE5A72781EDC}"/>
                </a:ext>
              </a:extLst>
            </p:cNvPr>
            <p:cNvSpPr/>
            <p:nvPr/>
          </p:nvSpPr>
          <p:spPr>
            <a:xfrm>
              <a:off x="3360552" y="4244758"/>
              <a:ext cx="928864" cy="341965"/>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defRPr/>
              </a:pPr>
              <a:r>
                <a:rPr lang="en-US" sz="675" dirty="0">
                  <a:solidFill>
                    <a:schemeClr val="bg2"/>
                  </a:solidFill>
                  <a:latin typeface="CiscoSansTT ExtraLight"/>
                </a:rPr>
                <a:t>Service for Terraform</a:t>
              </a:r>
            </a:p>
          </p:txBody>
        </p:sp>
        <p:pic>
          <p:nvPicPr>
            <p:cNvPr id="284" name="Picture 10" descr="Getting started with Cisco Intersight – Overview | Pure Storage Blog">
              <a:extLst>
                <a:ext uri="{FF2B5EF4-FFF2-40B4-BE49-F238E27FC236}">
                  <a16:creationId xmlns:a16="http://schemas.microsoft.com/office/drawing/2014/main" id="{E13A0137-F7A9-2747-BEAA-172FD7C8087E}"/>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149466" y="4228618"/>
              <a:ext cx="367247" cy="369412"/>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extBox 18">
            <a:extLst>
              <a:ext uri="{FF2B5EF4-FFF2-40B4-BE49-F238E27FC236}">
                <a16:creationId xmlns:a16="http://schemas.microsoft.com/office/drawing/2014/main" id="{5FD5B158-CA9E-E24B-ACF7-D79F2007A02F}"/>
              </a:ext>
            </a:extLst>
          </p:cNvPr>
          <p:cNvSpPr txBox="1"/>
          <p:nvPr/>
        </p:nvSpPr>
        <p:spPr>
          <a:xfrm>
            <a:off x="4078846" y="1704667"/>
            <a:ext cx="991105" cy="276999"/>
          </a:xfrm>
          <a:prstGeom prst="rect">
            <a:avLst/>
          </a:prstGeom>
          <a:noFill/>
        </p:spPr>
        <p:txBody>
          <a:bodyPr wrap="none" rtlCol="0">
            <a:spAutoFit/>
          </a:bodyPr>
          <a:lstStyle/>
          <a:p>
            <a:pPr defTabSz="685800" fontAlgn="auto">
              <a:spcBef>
                <a:spcPts val="0"/>
              </a:spcBef>
              <a:spcAft>
                <a:spcPts val="0"/>
              </a:spcAft>
            </a:pPr>
            <a:r>
              <a:rPr lang="en-US" sz="1200" dirty="0">
                <a:solidFill>
                  <a:schemeClr val="tx2"/>
                </a:solidFill>
                <a:latin typeface="CiscoSansTT ExtraLight"/>
                <a:ea typeface="+mn-ea"/>
                <a:cs typeface="+mn-cs"/>
              </a:rPr>
              <a:t>Optimization</a:t>
            </a:r>
            <a:endParaRPr lang="en-US" sz="1350" dirty="0">
              <a:solidFill>
                <a:schemeClr val="tx2"/>
              </a:solidFill>
              <a:latin typeface="CiscoSansTT ExtraLight"/>
              <a:ea typeface="+mn-ea"/>
              <a:cs typeface="+mn-cs"/>
            </a:endParaRPr>
          </a:p>
        </p:txBody>
      </p:sp>
      <p:sp>
        <p:nvSpPr>
          <p:cNvPr id="287" name="TextBox 286">
            <a:extLst>
              <a:ext uri="{FF2B5EF4-FFF2-40B4-BE49-F238E27FC236}">
                <a16:creationId xmlns:a16="http://schemas.microsoft.com/office/drawing/2014/main" id="{23FBBF76-2848-4046-B044-AD7268681391}"/>
              </a:ext>
            </a:extLst>
          </p:cNvPr>
          <p:cNvSpPr txBox="1"/>
          <p:nvPr/>
        </p:nvSpPr>
        <p:spPr>
          <a:xfrm>
            <a:off x="4168151" y="4117617"/>
            <a:ext cx="833883" cy="507831"/>
          </a:xfrm>
          <a:prstGeom prst="rect">
            <a:avLst/>
          </a:prstGeom>
          <a:noFill/>
        </p:spPr>
        <p:txBody>
          <a:bodyPr wrap="none" rtlCol="0">
            <a:spAutoFit/>
          </a:bodyPr>
          <a:lstStyle/>
          <a:p>
            <a:pPr algn="ctr" defTabSz="685800" fontAlgn="auto">
              <a:spcBef>
                <a:spcPts val="0"/>
              </a:spcBef>
              <a:spcAft>
                <a:spcPts val="0"/>
              </a:spcAft>
            </a:pPr>
            <a:r>
              <a:rPr lang="en-US" sz="900" dirty="0">
                <a:solidFill>
                  <a:schemeClr val="tx2"/>
                </a:solidFill>
                <a:latin typeface="CiscoSansTT ExtraLight"/>
                <a:ea typeface="+mn-ea"/>
                <a:cs typeface="+mn-cs"/>
              </a:rPr>
              <a:t>Automation</a:t>
            </a:r>
          </a:p>
          <a:p>
            <a:pPr algn="ctr" defTabSz="685800" fontAlgn="auto">
              <a:spcBef>
                <a:spcPts val="0"/>
              </a:spcBef>
              <a:spcAft>
                <a:spcPts val="0"/>
              </a:spcAft>
            </a:pPr>
            <a:r>
              <a:rPr lang="en-US" sz="900" dirty="0">
                <a:solidFill>
                  <a:schemeClr val="tx2"/>
                </a:solidFill>
                <a:latin typeface="CiscoSansTT ExtraLight"/>
                <a:ea typeface="+mn-ea"/>
                <a:cs typeface="+mn-cs"/>
              </a:rPr>
              <a:t>&amp;</a:t>
            </a:r>
          </a:p>
          <a:p>
            <a:pPr algn="ctr" defTabSz="685800" fontAlgn="auto">
              <a:spcBef>
                <a:spcPts val="0"/>
              </a:spcBef>
              <a:spcAft>
                <a:spcPts val="0"/>
              </a:spcAft>
            </a:pPr>
            <a:r>
              <a:rPr lang="en-US" sz="900" dirty="0">
                <a:solidFill>
                  <a:schemeClr val="tx2"/>
                </a:solidFill>
                <a:latin typeface="CiscoSansTT ExtraLight"/>
                <a:ea typeface="+mn-ea"/>
                <a:cs typeface="+mn-cs"/>
              </a:rPr>
              <a:t>Orchestration</a:t>
            </a:r>
          </a:p>
        </p:txBody>
      </p:sp>
      <p:sp>
        <p:nvSpPr>
          <p:cNvPr id="20" name="Rectangle 19">
            <a:extLst>
              <a:ext uri="{FF2B5EF4-FFF2-40B4-BE49-F238E27FC236}">
                <a16:creationId xmlns:a16="http://schemas.microsoft.com/office/drawing/2014/main" id="{D783C387-4B5D-EF49-8E86-1B7EDB8A33E9}"/>
              </a:ext>
            </a:extLst>
          </p:cNvPr>
          <p:cNvSpPr/>
          <p:nvPr/>
        </p:nvSpPr>
        <p:spPr>
          <a:xfrm>
            <a:off x="4074209" y="1704667"/>
            <a:ext cx="1050404" cy="722345"/>
          </a:xfrm>
          <a:prstGeom prst="rect">
            <a:avLst/>
          </a:prstGeom>
          <a:noFill/>
          <a:ln w="12700">
            <a:solidFill>
              <a:schemeClr val="accent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dirty="0">
              <a:solidFill>
                <a:schemeClr val="tx2"/>
              </a:solidFill>
              <a:latin typeface="CiscoSansTT ExtraLight"/>
            </a:endParaRPr>
          </a:p>
        </p:txBody>
      </p:sp>
      <p:sp>
        <p:nvSpPr>
          <p:cNvPr id="288" name="Rectangle 287">
            <a:extLst>
              <a:ext uri="{FF2B5EF4-FFF2-40B4-BE49-F238E27FC236}">
                <a16:creationId xmlns:a16="http://schemas.microsoft.com/office/drawing/2014/main" id="{E59EF763-3E9B-4A4D-8233-C4893CBD11DE}"/>
              </a:ext>
            </a:extLst>
          </p:cNvPr>
          <p:cNvSpPr/>
          <p:nvPr/>
        </p:nvSpPr>
        <p:spPr>
          <a:xfrm>
            <a:off x="4069962" y="3339085"/>
            <a:ext cx="1050404" cy="1463100"/>
          </a:xfrm>
          <a:prstGeom prst="rect">
            <a:avLst/>
          </a:prstGeom>
          <a:noFill/>
          <a:ln w="12700">
            <a:solidFill>
              <a:schemeClr val="accent1"/>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dirty="0">
              <a:solidFill>
                <a:schemeClr val="tx2"/>
              </a:solidFill>
              <a:latin typeface="CiscoSansTT ExtraLight"/>
            </a:endParaRPr>
          </a:p>
        </p:txBody>
      </p:sp>
      <p:cxnSp>
        <p:nvCxnSpPr>
          <p:cNvPr id="229" name="Curved Connector 228">
            <a:extLst>
              <a:ext uri="{FF2B5EF4-FFF2-40B4-BE49-F238E27FC236}">
                <a16:creationId xmlns:a16="http://schemas.microsoft.com/office/drawing/2014/main" id="{546576F5-7A07-7744-B1BB-149514B34B07}"/>
              </a:ext>
            </a:extLst>
          </p:cNvPr>
          <p:cNvCxnSpPr>
            <a:cxnSpLocks/>
            <a:stCxn id="100" idx="0"/>
            <a:endCxn id="389" idx="3"/>
          </p:cNvCxnSpPr>
          <p:nvPr/>
        </p:nvCxnSpPr>
        <p:spPr>
          <a:xfrm flipH="1" flipV="1">
            <a:off x="3121966" y="1716174"/>
            <a:ext cx="1034474" cy="1100523"/>
          </a:xfrm>
          <a:prstGeom prst="curvedConnector3">
            <a:avLst>
              <a:gd name="adj1" fmla="val 4224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1" name="Curved Connector 230">
            <a:extLst>
              <a:ext uri="{FF2B5EF4-FFF2-40B4-BE49-F238E27FC236}">
                <a16:creationId xmlns:a16="http://schemas.microsoft.com/office/drawing/2014/main" id="{ADC0E69E-28B8-7F43-8F0F-1A30A836BBA9}"/>
              </a:ext>
            </a:extLst>
          </p:cNvPr>
          <p:cNvCxnSpPr>
            <a:cxnSpLocks/>
            <a:stCxn id="100" idx="0"/>
            <a:endCxn id="269" idx="3"/>
          </p:cNvCxnSpPr>
          <p:nvPr/>
        </p:nvCxnSpPr>
        <p:spPr>
          <a:xfrm flipH="1" flipV="1">
            <a:off x="3121966" y="2336663"/>
            <a:ext cx="1034474" cy="480034"/>
          </a:xfrm>
          <a:prstGeom prst="curvedConnector3">
            <a:avLst>
              <a:gd name="adj1" fmla="val 4382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2" name="Curved Connector 231">
            <a:extLst>
              <a:ext uri="{FF2B5EF4-FFF2-40B4-BE49-F238E27FC236}">
                <a16:creationId xmlns:a16="http://schemas.microsoft.com/office/drawing/2014/main" id="{14630A97-0362-0444-9B29-0A71B185F502}"/>
              </a:ext>
            </a:extLst>
          </p:cNvPr>
          <p:cNvCxnSpPr>
            <a:cxnSpLocks/>
            <a:stCxn id="100" idx="0"/>
            <a:endCxn id="268" idx="3"/>
          </p:cNvCxnSpPr>
          <p:nvPr/>
        </p:nvCxnSpPr>
        <p:spPr>
          <a:xfrm flipH="1">
            <a:off x="3128724" y="2816697"/>
            <a:ext cx="1027716" cy="62567"/>
          </a:xfrm>
          <a:prstGeom prst="curvedConnector5">
            <a:avLst>
              <a:gd name="adj1" fmla="val 34160"/>
              <a:gd name="adj2" fmla="val -19883"/>
              <a:gd name="adj3" fmla="val 6150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4" name="Curved Connector 233">
            <a:extLst>
              <a:ext uri="{FF2B5EF4-FFF2-40B4-BE49-F238E27FC236}">
                <a16:creationId xmlns:a16="http://schemas.microsoft.com/office/drawing/2014/main" id="{72C1DB17-3FA9-824A-A45F-36FA497B3BCC}"/>
              </a:ext>
            </a:extLst>
          </p:cNvPr>
          <p:cNvCxnSpPr>
            <a:cxnSpLocks/>
            <a:stCxn id="100" idx="0"/>
            <a:endCxn id="64" idx="3"/>
          </p:cNvCxnSpPr>
          <p:nvPr/>
        </p:nvCxnSpPr>
        <p:spPr>
          <a:xfrm flipH="1">
            <a:off x="3134242" y="2816697"/>
            <a:ext cx="1022198" cy="553708"/>
          </a:xfrm>
          <a:prstGeom prst="curvedConnector3">
            <a:avLst>
              <a:gd name="adj1" fmla="val 41151"/>
            </a:avLst>
          </a:prstGeom>
          <a:ln w="19050">
            <a:solidFill>
              <a:schemeClr val="bg1">
                <a:lumMod val="25000"/>
                <a:lumOff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5" name="Curved Connector 234">
            <a:extLst>
              <a:ext uri="{FF2B5EF4-FFF2-40B4-BE49-F238E27FC236}">
                <a16:creationId xmlns:a16="http://schemas.microsoft.com/office/drawing/2014/main" id="{CD8900EC-E719-0146-BF9E-47F936148AFA}"/>
              </a:ext>
            </a:extLst>
          </p:cNvPr>
          <p:cNvCxnSpPr>
            <a:cxnSpLocks/>
            <a:stCxn id="100" idx="0"/>
            <a:endCxn id="23" idx="3"/>
          </p:cNvCxnSpPr>
          <p:nvPr/>
        </p:nvCxnSpPr>
        <p:spPr>
          <a:xfrm flipH="1">
            <a:off x="3131104" y="2816697"/>
            <a:ext cx="1025336" cy="1092662"/>
          </a:xfrm>
          <a:prstGeom prst="curvedConnector3">
            <a:avLst>
              <a:gd name="adj1" fmla="val 3545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B2A728A-6196-064D-9660-B57B9123F2A6}"/>
              </a:ext>
            </a:extLst>
          </p:cNvPr>
          <p:cNvSpPr txBox="1"/>
          <p:nvPr/>
        </p:nvSpPr>
        <p:spPr>
          <a:xfrm>
            <a:off x="7653508" y="3330403"/>
            <a:ext cx="1472782" cy="369332"/>
          </a:xfrm>
          <a:prstGeom prst="rect">
            <a:avLst/>
          </a:prstGeom>
          <a:noFill/>
        </p:spPr>
        <p:txBody>
          <a:bodyPr wrap="square" rtlCol="0">
            <a:spAutoFit/>
          </a:bodyPr>
          <a:lstStyle/>
          <a:p>
            <a:r>
              <a:rPr lang="en-BE" dirty="0">
                <a:latin typeface="+mn-lt"/>
              </a:rPr>
              <a:t>Free with IKS</a:t>
            </a:r>
          </a:p>
        </p:txBody>
      </p:sp>
      <p:sp>
        <p:nvSpPr>
          <p:cNvPr id="3" name="Right Brace 2">
            <a:extLst>
              <a:ext uri="{FF2B5EF4-FFF2-40B4-BE49-F238E27FC236}">
                <a16:creationId xmlns:a16="http://schemas.microsoft.com/office/drawing/2014/main" id="{92EB807E-568A-8644-915A-5A10906412F9}"/>
              </a:ext>
            </a:extLst>
          </p:cNvPr>
          <p:cNvSpPr/>
          <p:nvPr/>
        </p:nvSpPr>
        <p:spPr>
          <a:xfrm>
            <a:off x="7429701" y="3246060"/>
            <a:ext cx="236355" cy="558909"/>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dirty="0"/>
          </a:p>
        </p:txBody>
      </p:sp>
    </p:spTree>
    <p:extLst>
      <p:ext uri="{BB962C8B-B14F-4D97-AF65-F5344CB8AC3E}">
        <p14:creationId xmlns:p14="http://schemas.microsoft.com/office/powerpoint/2010/main" val="42015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p:bldP spid="408" grpId="0" animBg="1"/>
      <p:bldP spid="409" grpId="0" animBg="1"/>
      <p:bldP spid="412" grpId="0" animBg="1"/>
      <p:bldP spid="413" grpId="0" animBg="1"/>
      <p:bldP spid="2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EA8E-FC2F-1743-BA36-4EA519CE617D}"/>
              </a:ext>
            </a:extLst>
          </p:cNvPr>
          <p:cNvSpPr>
            <a:spLocks noGrp="1"/>
          </p:cNvSpPr>
          <p:nvPr>
            <p:ph type="title"/>
          </p:nvPr>
        </p:nvSpPr>
        <p:spPr/>
        <p:txBody>
          <a:bodyPr/>
          <a:lstStyle/>
          <a:p>
            <a:r>
              <a:rPr lang="en-BE" dirty="0"/>
              <a:t>What is IWE</a:t>
            </a:r>
          </a:p>
        </p:txBody>
      </p:sp>
      <p:sp>
        <p:nvSpPr>
          <p:cNvPr id="22" name="Rounded Rectangle 21">
            <a:extLst>
              <a:ext uri="{FF2B5EF4-FFF2-40B4-BE49-F238E27FC236}">
                <a16:creationId xmlns:a16="http://schemas.microsoft.com/office/drawing/2014/main" id="{05ACE4E2-4CBF-2846-9BF9-CCDC3F322B4E}"/>
              </a:ext>
            </a:extLst>
          </p:cNvPr>
          <p:cNvSpPr/>
          <p:nvPr/>
        </p:nvSpPr>
        <p:spPr>
          <a:xfrm>
            <a:off x="2612354" y="1292882"/>
            <a:ext cx="827851" cy="624298"/>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100" dirty="0">
                <a:solidFill>
                  <a:schemeClr val="accent2"/>
                </a:solidFill>
              </a:rPr>
              <a:t>IKS Node (VM)</a:t>
            </a:r>
          </a:p>
        </p:txBody>
      </p:sp>
      <p:sp>
        <p:nvSpPr>
          <p:cNvPr id="23" name="Rounded Rectangle 22">
            <a:extLst>
              <a:ext uri="{FF2B5EF4-FFF2-40B4-BE49-F238E27FC236}">
                <a16:creationId xmlns:a16="http://schemas.microsoft.com/office/drawing/2014/main" id="{CCB3CBC9-877B-E447-87F4-AFF624F4A63A}"/>
              </a:ext>
            </a:extLst>
          </p:cNvPr>
          <p:cNvSpPr/>
          <p:nvPr/>
        </p:nvSpPr>
        <p:spPr>
          <a:xfrm>
            <a:off x="613700" y="1209312"/>
            <a:ext cx="1300212" cy="1773440"/>
          </a:xfrm>
          <a:prstGeom prst="roundRect">
            <a:avLst>
              <a:gd name="adj" fmla="val 4902"/>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4" name="TextBox 23">
            <a:extLst>
              <a:ext uri="{FF2B5EF4-FFF2-40B4-BE49-F238E27FC236}">
                <a16:creationId xmlns:a16="http://schemas.microsoft.com/office/drawing/2014/main" id="{61978DA6-8D65-8943-90A4-DB0D79E5BB36}"/>
              </a:ext>
            </a:extLst>
          </p:cNvPr>
          <p:cNvSpPr txBox="1"/>
          <p:nvPr/>
        </p:nvSpPr>
        <p:spPr>
          <a:xfrm>
            <a:off x="609781" y="1188562"/>
            <a:ext cx="1300212" cy="307777"/>
          </a:xfrm>
          <a:prstGeom prst="rect">
            <a:avLst/>
          </a:prstGeom>
          <a:noFill/>
        </p:spPr>
        <p:txBody>
          <a:bodyPr wrap="square" rtlCol="0">
            <a:spAutoFit/>
          </a:bodyPr>
          <a:lstStyle/>
          <a:p>
            <a:pPr algn="ctr"/>
            <a:r>
              <a:rPr lang="en-BE" sz="1400" dirty="0">
                <a:solidFill>
                  <a:schemeClr val="accent1"/>
                </a:solidFill>
                <a:latin typeface="+mn-lt"/>
              </a:rPr>
              <a:t>Intersight</a:t>
            </a:r>
          </a:p>
        </p:txBody>
      </p:sp>
      <p:sp>
        <p:nvSpPr>
          <p:cNvPr id="25" name="Rounded Rectangle 24">
            <a:extLst>
              <a:ext uri="{FF2B5EF4-FFF2-40B4-BE49-F238E27FC236}">
                <a16:creationId xmlns:a16="http://schemas.microsoft.com/office/drawing/2014/main" id="{545A0564-4352-7146-A363-ACD819853AEA}"/>
              </a:ext>
            </a:extLst>
          </p:cNvPr>
          <p:cNvSpPr/>
          <p:nvPr/>
        </p:nvSpPr>
        <p:spPr>
          <a:xfrm>
            <a:off x="703757" y="2575925"/>
            <a:ext cx="1112265" cy="30734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050" dirty="0">
                <a:solidFill>
                  <a:schemeClr val="accent5"/>
                </a:solidFill>
              </a:rPr>
              <a:t>Server Management</a:t>
            </a:r>
          </a:p>
        </p:txBody>
      </p:sp>
      <p:sp>
        <p:nvSpPr>
          <p:cNvPr id="27" name="Rounded Rectangle 26">
            <a:extLst>
              <a:ext uri="{FF2B5EF4-FFF2-40B4-BE49-F238E27FC236}">
                <a16:creationId xmlns:a16="http://schemas.microsoft.com/office/drawing/2014/main" id="{547AF64B-EBE7-974C-A4BC-92FE6D1520AF}"/>
              </a:ext>
            </a:extLst>
          </p:cNvPr>
          <p:cNvSpPr/>
          <p:nvPr/>
        </p:nvSpPr>
        <p:spPr>
          <a:xfrm>
            <a:off x="2612355" y="2058833"/>
            <a:ext cx="5326500" cy="310063"/>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IWE : Operating System,</a:t>
            </a:r>
            <a:r>
              <a:rPr lang="en-BE" sz="1100" dirty="0">
                <a:solidFill>
                  <a:schemeClr val="accent5"/>
                </a:solidFill>
              </a:rPr>
              <a:t> Hypervisor</a:t>
            </a:r>
            <a:r>
              <a:rPr lang="en-US" sz="1100" dirty="0">
                <a:solidFill>
                  <a:schemeClr val="accent5"/>
                </a:solidFill>
              </a:rPr>
              <a:t>, </a:t>
            </a:r>
            <a:r>
              <a:rPr lang="en-BE" sz="1100" dirty="0">
                <a:solidFill>
                  <a:schemeClr val="accent5"/>
                </a:solidFill>
              </a:rPr>
              <a:t>Clustering</a:t>
            </a:r>
            <a:r>
              <a:rPr lang="en-US" sz="1100" dirty="0">
                <a:solidFill>
                  <a:schemeClr val="accent5"/>
                </a:solidFill>
              </a:rPr>
              <a:t>            </a:t>
            </a:r>
            <a:endParaRPr lang="en-BE" sz="1100" dirty="0">
              <a:solidFill>
                <a:schemeClr val="accent5"/>
              </a:solidFill>
            </a:endParaRPr>
          </a:p>
        </p:txBody>
      </p:sp>
      <p:cxnSp>
        <p:nvCxnSpPr>
          <p:cNvPr id="32" name="Straight Arrow Connector 31">
            <a:extLst>
              <a:ext uri="{FF2B5EF4-FFF2-40B4-BE49-F238E27FC236}">
                <a16:creationId xmlns:a16="http://schemas.microsoft.com/office/drawing/2014/main" id="{5C367024-010A-4543-B977-EEDA90974198}"/>
              </a:ext>
            </a:extLst>
          </p:cNvPr>
          <p:cNvCxnSpPr>
            <a:cxnSpLocks/>
          </p:cNvCxnSpPr>
          <p:nvPr/>
        </p:nvCxnSpPr>
        <p:spPr>
          <a:xfrm>
            <a:off x="1816022" y="2729599"/>
            <a:ext cx="803206" cy="0"/>
          </a:xfrm>
          <a:prstGeom prst="straightConnector1">
            <a:avLst/>
          </a:prstGeom>
          <a:ln w="349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C166215E-4B14-1D4A-97C7-29B16E79A52A}"/>
              </a:ext>
            </a:extLst>
          </p:cNvPr>
          <p:cNvSpPr/>
          <p:nvPr/>
        </p:nvSpPr>
        <p:spPr>
          <a:xfrm>
            <a:off x="5951278" y="2099499"/>
            <a:ext cx="1918162" cy="238522"/>
          </a:xfrm>
          <a:prstGeom prst="roundRect">
            <a:avLst/>
          </a:prstGeom>
          <a:no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5">
                    <a:lumMod val="50000"/>
                  </a:schemeClr>
                </a:solidFill>
              </a:rPr>
              <a:t>Hyperflex Data Platform</a:t>
            </a:r>
            <a:endParaRPr lang="en-BE" sz="1100" dirty="0">
              <a:solidFill>
                <a:schemeClr val="accent5">
                  <a:lumMod val="50000"/>
                </a:schemeClr>
              </a:solidFill>
            </a:endParaRPr>
          </a:p>
        </p:txBody>
      </p:sp>
      <p:sp>
        <p:nvSpPr>
          <p:cNvPr id="34" name="Rounded Rectangle 33">
            <a:extLst>
              <a:ext uri="{FF2B5EF4-FFF2-40B4-BE49-F238E27FC236}">
                <a16:creationId xmlns:a16="http://schemas.microsoft.com/office/drawing/2014/main" id="{7D6B98D9-EAC6-BA43-8A9D-2CE364B755ED}"/>
              </a:ext>
            </a:extLst>
          </p:cNvPr>
          <p:cNvSpPr/>
          <p:nvPr/>
        </p:nvSpPr>
        <p:spPr>
          <a:xfrm>
            <a:off x="703755" y="2061548"/>
            <a:ext cx="1112265" cy="30734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5"/>
                </a:solidFill>
              </a:rPr>
              <a:t>IWE</a:t>
            </a:r>
            <a:endParaRPr lang="en-BE" sz="1100" dirty="0">
              <a:solidFill>
                <a:schemeClr val="accent5"/>
              </a:solidFill>
            </a:endParaRPr>
          </a:p>
        </p:txBody>
      </p:sp>
      <p:sp>
        <p:nvSpPr>
          <p:cNvPr id="35" name="Rounded Rectangle 34">
            <a:extLst>
              <a:ext uri="{FF2B5EF4-FFF2-40B4-BE49-F238E27FC236}">
                <a16:creationId xmlns:a16="http://schemas.microsoft.com/office/drawing/2014/main" id="{E2108244-DA3C-A649-8EA7-9BEF9DC69FD3}"/>
              </a:ext>
            </a:extLst>
          </p:cNvPr>
          <p:cNvSpPr/>
          <p:nvPr/>
        </p:nvSpPr>
        <p:spPr>
          <a:xfrm>
            <a:off x="703756" y="1547172"/>
            <a:ext cx="1112265" cy="307348"/>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2"/>
                </a:solidFill>
              </a:rPr>
              <a:t>IKS</a:t>
            </a:r>
            <a:endParaRPr lang="en-BE" sz="1100" dirty="0">
              <a:solidFill>
                <a:schemeClr val="accent2"/>
              </a:solidFill>
            </a:endParaRPr>
          </a:p>
        </p:txBody>
      </p:sp>
      <p:pic>
        <p:nvPicPr>
          <p:cNvPr id="36" name="Picture 35">
            <a:extLst>
              <a:ext uri="{FF2B5EF4-FFF2-40B4-BE49-F238E27FC236}">
                <a16:creationId xmlns:a16="http://schemas.microsoft.com/office/drawing/2014/main" id="{C0CFDEEC-D627-7347-9C32-888CE51DC1AA}"/>
              </a:ext>
            </a:extLst>
          </p:cNvPr>
          <p:cNvPicPr>
            <a:picLocks noChangeAspect="1"/>
          </p:cNvPicPr>
          <p:nvPr/>
        </p:nvPicPr>
        <p:blipFill>
          <a:blip r:embed="rId3"/>
          <a:stretch>
            <a:fillRect/>
          </a:stretch>
        </p:blipFill>
        <p:spPr>
          <a:xfrm>
            <a:off x="2541847" y="2486996"/>
            <a:ext cx="1833384" cy="318704"/>
          </a:xfrm>
          <a:prstGeom prst="rect">
            <a:avLst/>
          </a:prstGeom>
        </p:spPr>
      </p:pic>
      <p:pic>
        <p:nvPicPr>
          <p:cNvPr id="37" name="Picture 36">
            <a:extLst>
              <a:ext uri="{FF2B5EF4-FFF2-40B4-BE49-F238E27FC236}">
                <a16:creationId xmlns:a16="http://schemas.microsoft.com/office/drawing/2014/main" id="{5CAAA86C-2004-CD43-86C4-913400224D23}"/>
              </a:ext>
            </a:extLst>
          </p:cNvPr>
          <p:cNvPicPr>
            <a:picLocks noChangeAspect="1"/>
          </p:cNvPicPr>
          <p:nvPr/>
        </p:nvPicPr>
        <p:blipFill>
          <a:blip r:embed="rId3"/>
          <a:stretch>
            <a:fillRect/>
          </a:stretch>
        </p:blipFill>
        <p:spPr>
          <a:xfrm>
            <a:off x="4367472" y="2486996"/>
            <a:ext cx="1833384" cy="318704"/>
          </a:xfrm>
          <a:prstGeom prst="rect">
            <a:avLst/>
          </a:prstGeom>
        </p:spPr>
      </p:pic>
      <p:pic>
        <p:nvPicPr>
          <p:cNvPr id="38" name="Picture 37">
            <a:extLst>
              <a:ext uri="{FF2B5EF4-FFF2-40B4-BE49-F238E27FC236}">
                <a16:creationId xmlns:a16="http://schemas.microsoft.com/office/drawing/2014/main" id="{E124477C-5BF2-9844-8788-0CEEF8004061}"/>
              </a:ext>
            </a:extLst>
          </p:cNvPr>
          <p:cNvPicPr>
            <a:picLocks noChangeAspect="1"/>
          </p:cNvPicPr>
          <p:nvPr/>
        </p:nvPicPr>
        <p:blipFill>
          <a:blip r:embed="rId3"/>
          <a:stretch>
            <a:fillRect/>
          </a:stretch>
        </p:blipFill>
        <p:spPr>
          <a:xfrm>
            <a:off x="6187974" y="2486996"/>
            <a:ext cx="1833384" cy="318704"/>
          </a:xfrm>
          <a:prstGeom prst="rect">
            <a:avLst/>
          </a:prstGeom>
        </p:spPr>
      </p:pic>
      <p:sp>
        <p:nvSpPr>
          <p:cNvPr id="39" name="Rounded Rectangle 38">
            <a:extLst>
              <a:ext uri="{FF2B5EF4-FFF2-40B4-BE49-F238E27FC236}">
                <a16:creationId xmlns:a16="http://schemas.microsoft.com/office/drawing/2014/main" id="{81911F16-E995-4E43-B629-FEEEFB91DDBB}"/>
              </a:ext>
            </a:extLst>
          </p:cNvPr>
          <p:cNvSpPr/>
          <p:nvPr/>
        </p:nvSpPr>
        <p:spPr>
          <a:xfrm>
            <a:off x="3751637" y="1292038"/>
            <a:ext cx="827851" cy="624297"/>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100" dirty="0">
                <a:solidFill>
                  <a:schemeClr val="accent2"/>
                </a:solidFill>
              </a:rPr>
              <a:t>IKS Node (VM)</a:t>
            </a:r>
          </a:p>
        </p:txBody>
      </p:sp>
      <p:sp>
        <p:nvSpPr>
          <p:cNvPr id="40" name="Rounded Rectangle 39">
            <a:extLst>
              <a:ext uri="{FF2B5EF4-FFF2-40B4-BE49-F238E27FC236}">
                <a16:creationId xmlns:a16="http://schemas.microsoft.com/office/drawing/2014/main" id="{EC1BE262-1182-FE45-8E44-37FA40945C7A}"/>
              </a:ext>
            </a:extLst>
          </p:cNvPr>
          <p:cNvSpPr/>
          <p:nvPr/>
        </p:nvSpPr>
        <p:spPr>
          <a:xfrm>
            <a:off x="4861679" y="1292038"/>
            <a:ext cx="827851" cy="648443"/>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100" dirty="0">
                <a:solidFill>
                  <a:schemeClr val="accent2"/>
                </a:solidFill>
              </a:rPr>
              <a:t>IKS Node (VM)</a:t>
            </a:r>
          </a:p>
        </p:txBody>
      </p:sp>
      <p:sp>
        <p:nvSpPr>
          <p:cNvPr id="41" name="Rounded Rectangle 40">
            <a:extLst>
              <a:ext uri="{FF2B5EF4-FFF2-40B4-BE49-F238E27FC236}">
                <a16:creationId xmlns:a16="http://schemas.microsoft.com/office/drawing/2014/main" id="{AECBE87D-45BA-9546-9630-40798A26E344}"/>
              </a:ext>
            </a:extLst>
          </p:cNvPr>
          <p:cNvSpPr/>
          <p:nvPr/>
        </p:nvSpPr>
        <p:spPr>
          <a:xfrm>
            <a:off x="6000961" y="1292039"/>
            <a:ext cx="827851" cy="634084"/>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100" dirty="0">
                <a:solidFill>
                  <a:schemeClr val="accent2"/>
                </a:solidFill>
              </a:rPr>
              <a:t>IKS Node (VM)</a:t>
            </a:r>
          </a:p>
        </p:txBody>
      </p:sp>
      <p:sp>
        <p:nvSpPr>
          <p:cNvPr id="42" name="Rounded Rectangle 41">
            <a:extLst>
              <a:ext uri="{FF2B5EF4-FFF2-40B4-BE49-F238E27FC236}">
                <a16:creationId xmlns:a16="http://schemas.microsoft.com/office/drawing/2014/main" id="{79704FD7-B635-5149-A028-CB281BFDAA35}"/>
              </a:ext>
            </a:extLst>
          </p:cNvPr>
          <p:cNvSpPr/>
          <p:nvPr/>
        </p:nvSpPr>
        <p:spPr>
          <a:xfrm>
            <a:off x="7111003" y="1292038"/>
            <a:ext cx="827851" cy="625141"/>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100" dirty="0">
                <a:solidFill>
                  <a:schemeClr val="accent2"/>
                </a:solidFill>
              </a:rPr>
              <a:t>IKS Node (VM)</a:t>
            </a:r>
          </a:p>
        </p:txBody>
      </p:sp>
      <p:cxnSp>
        <p:nvCxnSpPr>
          <p:cNvPr id="43" name="Straight Arrow Connector 42">
            <a:extLst>
              <a:ext uri="{FF2B5EF4-FFF2-40B4-BE49-F238E27FC236}">
                <a16:creationId xmlns:a16="http://schemas.microsoft.com/office/drawing/2014/main" id="{816DD629-750C-AB4F-A688-3A7D4BEC2409}"/>
              </a:ext>
            </a:extLst>
          </p:cNvPr>
          <p:cNvCxnSpPr>
            <a:cxnSpLocks/>
          </p:cNvCxnSpPr>
          <p:nvPr/>
        </p:nvCxnSpPr>
        <p:spPr>
          <a:xfrm flipV="1">
            <a:off x="1816020" y="2213865"/>
            <a:ext cx="796335" cy="1357"/>
          </a:xfrm>
          <a:prstGeom prst="straightConnector1">
            <a:avLst/>
          </a:prstGeom>
          <a:ln w="349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5FEAF26-1DFF-654B-B787-A6AB379FB698}"/>
              </a:ext>
            </a:extLst>
          </p:cNvPr>
          <p:cNvCxnSpPr>
            <a:cxnSpLocks/>
            <a:stCxn id="35" idx="3"/>
          </p:cNvCxnSpPr>
          <p:nvPr/>
        </p:nvCxnSpPr>
        <p:spPr>
          <a:xfrm flipV="1">
            <a:off x="1816021" y="1692592"/>
            <a:ext cx="803207" cy="8254"/>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9D599481-2E37-B84B-A0B5-B0CC847A8A91}"/>
              </a:ext>
            </a:extLst>
          </p:cNvPr>
          <p:cNvSpPr/>
          <p:nvPr/>
        </p:nvSpPr>
        <p:spPr>
          <a:xfrm>
            <a:off x="2619228" y="2486996"/>
            <a:ext cx="1673499" cy="577600"/>
          </a:xfrm>
          <a:prstGeom prst="roundRect">
            <a:avLst/>
          </a:prstGeom>
          <a:no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100" dirty="0">
                <a:solidFill>
                  <a:schemeClr val="accent5"/>
                </a:solidFill>
              </a:rPr>
              <a:t>IWE Node</a:t>
            </a:r>
            <a:endParaRPr lang="en-BE" sz="1400" dirty="0">
              <a:solidFill>
                <a:schemeClr val="accent5"/>
              </a:solidFill>
            </a:endParaRPr>
          </a:p>
        </p:txBody>
      </p:sp>
      <p:sp>
        <p:nvSpPr>
          <p:cNvPr id="46" name="Rounded Rectangle 45">
            <a:extLst>
              <a:ext uri="{FF2B5EF4-FFF2-40B4-BE49-F238E27FC236}">
                <a16:creationId xmlns:a16="http://schemas.microsoft.com/office/drawing/2014/main" id="{1A2CDB79-38AA-DD41-A718-BEAC84615E9B}"/>
              </a:ext>
            </a:extLst>
          </p:cNvPr>
          <p:cNvSpPr/>
          <p:nvPr/>
        </p:nvSpPr>
        <p:spPr>
          <a:xfrm>
            <a:off x="4438854" y="2486996"/>
            <a:ext cx="1673499" cy="577600"/>
          </a:xfrm>
          <a:prstGeom prst="roundRect">
            <a:avLst/>
          </a:prstGeom>
          <a:no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100" dirty="0">
                <a:solidFill>
                  <a:schemeClr val="accent5"/>
                </a:solidFill>
              </a:rPr>
              <a:t>IWE Node</a:t>
            </a:r>
            <a:endParaRPr lang="en-BE" sz="1400" dirty="0">
              <a:solidFill>
                <a:schemeClr val="accent5"/>
              </a:solidFill>
            </a:endParaRPr>
          </a:p>
        </p:txBody>
      </p:sp>
      <p:sp>
        <p:nvSpPr>
          <p:cNvPr id="47" name="Rounded Rectangle 46">
            <a:extLst>
              <a:ext uri="{FF2B5EF4-FFF2-40B4-BE49-F238E27FC236}">
                <a16:creationId xmlns:a16="http://schemas.microsoft.com/office/drawing/2014/main" id="{A69554D9-AD7E-D541-A9B2-020ED693CFE8}"/>
              </a:ext>
            </a:extLst>
          </p:cNvPr>
          <p:cNvSpPr/>
          <p:nvPr/>
        </p:nvSpPr>
        <p:spPr>
          <a:xfrm>
            <a:off x="6272238" y="2486996"/>
            <a:ext cx="1673499" cy="577600"/>
          </a:xfrm>
          <a:prstGeom prst="roundRect">
            <a:avLst/>
          </a:prstGeom>
          <a:no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100" dirty="0">
                <a:solidFill>
                  <a:schemeClr val="accent5"/>
                </a:solidFill>
              </a:rPr>
              <a:t>IWE Node</a:t>
            </a:r>
            <a:endParaRPr lang="en-BE" sz="1400" dirty="0">
              <a:solidFill>
                <a:schemeClr val="accent5"/>
              </a:solidFill>
            </a:endParaRPr>
          </a:p>
        </p:txBody>
      </p:sp>
      <p:cxnSp>
        <p:nvCxnSpPr>
          <p:cNvPr id="48" name="Straight Arrow Connector 47">
            <a:extLst>
              <a:ext uri="{FF2B5EF4-FFF2-40B4-BE49-F238E27FC236}">
                <a16:creationId xmlns:a16="http://schemas.microsoft.com/office/drawing/2014/main" id="{B79A2703-7C61-8C48-AC93-959D639D4AE0}"/>
              </a:ext>
            </a:extLst>
          </p:cNvPr>
          <p:cNvCxnSpPr>
            <a:cxnSpLocks/>
            <a:stCxn id="34" idx="2"/>
            <a:endCxn id="25" idx="0"/>
          </p:cNvCxnSpPr>
          <p:nvPr/>
        </p:nvCxnSpPr>
        <p:spPr>
          <a:xfrm>
            <a:off x="1259888" y="2368896"/>
            <a:ext cx="2" cy="207029"/>
          </a:xfrm>
          <a:prstGeom prst="straightConnector1">
            <a:avLst/>
          </a:prstGeom>
          <a:ln w="349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F705197-8C2C-5B41-AC1D-1EE8A5DB056D}"/>
              </a:ext>
            </a:extLst>
          </p:cNvPr>
          <p:cNvSpPr txBox="1"/>
          <p:nvPr/>
        </p:nvSpPr>
        <p:spPr>
          <a:xfrm>
            <a:off x="1072286" y="3506768"/>
            <a:ext cx="7014404" cy="923330"/>
          </a:xfrm>
          <a:prstGeom prst="rect">
            <a:avLst/>
          </a:prstGeom>
          <a:noFill/>
        </p:spPr>
        <p:txBody>
          <a:bodyPr wrap="square" rtlCol="0">
            <a:spAutoFit/>
          </a:bodyPr>
          <a:lstStyle/>
          <a:p>
            <a:r>
              <a:rPr lang="en-BE" sz="5400" dirty="0">
                <a:solidFill>
                  <a:schemeClr val="accent2"/>
                </a:solidFill>
                <a:latin typeface="+mn-lt"/>
              </a:rPr>
              <a:t>Use case:   -&gt; IKS!</a:t>
            </a:r>
          </a:p>
        </p:txBody>
      </p:sp>
    </p:spTree>
    <p:extLst>
      <p:ext uri="{BB962C8B-B14F-4D97-AF65-F5344CB8AC3E}">
        <p14:creationId xmlns:p14="http://schemas.microsoft.com/office/powerpoint/2010/main" val="41306975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ABA1-9ECE-714A-9CEC-9423A0E4006C}"/>
              </a:ext>
            </a:extLst>
          </p:cNvPr>
          <p:cNvSpPr>
            <a:spLocks noGrp="1"/>
          </p:cNvSpPr>
          <p:nvPr>
            <p:ph type="title"/>
          </p:nvPr>
        </p:nvSpPr>
        <p:spPr/>
        <p:txBody>
          <a:bodyPr/>
          <a:lstStyle/>
          <a:p>
            <a:r>
              <a:rPr lang="en-BE" dirty="0"/>
              <a:t>What Problem is IWE Solving?</a:t>
            </a:r>
          </a:p>
        </p:txBody>
      </p:sp>
      <p:grpSp>
        <p:nvGrpSpPr>
          <p:cNvPr id="40" name="Group 39">
            <a:extLst>
              <a:ext uri="{FF2B5EF4-FFF2-40B4-BE49-F238E27FC236}">
                <a16:creationId xmlns:a16="http://schemas.microsoft.com/office/drawing/2014/main" id="{6C6122F7-794A-AB49-9954-BAC9267AD698}"/>
              </a:ext>
            </a:extLst>
          </p:cNvPr>
          <p:cNvGrpSpPr/>
          <p:nvPr/>
        </p:nvGrpSpPr>
        <p:grpSpPr>
          <a:xfrm>
            <a:off x="194733" y="3444263"/>
            <a:ext cx="6654360" cy="1563966"/>
            <a:chOff x="194733" y="3444263"/>
            <a:chExt cx="6654360" cy="1563966"/>
          </a:xfrm>
        </p:grpSpPr>
        <p:sp>
          <p:nvSpPr>
            <p:cNvPr id="29" name="Rounded Rectangle 28">
              <a:extLst>
                <a:ext uri="{FF2B5EF4-FFF2-40B4-BE49-F238E27FC236}">
                  <a16:creationId xmlns:a16="http://schemas.microsoft.com/office/drawing/2014/main" id="{B952BAB8-4911-DE42-A01A-BBCA41666126}"/>
                </a:ext>
              </a:extLst>
            </p:cNvPr>
            <p:cNvSpPr/>
            <p:nvPr/>
          </p:nvSpPr>
          <p:spPr>
            <a:xfrm>
              <a:off x="194733" y="3444263"/>
              <a:ext cx="6654360" cy="1563966"/>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ln>
                  <a:solidFill>
                    <a:schemeClr val="tx2">
                      <a:lumMod val="40000"/>
                      <a:lumOff val="60000"/>
                    </a:schemeClr>
                  </a:solidFill>
                </a:ln>
                <a:solidFill>
                  <a:schemeClr val="accent5"/>
                </a:solidFill>
              </a:endParaRPr>
            </a:p>
          </p:txBody>
        </p:sp>
        <p:sp>
          <p:nvSpPr>
            <p:cNvPr id="3" name="Rounded Rectangle 2">
              <a:extLst>
                <a:ext uri="{FF2B5EF4-FFF2-40B4-BE49-F238E27FC236}">
                  <a16:creationId xmlns:a16="http://schemas.microsoft.com/office/drawing/2014/main" id="{02487935-A48F-1C49-97AA-C522379D337A}"/>
                </a:ext>
              </a:extLst>
            </p:cNvPr>
            <p:cNvSpPr/>
            <p:nvPr/>
          </p:nvSpPr>
          <p:spPr>
            <a:xfrm>
              <a:off x="420774" y="3601404"/>
              <a:ext cx="1810831" cy="369560"/>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solidFill>
                    <a:schemeClr val="accent5"/>
                  </a:solidFill>
                </a:rPr>
                <a:t>Compute</a:t>
              </a:r>
            </a:p>
          </p:txBody>
        </p:sp>
        <p:sp>
          <p:nvSpPr>
            <p:cNvPr id="4" name="Rounded Rectangle 3">
              <a:extLst>
                <a:ext uri="{FF2B5EF4-FFF2-40B4-BE49-F238E27FC236}">
                  <a16:creationId xmlns:a16="http://schemas.microsoft.com/office/drawing/2014/main" id="{67FAD5FB-99F4-9C43-90FD-F170BA209CCA}"/>
                </a:ext>
              </a:extLst>
            </p:cNvPr>
            <p:cNvSpPr/>
            <p:nvPr/>
          </p:nvSpPr>
          <p:spPr>
            <a:xfrm>
              <a:off x="2613865" y="3601404"/>
              <a:ext cx="1715030" cy="369560"/>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solidFill>
                    <a:schemeClr val="accent5"/>
                  </a:solidFill>
                </a:rPr>
                <a:t>Network</a:t>
              </a:r>
            </a:p>
          </p:txBody>
        </p:sp>
        <p:sp>
          <p:nvSpPr>
            <p:cNvPr id="5" name="Rounded Rectangle 4">
              <a:extLst>
                <a:ext uri="{FF2B5EF4-FFF2-40B4-BE49-F238E27FC236}">
                  <a16:creationId xmlns:a16="http://schemas.microsoft.com/office/drawing/2014/main" id="{148926D0-0A4D-8944-8CCE-09C775202A50}"/>
                </a:ext>
              </a:extLst>
            </p:cNvPr>
            <p:cNvSpPr/>
            <p:nvPr/>
          </p:nvSpPr>
          <p:spPr>
            <a:xfrm>
              <a:off x="4707230" y="3601404"/>
              <a:ext cx="1943353" cy="369560"/>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solidFill>
                    <a:schemeClr val="accent5"/>
                  </a:solidFill>
                </a:rPr>
                <a:t>Storage</a:t>
              </a:r>
            </a:p>
          </p:txBody>
        </p:sp>
        <p:sp>
          <p:nvSpPr>
            <p:cNvPr id="6" name="Rounded Rectangle 5">
              <a:extLst>
                <a:ext uri="{FF2B5EF4-FFF2-40B4-BE49-F238E27FC236}">
                  <a16:creationId xmlns:a16="http://schemas.microsoft.com/office/drawing/2014/main" id="{84963F1F-D880-2141-921C-5A7FA36F08EC}"/>
                </a:ext>
              </a:extLst>
            </p:cNvPr>
            <p:cNvSpPr/>
            <p:nvPr/>
          </p:nvSpPr>
          <p:spPr>
            <a:xfrm rot="16200000">
              <a:off x="137256" y="4400449"/>
              <a:ext cx="825136" cy="131830"/>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CPU</a:t>
              </a:r>
            </a:p>
          </p:txBody>
        </p:sp>
        <p:sp>
          <p:nvSpPr>
            <p:cNvPr id="7" name="Rounded Rectangle 6">
              <a:extLst>
                <a:ext uri="{FF2B5EF4-FFF2-40B4-BE49-F238E27FC236}">
                  <a16:creationId xmlns:a16="http://schemas.microsoft.com/office/drawing/2014/main" id="{DF8F2523-5797-DD46-9AB4-AC15B91B22BB}"/>
                </a:ext>
              </a:extLst>
            </p:cNvPr>
            <p:cNvSpPr/>
            <p:nvPr/>
          </p:nvSpPr>
          <p:spPr>
            <a:xfrm rot="16200000">
              <a:off x="374286" y="4400449"/>
              <a:ext cx="825137" cy="131829"/>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GPU</a:t>
              </a:r>
            </a:p>
          </p:txBody>
        </p:sp>
        <p:sp>
          <p:nvSpPr>
            <p:cNvPr id="8" name="Rounded Rectangle 7">
              <a:extLst>
                <a:ext uri="{FF2B5EF4-FFF2-40B4-BE49-F238E27FC236}">
                  <a16:creationId xmlns:a16="http://schemas.microsoft.com/office/drawing/2014/main" id="{232ECE41-0A38-6945-AB12-811B3696A60D}"/>
                </a:ext>
              </a:extLst>
            </p:cNvPr>
            <p:cNvSpPr/>
            <p:nvPr/>
          </p:nvSpPr>
          <p:spPr>
            <a:xfrm rot="16200000">
              <a:off x="617408" y="4394357"/>
              <a:ext cx="825137" cy="144013"/>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Disks</a:t>
              </a:r>
            </a:p>
          </p:txBody>
        </p:sp>
        <p:sp>
          <p:nvSpPr>
            <p:cNvPr id="9" name="Rounded Rectangle 8">
              <a:extLst>
                <a:ext uri="{FF2B5EF4-FFF2-40B4-BE49-F238E27FC236}">
                  <a16:creationId xmlns:a16="http://schemas.microsoft.com/office/drawing/2014/main" id="{04B8705A-7CC3-1948-912D-89C88591C359}"/>
                </a:ext>
              </a:extLst>
            </p:cNvPr>
            <p:cNvSpPr/>
            <p:nvPr/>
          </p:nvSpPr>
          <p:spPr>
            <a:xfrm rot="16200000">
              <a:off x="866623" y="4394357"/>
              <a:ext cx="825137" cy="144013"/>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RAID card</a:t>
              </a:r>
            </a:p>
          </p:txBody>
        </p:sp>
        <p:sp>
          <p:nvSpPr>
            <p:cNvPr id="10" name="Rounded Rectangle 9">
              <a:extLst>
                <a:ext uri="{FF2B5EF4-FFF2-40B4-BE49-F238E27FC236}">
                  <a16:creationId xmlns:a16="http://schemas.microsoft.com/office/drawing/2014/main" id="{DE9808E5-8B41-E84C-976F-1EA0BC875407}"/>
                </a:ext>
              </a:extLst>
            </p:cNvPr>
            <p:cNvSpPr/>
            <p:nvPr/>
          </p:nvSpPr>
          <p:spPr>
            <a:xfrm rot="16200000">
              <a:off x="1111949" y="4407802"/>
              <a:ext cx="825136"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NIC</a:t>
              </a:r>
            </a:p>
          </p:txBody>
        </p:sp>
        <p:sp>
          <p:nvSpPr>
            <p:cNvPr id="12" name="Rounded Rectangle 11">
              <a:extLst>
                <a:ext uri="{FF2B5EF4-FFF2-40B4-BE49-F238E27FC236}">
                  <a16:creationId xmlns:a16="http://schemas.microsoft.com/office/drawing/2014/main" id="{D83A8595-25A9-8F43-96DD-A83C1B619681}"/>
                </a:ext>
              </a:extLst>
            </p:cNvPr>
            <p:cNvSpPr/>
            <p:nvPr/>
          </p:nvSpPr>
          <p:spPr>
            <a:xfrm rot="16200000">
              <a:off x="2348044" y="4400037"/>
              <a:ext cx="825137" cy="15176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Topology</a:t>
              </a:r>
            </a:p>
          </p:txBody>
        </p:sp>
        <p:sp>
          <p:nvSpPr>
            <p:cNvPr id="13" name="Rounded Rectangle 12">
              <a:extLst>
                <a:ext uri="{FF2B5EF4-FFF2-40B4-BE49-F238E27FC236}">
                  <a16:creationId xmlns:a16="http://schemas.microsoft.com/office/drawing/2014/main" id="{45C316D7-27A8-AB47-979E-9EE6765CA942}"/>
                </a:ext>
              </a:extLst>
            </p:cNvPr>
            <p:cNvSpPr/>
            <p:nvPr/>
          </p:nvSpPr>
          <p:spPr>
            <a:xfrm rot="16200000">
              <a:off x="2581197" y="4403915"/>
              <a:ext cx="825137" cy="144013"/>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10G, 40G, …</a:t>
              </a:r>
            </a:p>
          </p:txBody>
        </p:sp>
        <p:sp>
          <p:nvSpPr>
            <p:cNvPr id="14" name="Rounded Rectangle 13">
              <a:extLst>
                <a:ext uri="{FF2B5EF4-FFF2-40B4-BE49-F238E27FC236}">
                  <a16:creationId xmlns:a16="http://schemas.microsoft.com/office/drawing/2014/main" id="{C6A53835-3DDF-5045-8BEF-D48EF2922392}"/>
                </a:ext>
              </a:extLst>
            </p:cNvPr>
            <p:cNvSpPr/>
            <p:nvPr/>
          </p:nvSpPr>
          <p:spPr>
            <a:xfrm rot="16200000">
              <a:off x="2799951" y="4407794"/>
              <a:ext cx="825137" cy="136253"/>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port density</a:t>
              </a:r>
            </a:p>
          </p:txBody>
        </p:sp>
        <p:sp>
          <p:nvSpPr>
            <p:cNvPr id="15" name="Rounded Rectangle 14">
              <a:extLst>
                <a:ext uri="{FF2B5EF4-FFF2-40B4-BE49-F238E27FC236}">
                  <a16:creationId xmlns:a16="http://schemas.microsoft.com/office/drawing/2014/main" id="{4D885BB8-AC1D-4745-95AD-EC20DA01579C}"/>
                </a:ext>
              </a:extLst>
            </p:cNvPr>
            <p:cNvSpPr/>
            <p:nvPr/>
          </p:nvSpPr>
          <p:spPr>
            <a:xfrm rot="16200000">
              <a:off x="3021480" y="4398245"/>
              <a:ext cx="825138"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HA</a:t>
              </a:r>
            </a:p>
          </p:txBody>
        </p:sp>
        <p:sp>
          <p:nvSpPr>
            <p:cNvPr id="16" name="Rounded Rectangle 15">
              <a:extLst>
                <a:ext uri="{FF2B5EF4-FFF2-40B4-BE49-F238E27FC236}">
                  <a16:creationId xmlns:a16="http://schemas.microsoft.com/office/drawing/2014/main" id="{7E2E6923-51DC-4D44-9594-FC4C6F14169E}"/>
                </a:ext>
              </a:extLst>
            </p:cNvPr>
            <p:cNvSpPr/>
            <p:nvPr/>
          </p:nvSpPr>
          <p:spPr>
            <a:xfrm rot="16200000">
              <a:off x="4403777" y="4407802"/>
              <a:ext cx="825139"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NVMe, SAS</a:t>
              </a:r>
            </a:p>
          </p:txBody>
        </p:sp>
        <p:sp>
          <p:nvSpPr>
            <p:cNvPr id="17" name="Rounded Rectangle 16">
              <a:extLst>
                <a:ext uri="{FF2B5EF4-FFF2-40B4-BE49-F238E27FC236}">
                  <a16:creationId xmlns:a16="http://schemas.microsoft.com/office/drawing/2014/main" id="{AF9C42CA-FCCC-9648-820A-629B2F96F20C}"/>
                </a:ext>
              </a:extLst>
            </p:cNvPr>
            <p:cNvSpPr/>
            <p:nvPr/>
          </p:nvSpPr>
          <p:spPr>
            <a:xfrm rot="16200000">
              <a:off x="4619755" y="4407801"/>
              <a:ext cx="825139"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SAN</a:t>
              </a:r>
            </a:p>
          </p:txBody>
        </p:sp>
        <p:sp>
          <p:nvSpPr>
            <p:cNvPr id="18" name="Rounded Rectangle 17">
              <a:extLst>
                <a:ext uri="{FF2B5EF4-FFF2-40B4-BE49-F238E27FC236}">
                  <a16:creationId xmlns:a16="http://schemas.microsoft.com/office/drawing/2014/main" id="{9195DE8D-58D0-8D45-8492-8B177573D3B5}"/>
                </a:ext>
              </a:extLst>
            </p:cNvPr>
            <p:cNvSpPr/>
            <p:nvPr/>
          </p:nvSpPr>
          <p:spPr>
            <a:xfrm rot="16200000">
              <a:off x="4834626" y="4407801"/>
              <a:ext cx="825139"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NAS</a:t>
              </a:r>
            </a:p>
          </p:txBody>
        </p:sp>
        <p:sp>
          <p:nvSpPr>
            <p:cNvPr id="19" name="Rounded Rectangle 18">
              <a:extLst>
                <a:ext uri="{FF2B5EF4-FFF2-40B4-BE49-F238E27FC236}">
                  <a16:creationId xmlns:a16="http://schemas.microsoft.com/office/drawing/2014/main" id="{DFA4C2A8-CAA9-594D-91AA-44B9E53E828A}"/>
                </a:ext>
              </a:extLst>
            </p:cNvPr>
            <p:cNvSpPr/>
            <p:nvPr/>
          </p:nvSpPr>
          <p:spPr>
            <a:xfrm rot="16200000">
              <a:off x="5063905" y="4407801"/>
              <a:ext cx="825139"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Obj</a:t>
              </a:r>
            </a:p>
          </p:txBody>
        </p:sp>
        <p:sp>
          <p:nvSpPr>
            <p:cNvPr id="20" name="Rounded Rectangle 19">
              <a:extLst>
                <a:ext uri="{FF2B5EF4-FFF2-40B4-BE49-F238E27FC236}">
                  <a16:creationId xmlns:a16="http://schemas.microsoft.com/office/drawing/2014/main" id="{9C1B8F94-6D10-874A-B29C-AA351BE5DB26}"/>
                </a:ext>
              </a:extLst>
            </p:cNvPr>
            <p:cNvSpPr/>
            <p:nvPr/>
          </p:nvSpPr>
          <p:spPr>
            <a:xfrm rot="16200000">
              <a:off x="5285426" y="4407801"/>
              <a:ext cx="825139"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ScSi</a:t>
              </a:r>
            </a:p>
          </p:txBody>
        </p:sp>
        <p:sp>
          <p:nvSpPr>
            <p:cNvPr id="21" name="Rounded Rectangle 20">
              <a:extLst>
                <a:ext uri="{FF2B5EF4-FFF2-40B4-BE49-F238E27FC236}">
                  <a16:creationId xmlns:a16="http://schemas.microsoft.com/office/drawing/2014/main" id="{00AA1858-80DA-6B41-A26F-93294ABEF044}"/>
                </a:ext>
              </a:extLst>
            </p:cNvPr>
            <p:cNvSpPr/>
            <p:nvPr/>
          </p:nvSpPr>
          <p:spPr>
            <a:xfrm rot="16200000">
              <a:off x="1458630" y="4407801"/>
              <a:ext cx="825136"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Mgmt</a:t>
              </a:r>
            </a:p>
          </p:txBody>
        </p:sp>
        <p:sp>
          <p:nvSpPr>
            <p:cNvPr id="22" name="Rounded Rectangle 21">
              <a:extLst>
                <a:ext uri="{FF2B5EF4-FFF2-40B4-BE49-F238E27FC236}">
                  <a16:creationId xmlns:a16="http://schemas.microsoft.com/office/drawing/2014/main" id="{D2D873C0-8C95-A84C-A909-DA0314E5A2D4}"/>
                </a:ext>
              </a:extLst>
            </p:cNvPr>
            <p:cNvSpPr/>
            <p:nvPr/>
          </p:nvSpPr>
          <p:spPr>
            <a:xfrm rot="16200000">
              <a:off x="1665195" y="4407801"/>
              <a:ext cx="825136"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Firmware</a:t>
              </a:r>
            </a:p>
          </p:txBody>
        </p:sp>
        <p:sp>
          <p:nvSpPr>
            <p:cNvPr id="23" name="Rounded Rectangle 22">
              <a:extLst>
                <a:ext uri="{FF2B5EF4-FFF2-40B4-BE49-F238E27FC236}">
                  <a16:creationId xmlns:a16="http://schemas.microsoft.com/office/drawing/2014/main" id="{EC1F20C8-CD86-FA42-BCCE-F442F851A7AF}"/>
                </a:ext>
              </a:extLst>
            </p:cNvPr>
            <p:cNvSpPr/>
            <p:nvPr/>
          </p:nvSpPr>
          <p:spPr>
            <a:xfrm rot="16200000">
              <a:off x="3339254" y="4407798"/>
              <a:ext cx="825136"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Mgmt</a:t>
              </a:r>
            </a:p>
          </p:txBody>
        </p:sp>
        <p:sp>
          <p:nvSpPr>
            <p:cNvPr id="24" name="Rounded Rectangle 23">
              <a:extLst>
                <a:ext uri="{FF2B5EF4-FFF2-40B4-BE49-F238E27FC236}">
                  <a16:creationId xmlns:a16="http://schemas.microsoft.com/office/drawing/2014/main" id="{D9B3FDCC-0BA9-4648-8730-BF76FFB3A393}"/>
                </a:ext>
              </a:extLst>
            </p:cNvPr>
            <p:cNvSpPr/>
            <p:nvPr/>
          </p:nvSpPr>
          <p:spPr>
            <a:xfrm rot="16200000">
              <a:off x="3562373" y="4407798"/>
              <a:ext cx="825136"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Firmware</a:t>
              </a:r>
            </a:p>
          </p:txBody>
        </p:sp>
        <p:sp>
          <p:nvSpPr>
            <p:cNvPr id="25" name="Rounded Rectangle 24">
              <a:extLst>
                <a:ext uri="{FF2B5EF4-FFF2-40B4-BE49-F238E27FC236}">
                  <a16:creationId xmlns:a16="http://schemas.microsoft.com/office/drawing/2014/main" id="{8E44CA87-DE5B-AD45-8783-6FCF3F87DA4B}"/>
                </a:ext>
              </a:extLst>
            </p:cNvPr>
            <p:cNvSpPr/>
            <p:nvPr/>
          </p:nvSpPr>
          <p:spPr>
            <a:xfrm rot="16200000">
              <a:off x="3776887" y="4398243"/>
              <a:ext cx="825136"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SDN</a:t>
              </a:r>
            </a:p>
          </p:txBody>
        </p:sp>
        <p:sp>
          <p:nvSpPr>
            <p:cNvPr id="26" name="Rounded Rectangle 25">
              <a:extLst>
                <a:ext uri="{FF2B5EF4-FFF2-40B4-BE49-F238E27FC236}">
                  <a16:creationId xmlns:a16="http://schemas.microsoft.com/office/drawing/2014/main" id="{1F7A42CE-B30A-A149-8CF1-3888911DB3D9}"/>
                </a:ext>
              </a:extLst>
            </p:cNvPr>
            <p:cNvSpPr/>
            <p:nvPr/>
          </p:nvSpPr>
          <p:spPr>
            <a:xfrm rot="16200000">
              <a:off x="5640203" y="4407798"/>
              <a:ext cx="825136"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Mgmt</a:t>
              </a:r>
            </a:p>
          </p:txBody>
        </p:sp>
        <p:sp>
          <p:nvSpPr>
            <p:cNvPr id="27" name="Rounded Rectangle 26">
              <a:extLst>
                <a:ext uri="{FF2B5EF4-FFF2-40B4-BE49-F238E27FC236}">
                  <a16:creationId xmlns:a16="http://schemas.microsoft.com/office/drawing/2014/main" id="{D9A6FE70-B9D5-FC45-96B0-E3EB84EE097E}"/>
                </a:ext>
              </a:extLst>
            </p:cNvPr>
            <p:cNvSpPr/>
            <p:nvPr/>
          </p:nvSpPr>
          <p:spPr>
            <a:xfrm rot="16200000">
              <a:off x="5863322" y="4407798"/>
              <a:ext cx="825136"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Firmware</a:t>
              </a:r>
            </a:p>
          </p:txBody>
        </p:sp>
        <p:sp>
          <p:nvSpPr>
            <p:cNvPr id="28" name="Rounded Rectangle 27">
              <a:extLst>
                <a:ext uri="{FF2B5EF4-FFF2-40B4-BE49-F238E27FC236}">
                  <a16:creationId xmlns:a16="http://schemas.microsoft.com/office/drawing/2014/main" id="{AFFCB20E-76E2-D143-BE14-383B00192CBD}"/>
                </a:ext>
              </a:extLst>
            </p:cNvPr>
            <p:cNvSpPr/>
            <p:nvPr/>
          </p:nvSpPr>
          <p:spPr>
            <a:xfrm rot="16200000">
              <a:off x="6077836" y="4398243"/>
              <a:ext cx="825136"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SDS</a:t>
              </a:r>
            </a:p>
          </p:txBody>
        </p:sp>
      </p:grpSp>
      <p:grpSp>
        <p:nvGrpSpPr>
          <p:cNvPr id="39" name="Group 38">
            <a:extLst>
              <a:ext uri="{FF2B5EF4-FFF2-40B4-BE49-F238E27FC236}">
                <a16:creationId xmlns:a16="http://schemas.microsoft.com/office/drawing/2014/main" id="{0AD3B369-4C68-8F4D-AAF7-AFCA190AF300}"/>
              </a:ext>
            </a:extLst>
          </p:cNvPr>
          <p:cNvGrpSpPr/>
          <p:nvPr/>
        </p:nvGrpSpPr>
        <p:grpSpPr>
          <a:xfrm>
            <a:off x="1013823" y="1535509"/>
            <a:ext cx="5818911" cy="1789010"/>
            <a:chOff x="1013823" y="1535509"/>
            <a:chExt cx="5818911" cy="1789010"/>
          </a:xfrm>
        </p:grpSpPr>
        <p:sp>
          <p:nvSpPr>
            <p:cNvPr id="38" name="Rounded Rectangle 37">
              <a:extLst>
                <a:ext uri="{FF2B5EF4-FFF2-40B4-BE49-F238E27FC236}">
                  <a16:creationId xmlns:a16="http://schemas.microsoft.com/office/drawing/2014/main" id="{13A8AB12-6E6D-4F4B-8E23-12690E0C1F13}"/>
                </a:ext>
              </a:extLst>
            </p:cNvPr>
            <p:cNvSpPr/>
            <p:nvPr/>
          </p:nvSpPr>
          <p:spPr>
            <a:xfrm>
              <a:off x="1013823" y="1535509"/>
              <a:ext cx="5818911" cy="1789010"/>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0" name="Rounded Rectangle 29">
              <a:extLst>
                <a:ext uri="{FF2B5EF4-FFF2-40B4-BE49-F238E27FC236}">
                  <a16:creationId xmlns:a16="http://schemas.microsoft.com/office/drawing/2014/main" id="{A9A96675-85DD-D848-ADA5-0B7A558F03D2}"/>
                </a:ext>
              </a:extLst>
            </p:cNvPr>
            <p:cNvSpPr/>
            <p:nvPr/>
          </p:nvSpPr>
          <p:spPr>
            <a:xfrm>
              <a:off x="1223954" y="3000901"/>
              <a:ext cx="1190957" cy="262047"/>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solidFill>
                    <a:schemeClr val="accent2"/>
                  </a:solidFill>
                </a:rPr>
                <a:t>OS</a:t>
              </a:r>
            </a:p>
          </p:txBody>
        </p:sp>
        <p:sp>
          <p:nvSpPr>
            <p:cNvPr id="31" name="Rounded Rectangle 30">
              <a:extLst>
                <a:ext uri="{FF2B5EF4-FFF2-40B4-BE49-F238E27FC236}">
                  <a16:creationId xmlns:a16="http://schemas.microsoft.com/office/drawing/2014/main" id="{2F957708-ADDD-9B4F-B930-B108892300F2}"/>
                </a:ext>
              </a:extLst>
            </p:cNvPr>
            <p:cNvSpPr/>
            <p:nvPr/>
          </p:nvSpPr>
          <p:spPr>
            <a:xfrm>
              <a:off x="2644126" y="2999381"/>
              <a:ext cx="4009990" cy="262047"/>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solidFill>
                    <a:schemeClr val="accent2"/>
                  </a:solidFill>
                </a:rPr>
                <a:t>HyperVisor</a:t>
              </a:r>
            </a:p>
          </p:txBody>
        </p:sp>
        <p:sp>
          <p:nvSpPr>
            <p:cNvPr id="32" name="Rounded Rectangle 31">
              <a:extLst>
                <a:ext uri="{FF2B5EF4-FFF2-40B4-BE49-F238E27FC236}">
                  <a16:creationId xmlns:a16="http://schemas.microsoft.com/office/drawing/2014/main" id="{199CACDB-D3CA-BE49-B642-7E246CAD4F5C}"/>
                </a:ext>
              </a:extLst>
            </p:cNvPr>
            <p:cNvSpPr/>
            <p:nvPr/>
          </p:nvSpPr>
          <p:spPr>
            <a:xfrm>
              <a:off x="1451370" y="2410312"/>
              <a:ext cx="963542" cy="485846"/>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200" dirty="0">
                  <a:solidFill>
                    <a:schemeClr val="accent2"/>
                  </a:solidFill>
                </a:rPr>
                <a:t>Container</a:t>
              </a:r>
              <a:br>
                <a:rPr lang="en-BE" sz="1000" dirty="0">
                  <a:solidFill>
                    <a:schemeClr val="accent2"/>
                  </a:solidFill>
                </a:rPr>
              </a:br>
              <a:r>
                <a:rPr lang="en-BE" sz="1000" dirty="0">
                  <a:solidFill>
                    <a:schemeClr val="accent2"/>
                  </a:solidFill>
                </a:rPr>
                <a:t>(runtime)</a:t>
              </a:r>
            </a:p>
          </p:txBody>
        </p:sp>
        <p:sp>
          <p:nvSpPr>
            <p:cNvPr id="33" name="Rounded Rectangle 32">
              <a:extLst>
                <a:ext uri="{FF2B5EF4-FFF2-40B4-BE49-F238E27FC236}">
                  <a16:creationId xmlns:a16="http://schemas.microsoft.com/office/drawing/2014/main" id="{15A85947-87BA-3F43-9952-08AD408AE364}"/>
                </a:ext>
              </a:extLst>
            </p:cNvPr>
            <p:cNvSpPr/>
            <p:nvPr/>
          </p:nvSpPr>
          <p:spPr>
            <a:xfrm>
              <a:off x="2644125" y="2410312"/>
              <a:ext cx="936010" cy="482753"/>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200" dirty="0">
                  <a:solidFill>
                    <a:schemeClr val="accent2"/>
                  </a:solidFill>
                </a:rPr>
                <a:t>Compute</a:t>
              </a:r>
              <a:br>
                <a:rPr lang="en-BE" dirty="0">
                  <a:solidFill>
                    <a:schemeClr val="accent2"/>
                  </a:solidFill>
                </a:rPr>
              </a:br>
              <a:r>
                <a:rPr lang="en-BE" sz="900" dirty="0">
                  <a:solidFill>
                    <a:schemeClr val="accent2"/>
                  </a:solidFill>
                </a:rPr>
                <a:t>(vcpu, vgpu)</a:t>
              </a:r>
            </a:p>
          </p:txBody>
        </p:sp>
        <p:sp>
          <p:nvSpPr>
            <p:cNvPr id="34" name="Rounded Rectangle 33">
              <a:extLst>
                <a:ext uri="{FF2B5EF4-FFF2-40B4-BE49-F238E27FC236}">
                  <a16:creationId xmlns:a16="http://schemas.microsoft.com/office/drawing/2014/main" id="{E650059E-B2B7-374A-AD6D-3E618B639ED4}"/>
                </a:ext>
              </a:extLst>
            </p:cNvPr>
            <p:cNvSpPr/>
            <p:nvPr/>
          </p:nvSpPr>
          <p:spPr>
            <a:xfrm>
              <a:off x="3776266" y="2407219"/>
              <a:ext cx="1429834" cy="485846"/>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200" dirty="0">
                  <a:solidFill>
                    <a:schemeClr val="accent2"/>
                  </a:solidFill>
                </a:rPr>
                <a:t>Network</a:t>
              </a:r>
              <a:br>
                <a:rPr lang="en-BE" dirty="0">
                  <a:solidFill>
                    <a:schemeClr val="accent2"/>
                  </a:solidFill>
                </a:rPr>
              </a:br>
              <a:r>
                <a:rPr lang="en-BE" sz="900" dirty="0">
                  <a:solidFill>
                    <a:schemeClr val="accent2"/>
                  </a:solidFill>
                </a:rPr>
                <a:t>(vswitch, SRIOV, security, …)</a:t>
              </a:r>
              <a:endParaRPr lang="en-BE" dirty="0">
                <a:solidFill>
                  <a:schemeClr val="accent2"/>
                </a:solidFill>
              </a:endParaRPr>
            </a:p>
          </p:txBody>
        </p:sp>
        <p:sp>
          <p:nvSpPr>
            <p:cNvPr id="35" name="Rounded Rectangle 34">
              <a:extLst>
                <a:ext uri="{FF2B5EF4-FFF2-40B4-BE49-F238E27FC236}">
                  <a16:creationId xmlns:a16="http://schemas.microsoft.com/office/drawing/2014/main" id="{032212E5-6A3E-394D-AC32-2E6E35231325}"/>
                </a:ext>
              </a:extLst>
            </p:cNvPr>
            <p:cNvSpPr/>
            <p:nvPr/>
          </p:nvSpPr>
          <p:spPr>
            <a:xfrm>
              <a:off x="5419462" y="2407219"/>
              <a:ext cx="1234654" cy="488939"/>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200" dirty="0">
                  <a:solidFill>
                    <a:schemeClr val="accent2"/>
                  </a:solidFill>
                </a:rPr>
                <a:t>Storage</a:t>
              </a:r>
            </a:p>
            <a:p>
              <a:pPr algn="ctr"/>
              <a:r>
                <a:rPr lang="en-BE" sz="900" dirty="0">
                  <a:solidFill>
                    <a:schemeClr val="accent2"/>
                  </a:solidFill>
                </a:rPr>
                <a:t>(SDS, HCI, local, …)</a:t>
              </a:r>
            </a:p>
          </p:txBody>
        </p:sp>
        <p:sp>
          <p:nvSpPr>
            <p:cNvPr id="36" name="Rounded Rectangle 35">
              <a:extLst>
                <a:ext uri="{FF2B5EF4-FFF2-40B4-BE49-F238E27FC236}">
                  <a16:creationId xmlns:a16="http://schemas.microsoft.com/office/drawing/2014/main" id="{8E796934-DDDE-2A47-BC13-689811AB29D4}"/>
                </a:ext>
              </a:extLst>
            </p:cNvPr>
            <p:cNvSpPr/>
            <p:nvPr/>
          </p:nvSpPr>
          <p:spPr>
            <a:xfrm>
              <a:off x="2644125" y="2066282"/>
              <a:ext cx="4009990" cy="262047"/>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solidFill>
                    <a:schemeClr val="accent2"/>
                  </a:solidFill>
                </a:rPr>
                <a:t>OS</a:t>
              </a:r>
            </a:p>
          </p:txBody>
        </p:sp>
        <p:sp>
          <p:nvSpPr>
            <p:cNvPr id="37" name="Rounded Rectangle 36">
              <a:extLst>
                <a:ext uri="{FF2B5EF4-FFF2-40B4-BE49-F238E27FC236}">
                  <a16:creationId xmlns:a16="http://schemas.microsoft.com/office/drawing/2014/main" id="{31430E63-591C-024A-A2B2-33200F83F4BC}"/>
                </a:ext>
              </a:extLst>
            </p:cNvPr>
            <p:cNvSpPr/>
            <p:nvPr/>
          </p:nvSpPr>
          <p:spPr>
            <a:xfrm>
              <a:off x="5159634" y="1716245"/>
              <a:ext cx="1494481" cy="262047"/>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solidFill>
                    <a:schemeClr val="accent2"/>
                  </a:solidFill>
                </a:rPr>
                <a:t>Container</a:t>
              </a:r>
            </a:p>
          </p:txBody>
        </p:sp>
      </p:grpSp>
      <p:sp>
        <p:nvSpPr>
          <p:cNvPr id="43" name="Rounded Rectangle 42">
            <a:extLst>
              <a:ext uri="{FF2B5EF4-FFF2-40B4-BE49-F238E27FC236}">
                <a16:creationId xmlns:a16="http://schemas.microsoft.com/office/drawing/2014/main" id="{EC7BC639-D36A-D048-A792-2A00E1D5ADAC}"/>
              </a:ext>
            </a:extLst>
          </p:cNvPr>
          <p:cNvSpPr/>
          <p:nvPr/>
        </p:nvSpPr>
        <p:spPr>
          <a:xfrm>
            <a:off x="629898" y="1060539"/>
            <a:ext cx="3865902" cy="392050"/>
          </a:xfrm>
          <a:prstGeom prst="roundRect">
            <a:avLst/>
          </a:prstGeom>
          <a:noFill/>
          <a:ln>
            <a:solidFill>
              <a:srgbClr val="7030A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solidFill>
                  <a:srgbClr val="7030A0"/>
                </a:solidFill>
              </a:rPr>
              <a:t>Cloud Native App</a:t>
            </a:r>
          </a:p>
        </p:txBody>
      </p:sp>
      <p:grpSp>
        <p:nvGrpSpPr>
          <p:cNvPr id="44" name="Group 43">
            <a:extLst>
              <a:ext uri="{FF2B5EF4-FFF2-40B4-BE49-F238E27FC236}">
                <a16:creationId xmlns:a16="http://schemas.microsoft.com/office/drawing/2014/main" id="{BEBEAEF4-5516-9649-B058-06C56CC84A9C}"/>
              </a:ext>
            </a:extLst>
          </p:cNvPr>
          <p:cNvGrpSpPr/>
          <p:nvPr/>
        </p:nvGrpSpPr>
        <p:grpSpPr>
          <a:xfrm>
            <a:off x="6872358" y="1712239"/>
            <a:ext cx="617277" cy="3176246"/>
            <a:chOff x="6872358" y="1712239"/>
            <a:chExt cx="617277" cy="3176246"/>
          </a:xfrm>
        </p:grpSpPr>
        <p:sp>
          <p:nvSpPr>
            <p:cNvPr id="46" name="Rounded Rectangle 45">
              <a:extLst>
                <a:ext uri="{FF2B5EF4-FFF2-40B4-BE49-F238E27FC236}">
                  <a16:creationId xmlns:a16="http://schemas.microsoft.com/office/drawing/2014/main" id="{F81C2DAF-4F58-7B4E-AC9D-6173012A71D6}"/>
                </a:ext>
              </a:extLst>
            </p:cNvPr>
            <p:cNvSpPr/>
            <p:nvPr/>
          </p:nvSpPr>
          <p:spPr>
            <a:xfrm>
              <a:off x="6883993" y="1712239"/>
              <a:ext cx="605642" cy="612085"/>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Manage</a:t>
              </a:r>
            </a:p>
          </p:txBody>
        </p:sp>
        <p:sp>
          <p:nvSpPr>
            <p:cNvPr id="47" name="Rounded Rectangle 46">
              <a:extLst>
                <a:ext uri="{FF2B5EF4-FFF2-40B4-BE49-F238E27FC236}">
                  <a16:creationId xmlns:a16="http://schemas.microsoft.com/office/drawing/2014/main" id="{92A68AF3-F8ED-E44B-8564-B238047A1C2A}"/>
                </a:ext>
              </a:extLst>
            </p:cNvPr>
            <p:cNvSpPr/>
            <p:nvPr/>
          </p:nvSpPr>
          <p:spPr>
            <a:xfrm>
              <a:off x="6883993" y="2401729"/>
              <a:ext cx="605642" cy="481781"/>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Manage</a:t>
              </a:r>
            </a:p>
          </p:txBody>
        </p:sp>
        <p:sp>
          <p:nvSpPr>
            <p:cNvPr id="48" name="Rounded Rectangle 47">
              <a:extLst>
                <a:ext uri="{FF2B5EF4-FFF2-40B4-BE49-F238E27FC236}">
                  <a16:creationId xmlns:a16="http://schemas.microsoft.com/office/drawing/2014/main" id="{CD7EE38A-775A-7A4B-87F2-8E75A547F7EC}"/>
                </a:ext>
              </a:extLst>
            </p:cNvPr>
            <p:cNvSpPr/>
            <p:nvPr/>
          </p:nvSpPr>
          <p:spPr>
            <a:xfrm>
              <a:off x="6883993" y="2989826"/>
              <a:ext cx="605642" cy="262047"/>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Manage</a:t>
              </a:r>
            </a:p>
          </p:txBody>
        </p:sp>
        <p:sp>
          <p:nvSpPr>
            <p:cNvPr id="52" name="Rounded Rectangle 51">
              <a:extLst>
                <a:ext uri="{FF2B5EF4-FFF2-40B4-BE49-F238E27FC236}">
                  <a16:creationId xmlns:a16="http://schemas.microsoft.com/office/drawing/2014/main" id="{A900F1B7-794F-6D48-9D9B-F7C9AB5065D5}"/>
                </a:ext>
              </a:extLst>
            </p:cNvPr>
            <p:cNvSpPr/>
            <p:nvPr/>
          </p:nvSpPr>
          <p:spPr>
            <a:xfrm>
              <a:off x="6882265" y="3601404"/>
              <a:ext cx="605642" cy="369560"/>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Manage</a:t>
              </a:r>
            </a:p>
          </p:txBody>
        </p:sp>
        <p:sp>
          <p:nvSpPr>
            <p:cNvPr id="53" name="Rounded Rectangle 52">
              <a:extLst>
                <a:ext uri="{FF2B5EF4-FFF2-40B4-BE49-F238E27FC236}">
                  <a16:creationId xmlns:a16="http://schemas.microsoft.com/office/drawing/2014/main" id="{5C382603-B055-8D46-A347-0771A9622CFB}"/>
                </a:ext>
              </a:extLst>
            </p:cNvPr>
            <p:cNvSpPr/>
            <p:nvPr/>
          </p:nvSpPr>
          <p:spPr>
            <a:xfrm>
              <a:off x="6872358" y="4063348"/>
              <a:ext cx="605642" cy="825137"/>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Manage</a:t>
              </a:r>
            </a:p>
          </p:txBody>
        </p:sp>
      </p:grpSp>
      <p:grpSp>
        <p:nvGrpSpPr>
          <p:cNvPr id="45" name="Group 44">
            <a:extLst>
              <a:ext uri="{FF2B5EF4-FFF2-40B4-BE49-F238E27FC236}">
                <a16:creationId xmlns:a16="http://schemas.microsoft.com/office/drawing/2014/main" id="{B40E01B2-146B-0F48-B945-D2828915E2E9}"/>
              </a:ext>
            </a:extLst>
          </p:cNvPr>
          <p:cNvGrpSpPr/>
          <p:nvPr/>
        </p:nvGrpSpPr>
        <p:grpSpPr>
          <a:xfrm>
            <a:off x="7524534" y="1709665"/>
            <a:ext cx="616072" cy="3168915"/>
            <a:chOff x="7524534" y="1709665"/>
            <a:chExt cx="616072" cy="3168915"/>
          </a:xfrm>
        </p:grpSpPr>
        <p:sp>
          <p:nvSpPr>
            <p:cNvPr id="49" name="Rounded Rectangle 48">
              <a:extLst>
                <a:ext uri="{FF2B5EF4-FFF2-40B4-BE49-F238E27FC236}">
                  <a16:creationId xmlns:a16="http://schemas.microsoft.com/office/drawing/2014/main" id="{9417DD1D-A80B-AB4F-9B4D-9C43B9E4D295}"/>
                </a:ext>
              </a:extLst>
            </p:cNvPr>
            <p:cNvSpPr/>
            <p:nvPr/>
          </p:nvSpPr>
          <p:spPr>
            <a:xfrm>
              <a:off x="7532713" y="1709665"/>
              <a:ext cx="605642" cy="612085"/>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Operate</a:t>
              </a:r>
            </a:p>
          </p:txBody>
        </p:sp>
        <p:sp>
          <p:nvSpPr>
            <p:cNvPr id="54" name="Rounded Rectangle 53">
              <a:extLst>
                <a:ext uri="{FF2B5EF4-FFF2-40B4-BE49-F238E27FC236}">
                  <a16:creationId xmlns:a16="http://schemas.microsoft.com/office/drawing/2014/main" id="{F803248C-5142-BA42-BA33-2F5D17C8AB65}"/>
                </a:ext>
              </a:extLst>
            </p:cNvPr>
            <p:cNvSpPr/>
            <p:nvPr/>
          </p:nvSpPr>
          <p:spPr>
            <a:xfrm>
              <a:off x="7532713" y="2401729"/>
              <a:ext cx="605642" cy="481781"/>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Operate</a:t>
              </a:r>
            </a:p>
          </p:txBody>
        </p:sp>
        <p:sp>
          <p:nvSpPr>
            <p:cNvPr id="56" name="Rounded Rectangle 55">
              <a:extLst>
                <a:ext uri="{FF2B5EF4-FFF2-40B4-BE49-F238E27FC236}">
                  <a16:creationId xmlns:a16="http://schemas.microsoft.com/office/drawing/2014/main" id="{EC370318-1136-AF4D-8BD4-85698A973573}"/>
                </a:ext>
              </a:extLst>
            </p:cNvPr>
            <p:cNvSpPr/>
            <p:nvPr/>
          </p:nvSpPr>
          <p:spPr>
            <a:xfrm>
              <a:off x="7524534" y="2990268"/>
              <a:ext cx="605642" cy="262047"/>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Operate</a:t>
              </a:r>
            </a:p>
          </p:txBody>
        </p:sp>
        <p:sp>
          <p:nvSpPr>
            <p:cNvPr id="58" name="Rounded Rectangle 57">
              <a:extLst>
                <a:ext uri="{FF2B5EF4-FFF2-40B4-BE49-F238E27FC236}">
                  <a16:creationId xmlns:a16="http://schemas.microsoft.com/office/drawing/2014/main" id="{C93E2F41-7D68-614B-AC9B-B570F4D93BD1}"/>
                </a:ext>
              </a:extLst>
            </p:cNvPr>
            <p:cNvSpPr/>
            <p:nvPr/>
          </p:nvSpPr>
          <p:spPr>
            <a:xfrm>
              <a:off x="7532713" y="3601403"/>
              <a:ext cx="605642" cy="369560"/>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Operate</a:t>
              </a:r>
            </a:p>
          </p:txBody>
        </p:sp>
        <p:sp>
          <p:nvSpPr>
            <p:cNvPr id="60" name="Rounded Rectangle 59">
              <a:extLst>
                <a:ext uri="{FF2B5EF4-FFF2-40B4-BE49-F238E27FC236}">
                  <a16:creationId xmlns:a16="http://schemas.microsoft.com/office/drawing/2014/main" id="{2A9BF415-A42C-9940-AD21-CF69144BF0C0}"/>
                </a:ext>
              </a:extLst>
            </p:cNvPr>
            <p:cNvSpPr/>
            <p:nvPr/>
          </p:nvSpPr>
          <p:spPr>
            <a:xfrm>
              <a:off x="7534964" y="4053443"/>
              <a:ext cx="605642" cy="825137"/>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Operate</a:t>
              </a:r>
            </a:p>
          </p:txBody>
        </p:sp>
      </p:grpSp>
      <p:grpSp>
        <p:nvGrpSpPr>
          <p:cNvPr id="51" name="Group 50">
            <a:extLst>
              <a:ext uri="{FF2B5EF4-FFF2-40B4-BE49-F238E27FC236}">
                <a16:creationId xmlns:a16="http://schemas.microsoft.com/office/drawing/2014/main" id="{195FE3FE-6B48-FC47-BA28-6CD6F0A17E92}"/>
              </a:ext>
            </a:extLst>
          </p:cNvPr>
          <p:cNvGrpSpPr/>
          <p:nvPr/>
        </p:nvGrpSpPr>
        <p:grpSpPr>
          <a:xfrm>
            <a:off x="8181434" y="1706690"/>
            <a:ext cx="620011" cy="3164971"/>
            <a:chOff x="8181434" y="1706690"/>
            <a:chExt cx="620011" cy="3164971"/>
          </a:xfrm>
        </p:grpSpPr>
        <p:sp>
          <p:nvSpPr>
            <p:cNvPr id="50" name="Rounded Rectangle 49">
              <a:extLst>
                <a:ext uri="{FF2B5EF4-FFF2-40B4-BE49-F238E27FC236}">
                  <a16:creationId xmlns:a16="http://schemas.microsoft.com/office/drawing/2014/main" id="{F99F176F-5A5A-4841-AEDB-BA2E70BECD8A}"/>
                </a:ext>
              </a:extLst>
            </p:cNvPr>
            <p:cNvSpPr/>
            <p:nvPr/>
          </p:nvSpPr>
          <p:spPr>
            <a:xfrm>
              <a:off x="8181434" y="1706690"/>
              <a:ext cx="605642" cy="612085"/>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Secure</a:t>
              </a:r>
            </a:p>
          </p:txBody>
        </p:sp>
        <p:sp>
          <p:nvSpPr>
            <p:cNvPr id="55" name="Rounded Rectangle 54">
              <a:extLst>
                <a:ext uri="{FF2B5EF4-FFF2-40B4-BE49-F238E27FC236}">
                  <a16:creationId xmlns:a16="http://schemas.microsoft.com/office/drawing/2014/main" id="{FE590B6A-E2D7-6D40-8BB1-090B741904CB}"/>
                </a:ext>
              </a:extLst>
            </p:cNvPr>
            <p:cNvSpPr/>
            <p:nvPr/>
          </p:nvSpPr>
          <p:spPr>
            <a:xfrm>
              <a:off x="8181434" y="2399696"/>
              <a:ext cx="605642" cy="481781"/>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Secure</a:t>
              </a:r>
            </a:p>
          </p:txBody>
        </p:sp>
        <p:sp>
          <p:nvSpPr>
            <p:cNvPr id="57" name="Rounded Rectangle 56">
              <a:extLst>
                <a:ext uri="{FF2B5EF4-FFF2-40B4-BE49-F238E27FC236}">
                  <a16:creationId xmlns:a16="http://schemas.microsoft.com/office/drawing/2014/main" id="{5EE43422-67C9-0342-8E16-0AAF57B5A123}"/>
                </a:ext>
              </a:extLst>
            </p:cNvPr>
            <p:cNvSpPr/>
            <p:nvPr/>
          </p:nvSpPr>
          <p:spPr>
            <a:xfrm>
              <a:off x="8181434" y="2989826"/>
              <a:ext cx="605642" cy="262047"/>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Secure</a:t>
              </a:r>
            </a:p>
          </p:txBody>
        </p:sp>
        <p:sp>
          <p:nvSpPr>
            <p:cNvPr id="59" name="Rounded Rectangle 58">
              <a:extLst>
                <a:ext uri="{FF2B5EF4-FFF2-40B4-BE49-F238E27FC236}">
                  <a16:creationId xmlns:a16="http://schemas.microsoft.com/office/drawing/2014/main" id="{16D48077-76B9-5E42-B22C-B5FEEDA21C76}"/>
                </a:ext>
              </a:extLst>
            </p:cNvPr>
            <p:cNvSpPr/>
            <p:nvPr/>
          </p:nvSpPr>
          <p:spPr>
            <a:xfrm>
              <a:off x="8181434" y="3601403"/>
              <a:ext cx="605642" cy="369560"/>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Secure</a:t>
              </a:r>
            </a:p>
          </p:txBody>
        </p:sp>
        <p:sp>
          <p:nvSpPr>
            <p:cNvPr id="61" name="Rounded Rectangle 60">
              <a:extLst>
                <a:ext uri="{FF2B5EF4-FFF2-40B4-BE49-F238E27FC236}">
                  <a16:creationId xmlns:a16="http://schemas.microsoft.com/office/drawing/2014/main" id="{4C1CF146-FE97-F24E-95D4-29CFC22881EB}"/>
                </a:ext>
              </a:extLst>
            </p:cNvPr>
            <p:cNvSpPr/>
            <p:nvPr/>
          </p:nvSpPr>
          <p:spPr>
            <a:xfrm>
              <a:off x="8195803" y="4046524"/>
              <a:ext cx="605642" cy="825137"/>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Secure</a:t>
              </a:r>
            </a:p>
          </p:txBody>
        </p:sp>
      </p:grpSp>
      <p:cxnSp>
        <p:nvCxnSpPr>
          <p:cNvPr id="81" name="Elbow Connector 80">
            <a:extLst>
              <a:ext uri="{FF2B5EF4-FFF2-40B4-BE49-F238E27FC236}">
                <a16:creationId xmlns:a16="http://schemas.microsoft.com/office/drawing/2014/main" id="{9A0268FC-DAA8-2F48-B027-53D3D0673EE0}"/>
              </a:ext>
            </a:extLst>
          </p:cNvPr>
          <p:cNvCxnSpPr>
            <a:cxnSpLocks/>
            <a:endCxn id="32" idx="0"/>
          </p:cNvCxnSpPr>
          <p:nvPr/>
        </p:nvCxnSpPr>
        <p:spPr>
          <a:xfrm rot="16200000" flipH="1">
            <a:off x="1391089" y="1868259"/>
            <a:ext cx="948167" cy="135938"/>
          </a:xfrm>
          <a:prstGeom prst="bentConnector3">
            <a:avLst>
              <a:gd name="adj1" fmla="val 50000"/>
            </a:avLst>
          </a:prstGeom>
          <a:ln w="381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E50CE0AE-EC60-1546-B43B-DEA22DD1E39C}"/>
              </a:ext>
            </a:extLst>
          </p:cNvPr>
          <p:cNvCxnSpPr>
            <a:cxnSpLocks/>
            <a:stCxn id="43" idx="3"/>
            <a:endCxn id="37" idx="0"/>
          </p:cNvCxnSpPr>
          <p:nvPr/>
        </p:nvCxnSpPr>
        <p:spPr>
          <a:xfrm>
            <a:off x="4495800" y="1256564"/>
            <a:ext cx="1411074" cy="459681"/>
          </a:xfrm>
          <a:prstGeom prst="bentConnector2">
            <a:avLst/>
          </a:prstGeom>
          <a:ln w="381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CFDCAE7-7977-504A-B403-8791CFC3867A}"/>
              </a:ext>
            </a:extLst>
          </p:cNvPr>
          <p:cNvSpPr/>
          <p:nvPr/>
        </p:nvSpPr>
        <p:spPr>
          <a:xfrm>
            <a:off x="4447607" y="2387084"/>
            <a:ext cx="248786" cy="369332"/>
          </a:xfrm>
          <a:prstGeom prst="rect">
            <a:avLst/>
          </a:prstGeom>
        </p:spPr>
        <p:txBody>
          <a:bodyPr wrap="none">
            <a:spAutoFit/>
          </a:bodyPr>
          <a:lstStyle/>
          <a:p>
            <a:r>
              <a:rPr lang="en-BE" dirty="0"/>
              <a:t> </a:t>
            </a:r>
          </a:p>
        </p:txBody>
      </p:sp>
      <p:grpSp>
        <p:nvGrpSpPr>
          <p:cNvPr id="42" name="Group 41">
            <a:extLst>
              <a:ext uri="{FF2B5EF4-FFF2-40B4-BE49-F238E27FC236}">
                <a16:creationId xmlns:a16="http://schemas.microsoft.com/office/drawing/2014/main" id="{08C4D18E-EE21-8C4E-9BF7-FCD08649AED9}"/>
              </a:ext>
            </a:extLst>
          </p:cNvPr>
          <p:cNvGrpSpPr/>
          <p:nvPr/>
        </p:nvGrpSpPr>
        <p:grpSpPr>
          <a:xfrm>
            <a:off x="53864" y="1624797"/>
            <a:ext cx="889305" cy="1373904"/>
            <a:chOff x="53864" y="1624797"/>
            <a:chExt cx="889305" cy="1373904"/>
          </a:xfrm>
        </p:grpSpPr>
        <p:sp>
          <p:nvSpPr>
            <p:cNvPr id="41" name="Rounded Rectangle 40">
              <a:extLst>
                <a:ext uri="{FF2B5EF4-FFF2-40B4-BE49-F238E27FC236}">
                  <a16:creationId xmlns:a16="http://schemas.microsoft.com/office/drawing/2014/main" id="{89850369-9EE4-8C4E-BA1C-F0D1C6529E5E}"/>
                </a:ext>
              </a:extLst>
            </p:cNvPr>
            <p:cNvSpPr/>
            <p:nvPr/>
          </p:nvSpPr>
          <p:spPr>
            <a:xfrm>
              <a:off x="55370" y="1624797"/>
              <a:ext cx="887799" cy="346424"/>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400" dirty="0">
                  <a:solidFill>
                    <a:schemeClr val="accent1">
                      <a:lumMod val="20000"/>
                      <a:lumOff val="80000"/>
                    </a:schemeClr>
                  </a:solidFill>
                </a:rPr>
                <a:t>CI/CD</a:t>
              </a:r>
            </a:p>
          </p:txBody>
        </p:sp>
        <p:sp>
          <p:nvSpPr>
            <p:cNvPr id="63" name="Rounded Rectangle 62">
              <a:extLst>
                <a:ext uri="{FF2B5EF4-FFF2-40B4-BE49-F238E27FC236}">
                  <a16:creationId xmlns:a16="http://schemas.microsoft.com/office/drawing/2014/main" id="{DDAF235A-719E-1D42-B2E0-2DEB3275DE4D}"/>
                </a:ext>
              </a:extLst>
            </p:cNvPr>
            <p:cNvSpPr/>
            <p:nvPr/>
          </p:nvSpPr>
          <p:spPr>
            <a:xfrm>
              <a:off x="55369" y="2083590"/>
              <a:ext cx="887799" cy="346424"/>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400" dirty="0">
                  <a:solidFill>
                    <a:schemeClr val="accent1">
                      <a:lumMod val="20000"/>
                      <a:lumOff val="80000"/>
                    </a:schemeClr>
                  </a:solidFill>
                </a:rPr>
                <a:t>Registry</a:t>
              </a:r>
            </a:p>
          </p:txBody>
        </p:sp>
        <p:sp>
          <p:nvSpPr>
            <p:cNvPr id="64" name="Rounded Rectangle 63">
              <a:extLst>
                <a:ext uri="{FF2B5EF4-FFF2-40B4-BE49-F238E27FC236}">
                  <a16:creationId xmlns:a16="http://schemas.microsoft.com/office/drawing/2014/main" id="{22B1A1B2-E289-C14D-B81C-2585042A426C}"/>
                </a:ext>
              </a:extLst>
            </p:cNvPr>
            <p:cNvSpPr/>
            <p:nvPr/>
          </p:nvSpPr>
          <p:spPr>
            <a:xfrm>
              <a:off x="53864" y="2536097"/>
              <a:ext cx="887799" cy="462604"/>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400" dirty="0">
                  <a:solidFill>
                    <a:schemeClr val="accent1">
                      <a:lumMod val="20000"/>
                      <a:lumOff val="80000"/>
                    </a:schemeClr>
                  </a:solidFill>
                </a:rPr>
                <a:t>Build Server</a:t>
              </a:r>
            </a:p>
          </p:txBody>
        </p:sp>
      </p:grpSp>
    </p:spTree>
    <p:extLst>
      <p:ext uri="{BB962C8B-B14F-4D97-AF65-F5344CB8AC3E}">
        <p14:creationId xmlns:p14="http://schemas.microsoft.com/office/powerpoint/2010/main" val="2784591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F63FFB-8B32-F44F-BAE3-CF0088CE05A3}"/>
              </a:ext>
            </a:extLst>
          </p:cNvPr>
          <p:cNvSpPr>
            <a:spLocks noGrp="1"/>
          </p:cNvSpPr>
          <p:nvPr>
            <p:ph type="title"/>
          </p:nvPr>
        </p:nvSpPr>
        <p:spPr/>
        <p:txBody>
          <a:bodyPr/>
          <a:lstStyle/>
          <a:p>
            <a:r>
              <a:rPr lang="en-NL" dirty="0"/>
              <a:t>Cloud Native landscape.cncf</a:t>
            </a:r>
            <a:r>
              <a:rPr lang="en-NL"/>
              <a:t>.io</a:t>
            </a:r>
            <a:r>
              <a:rPr lang="en-US" dirty="0"/>
              <a:t>: Options, Options, …</a:t>
            </a:r>
            <a:endParaRPr lang="en-NL" dirty="0"/>
          </a:p>
        </p:txBody>
      </p:sp>
      <p:pic>
        <p:nvPicPr>
          <p:cNvPr id="7" name="Picture 6" descr="A screenshot of a computer&#10;&#10;Description automatically generated with medium confidence">
            <a:extLst>
              <a:ext uri="{FF2B5EF4-FFF2-40B4-BE49-F238E27FC236}">
                <a16:creationId xmlns:a16="http://schemas.microsoft.com/office/drawing/2014/main" id="{65D92761-BA68-6B4E-B598-58AEFFC3CF3B}"/>
              </a:ext>
            </a:extLst>
          </p:cNvPr>
          <p:cNvPicPr>
            <a:picLocks noChangeAspect="1"/>
          </p:cNvPicPr>
          <p:nvPr/>
        </p:nvPicPr>
        <p:blipFill>
          <a:blip r:embed="rId3"/>
          <a:stretch>
            <a:fillRect/>
          </a:stretch>
        </p:blipFill>
        <p:spPr>
          <a:xfrm>
            <a:off x="519555" y="966865"/>
            <a:ext cx="5591573" cy="3697470"/>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C0208502-72A4-EA4C-97FE-79DDEB28BCEC}"/>
              </a:ext>
            </a:extLst>
          </p:cNvPr>
          <p:cNvPicPr>
            <a:picLocks noChangeAspect="1"/>
          </p:cNvPicPr>
          <p:nvPr/>
        </p:nvPicPr>
        <p:blipFill>
          <a:blip r:embed="rId4"/>
          <a:stretch>
            <a:fillRect/>
          </a:stretch>
        </p:blipFill>
        <p:spPr>
          <a:xfrm>
            <a:off x="6433754" y="966865"/>
            <a:ext cx="2190691" cy="2403839"/>
          </a:xfrm>
          <a:prstGeom prst="rect">
            <a:avLst/>
          </a:prstGeom>
        </p:spPr>
      </p:pic>
      <p:pic>
        <p:nvPicPr>
          <p:cNvPr id="15" name="Picture 14" descr="Graphical user interface&#10;&#10;Description automatically generated">
            <a:extLst>
              <a:ext uri="{FF2B5EF4-FFF2-40B4-BE49-F238E27FC236}">
                <a16:creationId xmlns:a16="http://schemas.microsoft.com/office/drawing/2014/main" id="{C40B3FE2-3EAF-E241-A5CC-A74AA23C8A43}"/>
              </a:ext>
            </a:extLst>
          </p:cNvPr>
          <p:cNvPicPr>
            <a:picLocks noChangeAspect="1"/>
          </p:cNvPicPr>
          <p:nvPr/>
        </p:nvPicPr>
        <p:blipFill>
          <a:blip r:embed="rId5"/>
          <a:stretch>
            <a:fillRect/>
          </a:stretch>
        </p:blipFill>
        <p:spPr>
          <a:xfrm>
            <a:off x="6493552" y="3471785"/>
            <a:ext cx="1943100" cy="1409700"/>
          </a:xfrm>
          <a:prstGeom prst="rect">
            <a:avLst/>
          </a:prstGeom>
        </p:spPr>
      </p:pic>
    </p:spTree>
    <p:extLst>
      <p:ext uri="{BB962C8B-B14F-4D97-AF65-F5344CB8AC3E}">
        <p14:creationId xmlns:p14="http://schemas.microsoft.com/office/powerpoint/2010/main" val="2632871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ABA1-9ECE-714A-9CEC-9423A0E4006C}"/>
              </a:ext>
            </a:extLst>
          </p:cNvPr>
          <p:cNvSpPr>
            <a:spLocks noGrp="1"/>
          </p:cNvSpPr>
          <p:nvPr>
            <p:ph type="title"/>
          </p:nvPr>
        </p:nvSpPr>
        <p:spPr/>
        <p:txBody>
          <a:bodyPr/>
          <a:lstStyle/>
          <a:p>
            <a:r>
              <a:rPr lang="en-BE" dirty="0"/>
              <a:t>Deploying Cloud Native Applications</a:t>
            </a:r>
          </a:p>
        </p:txBody>
      </p:sp>
      <p:sp>
        <p:nvSpPr>
          <p:cNvPr id="29" name="Rounded Rectangle 28">
            <a:extLst>
              <a:ext uri="{FF2B5EF4-FFF2-40B4-BE49-F238E27FC236}">
                <a16:creationId xmlns:a16="http://schemas.microsoft.com/office/drawing/2014/main" id="{B952BAB8-4911-DE42-A01A-BBCA41666126}"/>
              </a:ext>
            </a:extLst>
          </p:cNvPr>
          <p:cNvSpPr/>
          <p:nvPr/>
        </p:nvSpPr>
        <p:spPr>
          <a:xfrm>
            <a:off x="194733" y="3444263"/>
            <a:ext cx="6654360" cy="1563966"/>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ln>
                <a:solidFill>
                  <a:schemeClr val="tx2">
                    <a:lumMod val="40000"/>
                    <a:lumOff val="60000"/>
                  </a:schemeClr>
                </a:solidFill>
              </a:ln>
              <a:solidFill>
                <a:schemeClr val="accent5"/>
              </a:solidFill>
            </a:endParaRPr>
          </a:p>
        </p:txBody>
      </p:sp>
      <p:sp>
        <p:nvSpPr>
          <p:cNvPr id="3" name="Rounded Rectangle 2">
            <a:extLst>
              <a:ext uri="{FF2B5EF4-FFF2-40B4-BE49-F238E27FC236}">
                <a16:creationId xmlns:a16="http://schemas.microsoft.com/office/drawing/2014/main" id="{02487935-A48F-1C49-97AA-C522379D337A}"/>
              </a:ext>
            </a:extLst>
          </p:cNvPr>
          <p:cNvSpPr/>
          <p:nvPr/>
        </p:nvSpPr>
        <p:spPr>
          <a:xfrm>
            <a:off x="420774" y="3601404"/>
            <a:ext cx="1810831" cy="369560"/>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solidFill>
                  <a:schemeClr val="accent5"/>
                </a:solidFill>
              </a:rPr>
              <a:t>Compute</a:t>
            </a:r>
          </a:p>
        </p:txBody>
      </p:sp>
      <p:sp>
        <p:nvSpPr>
          <p:cNvPr id="4" name="Rounded Rectangle 3">
            <a:extLst>
              <a:ext uri="{FF2B5EF4-FFF2-40B4-BE49-F238E27FC236}">
                <a16:creationId xmlns:a16="http://schemas.microsoft.com/office/drawing/2014/main" id="{67FAD5FB-99F4-9C43-90FD-F170BA209CCA}"/>
              </a:ext>
            </a:extLst>
          </p:cNvPr>
          <p:cNvSpPr/>
          <p:nvPr/>
        </p:nvSpPr>
        <p:spPr>
          <a:xfrm>
            <a:off x="2613865" y="3601404"/>
            <a:ext cx="1715030" cy="369560"/>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solidFill>
                  <a:schemeClr val="accent5"/>
                </a:solidFill>
              </a:rPr>
              <a:t>Network</a:t>
            </a:r>
          </a:p>
        </p:txBody>
      </p:sp>
      <p:sp>
        <p:nvSpPr>
          <p:cNvPr id="5" name="Rounded Rectangle 4">
            <a:extLst>
              <a:ext uri="{FF2B5EF4-FFF2-40B4-BE49-F238E27FC236}">
                <a16:creationId xmlns:a16="http://schemas.microsoft.com/office/drawing/2014/main" id="{148926D0-0A4D-8944-8CCE-09C775202A50}"/>
              </a:ext>
            </a:extLst>
          </p:cNvPr>
          <p:cNvSpPr/>
          <p:nvPr/>
        </p:nvSpPr>
        <p:spPr>
          <a:xfrm>
            <a:off x="4707230" y="3601404"/>
            <a:ext cx="1943353" cy="369560"/>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solidFill>
                  <a:schemeClr val="accent5"/>
                </a:solidFill>
              </a:rPr>
              <a:t>Storage</a:t>
            </a:r>
          </a:p>
        </p:txBody>
      </p:sp>
      <p:sp>
        <p:nvSpPr>
          <p:cNvPr id="6" name="Rounded Rectangle 5">
            <a:extLst>
              <a:ext uri="{FF2B5EF4-FFF2-40B4-BE49-F238E27FC236}">
                <a16:creationId xmlns:a16="http://schemas.microsoft.com/office/drawing/2014/main" id="{84963F1F-D880-2141-921C-5A7FA36F08EC}"/>
              </a:ext>
            </a:extLst>
          </p:cNvPr>
          <p:cNvSpPr/>
          <p:nvPr/>
        </p:nvSpPr>
        <p:spPr>
          <a:xfrm rot="16200000">
            <a:off x="137256" y="4400449"/>
            <a:ext cx="825136" cy="131830"/>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CPU</a:t>
            </a:r>
          </a:p>
        </p:txBody>
      </p:sp>
      <p:sp>
        <p:nvSpPr>
          <p:cNvPr id="7" name="Rounded Rectangle 6">
            <a:extLst>
              <a:ext uri="{FF2B5EF4-FFF2-40B4-BE49-F238E27FC236}">
                <a16:creationId xmlns:a16="http://schemas.microsoft.com/office/drawing/2014/main" id="{DF8F2523-5797-DD46-9AB4-AC15B91B22BB}"/>
              </a:ext>
            </a:extLst>
          </p:cNvPr>
          <p:cNvSpPr/>
          <p:nvPr/>
        </p:nvSpPr>
        <p:spPr>
          <a:xfrm rot="16200000">
            <a:off x="374286" y="4400449"/>
            <a:ext cx="825137" cy="131829"/>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GPU</a:t>
            </a:r>
          </a:p>
        </p:txBody>
      </p:sp>
      <p:sp>
        <p:nvSpPr>
          <p:cNvPr id="8" name="Rounded Rectangle 7">
            <a:extLst>
              <a:ext uri="{FF2B5EF4-FFF2-40B4-BE49-F238E27FC236}">
                <a16:creationId xmlns:a16="http://schemas.microsoft.com/office/drawing/2014/main" id="{232ECE41-0A38-6945-AB12-811B3696A60D}"/>
              </a:ext>
            </a:extLst>
          </p:cNvPr>
          <p:cNvSpPr/>
          <p:nvPr/>
        </p:nvSpPr>
        <p:spPr>
          <a:xfrm rot="16200000">
            <a:off x="617408" y="4394357"/>
            <a:ext cx="825137" cy="144013"/>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Disks</a:t>
            </a:r>
          </a:p>
        </p:txBody>
      </p:sp>
      <p:sp>
        <p:nvSpPr>
          <p:cNvPr id="9" name="Rounded Rectangle 8">
            <a:extLst>
              <a:ext uri="{FF2B5EF4-FFF2-40B4-BE49-F238E27FC236}">
                <a16:creationId xmlns:a16="http://schemas.microsoft.com/office/drawing/2014/main" id="{04B8705A-7CC3-1948-912D-89C88591C359}"/>
              </a:ext>
            </a:extLst>
          </p:cNvPr>
          <p:cNvSpPr/>
          <p:nvPr/>
        </p:nvSpPr>
        <p:spPr>
          <a:xfrm rot="16200000">
            <a:off x="866623" y="4394357"/>
            <a:ext cx="825137" cy="144013"/>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RAID card</a:t>
            </a:r>
          </a:p>
        </p:txBody>
      </p:sp>
      <p:sp>
        <p:nvSpPr>
          <p:cNvPr id="10" name="Rounded Rectangle 9">
            <a:extLst>
              <a:ext uri="{FF2B5EF4-FFF2-40B4-BE49-F238E27FC236}">
                <a16:creationId xmlns:a16="http://schemas.microsoft.com/office/drawing/2014/main" id="{DE9808E5-8B41-E84C-976F-1EA0BC875407}"/>
              </a:ext>
            </a:extLst>
          </p:cNvPr>
          <p:cNvSpPr/>
          <p:nvPr/>
        </p:nvSpPr>
        <p:spPr>
          <a:xfrm rot="16200000">
            <a:off x="1111949" y="4407802"/>
            <a:ext cx="825136"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NIC</a:t>
            </a:r>
          </a:p>
        </p:txBody>
      </p:sp>
      <p:sp>
        <p:nvSpPr>
          <p:cNvPr id="12" name="Rounded Rectangle 11">
            <a:extLst>
              <a:ext uri="{FF2B5EF4-FFF2-40B4-BE49-F238E27FC236}">
                <a16:creationId xmlns:a16="http://schemas.microsoft.com/office/drawing/2014/main" id="{D83A8595-25A9-8F43-96DD-A83C1B619681}"/>
              </a:ext>
            </a:extLst>
          </p:cNvPr>
          <p:cNvSpPr/>
          <p:nvPr/>
        </p:nvSpPr>
        <p:spPr>
          <a:xfrm rot="16200000">
            <a:off x="2348044" y="4400037"/>
            <a:ext cx="825137" cy="15176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Topology</a:t>
            </a:r>
          </a:p>
        </p:txBody>
      </p:sp>
      <p:sp>
        <p:nvSpPr>
          <p:cNvPr id="13" name="Rounded Rectangle 12">
            <a:extLst>
              <a:ext uri="{FF2B5EF4-FFF2-40B4-BE49-F238E27FC236}">
                <a16:creationId xmlns:a16="http://schemas.microsoft.com/office/drawing/2014/main" id="{45C316D7-27A8-AB47-979E-9EE6765CA942}"/>
              </a:ext>
            </a:extLst>
          </p:cNvPr>
          <p:cNvSpPr/>
          <p:nvPr/>
        </p:nvSpPr>
        <p:spPr>
          <a:xfrm rot="16200000">
            <a:off x="2581197" y="4403915"/>
            <a:ext cx="825137" cy="144013"/>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10G, 40G, …</a:t>
            </a:r>
          </a:p>
        </p:txBody>
      </p:sp>
      <p:sp>
        <p:nvSpPr>
          <p:cNvPr id="14" name="Rounded Rectangle 13">
            <a:extLst>
              <a:ext uri="{FF2B5EF4-FFF2-40B4-BE49-F238E27FC236}">
                <a16:creationId xmlns:a16="http://schemas.microsoft.com/office/drawing/2014/main" id="{C6A53835-3DDF-5045-8BEF-D48EF2922392}"/>
              </a:ext>
            </a:extLst>
          </p:cNvPr>
          <p:cNvSpPr/>
          <p:nvPr/>
        </p:nvSpPr>
        <p:spPr>
          <a:xfrm rot="16200000">
            <a:off x="2799951" y="4407794"/>
            <a:ext cx="825137" cy="136253"/>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port density</a:t>
            </a:r>
          </a:p>
        </p:txBody>
      </p:sp>
      <p:sp>
        <p:nvSpPr>
          <p:cNvPr id="15" name="Rounded Rectangle 14">
            <a:extLst>
              <a:ext uri="{FF2B5EF4-FFF2-40B4-BE49-F238E27FC236}">
                <a16:creationId xmlns:a16="http://schemas.microsoft.com/office/drawing/2014/main" id="{4D885BB8-AC1D-4745-95AD-EC20DA01579C}"/>
              </a:ext>
            </a:extLst>
          </p:cNvPr>
          <p:cNvSpPr/>
          <p:nvPr/>
        </p:nvSpPr>
        <p:spPr>
          <a:xfrm rot="16200000">
            <a:off x="3021480" y="4398245"/>
            <a:ext cx="825138"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HA</a:t>
            </a:r>
          </a:p>
        </p:txBody>
      </p:sp>
      <p:sp>
        <p:nvSpPr>
          <p:cNvPr id="16" name="Rounded Rectangle 15">
            <a:extLst>
              <a:ext uri="{FF2B5EF4-FFF2-40B4-BE49-F238E27FC236}">
                <a16:creationId xmlns:a16="http://schemas.microsoft.com/office/drawing/2014/main" id="{7E2E6923-51DC-4D44-9594-FC4C6F14169E}"/>
              </a:ext>
            </a:extLst>
          </p:cNvPr>
          <p:cNvSpPr/>
          <p:nvPr/>
        </p:nvSpPr>
        <p:spPr>
          <a:xfrm rot="16200000">
            <a:off x="4403777" y="4407802"/>
            <a:ext cx="825139"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NVMe, SAS</a:t>
            </a:r>
          </a:p>
        </p:txBody>
      </p:sp>
      <p:sp>
        <p:nvSpPr>
          <p:cNvPr id="17" name="Rounded Rectangle 16">
            <a:extLst>
              <a:ext uri="{FF2B5EF4-FFF2-40B4-BE49-F238E27FC236}">
                <a16:creationId xmlns:a16="http://schemas.microsoft.com/office/drawing/2014/main" id="{AF9C42CA-FCCC-9648-820A-629B2F96F20C}"/>
              </a:ext>
            </a:extLst>
          </p:cNvPr>
          <p:cNvSpPr/>
          <p:nvPr/>
        </p:nvSpPr>
        <p:spPr>
          <a:xfrm rot="16200000">
            <a:off x="4619755" y="4407801"/>
            <a:ext cx="825139"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SAN</a:t>
            </a:r>
          </a:p>
        </p:txBody>
      </p:sp>
      <p:sp>
        <p:nvSpPr>
          <p:cNvPr id="18" name="Rounded Rectangle 17">
            <a:extLst>
              <a:ext uri="{FF2B5EF4-FFF2-40B4-BE49-F238E27FC236}">
                <a16:creationId xmlns:a16="http://schemas.microsoft.com/office/drawing/2014/main" id="{9195DE8D-58D0-8D45-8492-8B177573D3B5}"/>
              </a:ext>
            </a:extLst>
          </p:cNvPr>
          <p:cNvSpPr/>
          <p:nvPr/>
        </p:nvSpPr>
        <p:spPr>
          <a:xfrm rot="16200000">
            <a:off x="4834626" y="4407801"/>
            <a:ext cx="825139"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NAS</a:t>
            </a:r>
          </a:p>
        </p:txBody>
      </p:sp>
      <p:sp>
        <p:nvSpPr>
          <p:cNvPr id="19" name="Rounded Rectangle 18">
            <a:extLst>
              <a:ext uri="{FF2B5EF4-FFF2-40B4-BE49-F238E27FC236}">
                <a16:creationId xmlns:a16="http://schemas.microsoft.com/office/drawing/2014/main" id="{DFA4C2A8-CAA9-594D-91AA-44B9E53E828A}"/>
              </a:ext>
            </a:extLst>
          </p:cNvPr>
          <p:cNvSpPr/>
          <p:nvPr/>
        </p:nvSpPr>
        <p:spPr>
          <a:xfrm rot="16200000">
            <a:off x="5063905" y="4407801"/>
            <a:ext cx="825139"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Obj</a:t>
            </a:r>
          </a:p>
        </p:txBody>
      </p:sp>
      <p:sp>
        <p:nvSpPr>
          <p:cNvPr id="20" name="Rounded Rectangle 19">
            <a:extLst>
              <a:ext uri="{FF2B5EF4-FFF2-40B4-BE49-F238E27FC236}">
                <a16:creationId xmlns:a16="http://schemas.microsoft.com/office/drawing/2014/main" id="{9C1B8F94-6D10-874A-B29C-AA351BE5DB26}"/>
              </a:ext>
            </a:extLst>
          </p:cNvPr>
          <p:cNvSpPr/>
          <p:nvPr/>
        </p:nvSpPr>
        <p:spPr>
          <a:xfrm rot="16200000">
            <a:off x="5285426" y="4407801"/>
            <a:ext cx="825139"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ScSi</a:t>
            </a:r>
          </a:p>
        </p:txBody>
      </p:sp>
      <p:sp>
        <p:nvSpPr>
          <p:cNvPr id="21" name="Rounded Rectangle 20">
            <a:extLst>
              <a:ext uri="{FF2B5EF4-FFF2-40B4-BE49-F238E27FC236}">
                <a16:creationId xmlns:a16="http://schemas.microsoft.com/office/drawing/2014/main" id="{00AA1858-80DA-6B41-A26F-93294ABEF044}"/>
              </a:ext>
            </a:extLst>
          </p:cNvPr>
          <p:cNvSpPr/>
          <p:nvPr/>
        </p:nvSpPr>
        <p:spPr>
          <a:xfrm rot="16200000">
            <a:off x="1458630" y="4407801"/>
            <a:ext cx="825136"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Mgmt</a:t>
            </a:r>
          </a:p>
        </p:txBody>
      </p:sp>
      <p:sp>
        <p:nvSpPr>
          <p:cNvPr id="22" name="Rounded Rectangle 21">
            <a:extLst>
              <a:ext uri="{FF2B5EF4-FFF2-40B4-BE49-F238E27FC236}">
                <a16:creationId xmlns:a16="http://schemas.microsoft.com/office/drawing/2014/main" id="{D2D873C0-8C95-A84C-A909-DA0314E5A2D4}"/>
              </a:ext>
            </a:extLst>
          </p:cNvPr>
          <p:cNvSpPr/>
          <p:nvPr/>
        </p:nvSpPr>
        <p:spPr>
          <a:xfrm rot="16200000">
            <a:off x="1665195" y="4407801"/>
            <a:ext cx="825136"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Firmware</a:t>
            </a:r>
          </a:p>
        </p:txBody>
      </p:sp>
      <p:sp>
        <p:nvSpPr>
          <p:cNvPr id="23" name="Rounded Rectangle 22">
            <a:extLst>
              <a:ext uri="{FF2B5EF4-FFF2-40B4-BE49-F238E27FC236}">
                <a16:creationId xmlns:a16="http://schemas.microsoft.com/office/drawing/2014/main" id="{EC1F20C8-CD86-FA42-BCCE-F442F851A7AF}"/>
              </a:ext>
            </a:extLst>
          </p:cNvPr>
          <p:cNvSpPr/>
          <p:nvPr/>
        </p:nvSpPr>
        <p:spPr>
          <a:xfrm rot="16200000">
            <a:off x="3339254" y="4407798"/>
            <a:ext cx="825136"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Mgmt</a:t>
            </a:r>
          </a:p>
        </p:txBody>
      </p:sp>
      <p:sp>
        <p:nvSpPr>
          <p:cNvPr id="24" name="Rounded Rectangle 23">
            <a:extLst>
              <a:ext uri="{FF2B5EF4-FFF2-40B4-BE49-F238E27FC236}">
                <a16:creationId xmlns:a16="http://schemas.microsoft.com/office/drawing/2014/main" id="{D9B3FDCC-0BA9-4648-8730-BF76FFB3A393}"/>
              </a:ext>
            </a:extLst>
          </p:cNvPr>
          <p:cNvSpPr/>
          <p:nvPr/>
        </p:nvSpPr>
        <p:spPr>
          <a:xfrm rot="16200000">
            <a:off x="3562373" y="4407798"/>
            <a:ext cx="825136"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Firmware</a:t>
            </a:r>
          </a:p>
        </p:txBody>
      </p:sp>
      <p:sp>
        <p:nvSpPr>
          <p:cNvPr id="25" name="Rounded Rectangle 24">
            <a:extLst>
              <a:ext uri="{FF2B5EF4-FFF2-40B4-BE49-F238E27FC236}">
                <a16:creationId xmlns:a16="http://schemas.microsoft.com/office/drawing/2014/main" id="{8E44CA87-DE5B-AD45-8783-6FCF3F87DA4B}"/>
              </a:ext>
            </a:extLst>
          </p:cNvPr>
          <p:cNvSpPr/>
          <p:nvPr/>
        </p:nvSpPr>
        <p:spPr>
          <a:xfrm rot="16200000">
            <a:off x="3776887" y="4398243"/>
            <a:ext cx="825136"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SDN</a:t>
            </a:r>
          </a:p>
        </p:txBody>
      </p:sp>
      <p:sp>
        <p:nvSpPr>
          <p:cNvPr id="26" name="Rounded Rectangle 25">
            <a:extLst>
              <a:ext uri="{FF2B5EF4-FFF2-40B4-BE49-F238E27FC236}">
                <a16:creationId xmlns:a16="http://schemas.microsoft.com/office/drawing/2014/main" id="{1F7A42CE-B30A-A149-8CF1-3888911DB3D9}"/>
              </a:ext>
            </a:extLst>
          </p:cNvPr>
          <p:cNvSpPr/>
          <p:nvPr/>
        </p:nvSpPr>
        <p:spPr>
          <a:xfrm rot="16200000">
            <a:off x="5640203" y="4407798"/>
            <a:ext cx="825136"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Mgmt</a:t>
            </a:r>
          </a:p>
        </p:txBody>
      </p:sp>
      <p:sp>
        <p:nvSpPr>
          <p:cNvPr id="27" name="Rounded Rectangle 26">
            <a:extLst>
              <a:ext uri="{FF2B5EF4-FFF2-40B4-BE49-F238E27FC236}">
                <a16:creationId xmlns:a16="http://schemas.microsoft.com/office/drawing/2014/main" id="{D9A6FE70-B9D5-FC45-96B0-E3EB84EE097E}"/>
              </a:ext>
            </a:extLst>
          </p:cNvPr>
          <p:cNvSpPr/>
          <p:nvPr/>
        </p:nvSpPr>
        <p:spPr>
          <a:xfrm rot="16200000">
            <a:off x="5863322" y="4407798"/>
            <a:ext cx="825136"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Firmware</a:t>
            </a:r>
          </a:p>
        </p:txBody>
      </p:sp>
      <p:sp>
        <p:nvSpPr>
          <p:cNvPr id="28" name="Rounded Rectangle 27">
            <a:extLst>
              <a:ext uri="{FF2B5EF4-FFF2-40B4-BE49-F238E27FC236}">
                <a16:creationId xmlns:a16="http://schemas.microsoft.com/office/drawing/2014/main" id="{AFFCB20E-76E2-D143-BE14-383B00192CBD}"/>
              </a:ext>
            </a:extLst>
          </p:cNvPr>
          <p:cNvSpPr/>
          <p:nvPr/>
        </p:nvSpPr>
        <p:spPr>
          <a:xfrm rot="16200000">
            <a:off x="6077836" y="4398243"/>
            <a:ext cx="825136" cy="13623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900" dirty="0">
                <a:solidFill>
                  <a:schemeClr val="accent5"/>
                </a:solidFill>
              </a:rPr>
              <a:t>SDS</a:t>
            </a:r>
          </a:p>
        </p:txBody>
      </p:sp>
      <p:sp>
        <p:nvSpPr>
          <p:cNvPr id="38" name="Rounded Rectangle 37">
            <a:extLst>
              <a:ext uri="{FF2B5EF4-FFF2-40B4-BE49-F238E27FC236}">
                <a16:creationId xmlns:a16="http://schemas.microsoft.com/office/drawing/2014/main" id="{13A8AB12-6E6D-4F4B-8E23-12690E0C1F13}"/>
              </a:ext>
            </a:extLst>
          </p:cNvPr>
          <p:cNvSpPr/>
          <p:nvPr/>
        </p:nvSpPr>
        <p:spPr>
          <a:xfrm>
            <a:off x="1013823" y="1535509"/>
            <a:ext cx="5818911" cy="1789010"/>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0" name="Rounded Rectangle 29">
            <a:extLst>
              <a:ext uri="{FF2B5EF4-FFF2-40B4-BE49-F238E27FC236}">
                <a16:creationId xmlns:a16="http://schemas.microsoft.com/office/drawing/2014/main" id="{A9A96675-85DD-D848-ADA5-0B7A558F03D2}"/>
              </a:ext>
            </a:extLst>
          </p:cNvPr>
          <p:cNvSpPr/>
          <p:nvPr/>
        </p:nvSpPr>
        <p:spPr>
          <a:xfrm>
            <a:off x="1223954" y="3000901"/>
            <a:ext cx="1190957" cy="262047"/>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solidFill>
                  <a:schemeClr val="accent2"/>
                </a:solidFill>
              </a:rPr>
              <a:t>OS</a:t>
            </a:r>
          </a:p>
        </p:txBody>
      </p:sp>
      <p:sp>
        <p:nvSpPr>
          <p:cNvPr id="31" name="Rounded Rectangle 30">
            <a:extLst>
              <a:ext uri="{FF2B5EF4-FFF2-40B4-BE49-F238E27FC236}">
                <a16:creationId xmlns:a16="http://schemas.microsoft.com/office/drawing/2014/main" id="{2F957708-ADDD-9B4F-B930-B108892300F2}"/>
              </a:ext>
            </a:extLst>
          </p:cNvPr>
          <p:cNvSpPr/>
          <p:nvPr/>
        </p:nvSpPr>
        <p:spPr>
          <a:xfrm>
            <a:off x="2644126" y="2999381"/>
            <a:ext cx="4009990" cy="262047"/>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solidFill>
                  <a:schemeClr val="accent2"/>
                </a:solidFill>
              </a:rPr>
              <a:t>HyperVisor</a:t>
            </a:r>
          </a:p>
        </p:txBody>
      </p:sp>
      <p:sp>
        <p:nvSpPr>
          <p:cNvPr id="32" name="Rounded Rectangle 31">
            <a:extLst>
              <a:ext uri="{FF2B5EF4-FFF2-40B4-BE49-F238E27FC236}">
                <a16:creationId xmlns:a16="http://schemas.microsoft.com/office/drawing/2014/main" id="{199CACDB-D3CA-BE49-B642-7E246CAD4F5C}"/>
              </a:ext>
            </a:extLst>
          </p:cNvPr>
          <p:cNvSpPr/>
          <p:nvPr/>
        </p:nvSpPr>
        <p:spPr>
          <a:xfrm>
            <a:off x="1451370" y="2410312"/>
            <a:ext cx="963542" cy="485846"/>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200" dirty="0">
                <a:solidFill>
                  <a:schemeClr val="accent2"/>
                </a:solidFill>
              </a:rPr>
              <a:t>Container</a:t>
            </a:r>
            <a:br>
              <a:rPr lang="en-BE" sz="1000" dirty="0">
                <a:solidFill>
                  <a:schemeClr val="accent2"/>
                </a:solidFill>
              </a:rPr>
            </a:br>
            <a:r>
              <a:rPr lang="en-BE" sz="1000" dirty="0">
                <a:solidFill>
                  <a:schemeClr val="accent2"/>
                </a:solidFill>
              </a:rPr>
              <a:t>(runtime)</a:t>
            </a:r>
          </a:p>
        </p:txBody>
      </p:sp>
      <p:sp>
        <p:nvSpPr>
          <p:cNvPr id="33" name="Rounded Rectangle 32">
            <a:extLst>
              <a:ext uri="{FF2B5EF4-FFF2-40B4-BE49-F238E27FC236}">
                <a16:creationId xmlns:a16="http://schemas.microsoft.com/office/drawing/2014/main" id="{15A85947-87BA-3F43-9952-08AD408AE364}"/>
              </a:ext>
            </a:extLst>
          </p:cNvPr>
          <p:cNvSpPr/>
          <p:nvPr/>
        </p:nvSpPr>
        <p:spPr>
          <a:xfrm>
            <a:off x="2644125" y="2410312"/>
            <a:ext cx="936010" cy="482753"/>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200" dirty="0">
                <a:solidFill>
                  <a:schemeClr val="accent2"/>
                </a:solidFill>
              </a:rPr>
              <a:t>Compute</a:t>
            </a:r>
            <a:br>
              <a:rPr lang="en-BE" dirty="0">
                <a:solidFill>
                  <a:schemeClr val="accent2"/>
                </a:solidFill>
              </a:rPr>
            </a:br>
            <a:r>
              <a:rPr lang="en-BE" sz="900" dirty="0">
                <a:solidFill>
                  <a:schemeClr val="accent2"/>
                </a:solidFill>
              </a:rPr>
              <a:t>(vcpu, vgpu)</a:t>
            </a:r>
          </a:p>
        </p:txBody>
      </p:sp>
      <p:sp>
        <p:nvSpPr>
          <p:cNvPr id="34" name="Rounded Rectangle 33">
            <a:extLst>
              <a:ext uri="{FF2B5EF4-FFF2-40B4-BE49-F238E27FC236}">
                <a16:creationId xmlns:a16="http://schemas.microsoft.com/office/drawing/2014/main" id="{E650059E-B2B7-374A-AD6D-3E618B639ED4}"/>
              </a:ext>
            </a:extLst>
          </p:cNvPr>
          <p:cNvSpPr/>
          <p:nvPr/>
        </p:nvSpPr>
        <p:spPr>
          <a:xfrm>
            <a:off x="3776266" y="2407219"/>
            <a:ext cx="1429834" cy="485846"/>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200" dirty="0">
                <a:solidFill>
                  <a:schemeClr val="accent2"/>
                </a:solidFill>
              </a:rPr>
              <a:t>Network</a:t>
            </a:r>
            <a:br>
              <a:rPr lang="en-BE" dirty="0">
                <a:solidFill>
                  <a:schemeClr val="accent2"/>
                </a:solidFill>
              </a:rPr>
            </a:br>
            <a:r>
              <a:rPr lang="en-BE" sz="900" dirty="0">
                <a:solidFill>
                  <a:schemeClr val="accent2"/>
                </a:solidFill>
              </a:rPr>
              <a:t>(vswitch, SRIOV, security, …)</a:t>
            </a:r>
            <a:endParaRPr lang="en-BE" dirty="0">
              <a:solidFill>
                <a:schemeClr val="accent2"/>
              </a:solidFill>
            </a:endParaRPr>
          </a:p>
        </p:txBody>
      </p:sp>
      <p:sp>
        <p:nvSpPr>
          <p:cNvPr id="35" name="Rounded Rectangle 34">
            <a:extLst>
              <a:ext uri="{FF2B5EF4-FFF2-40B4-BE49-F238E27FC236}">
                <a16:creationId xmlns:a16="http://schemas.microsoft.com/office/drawing/2014/main" id="{032212E5-6A3E-394D-AC32-2E6E35231325}"/>
              </a:ext>
            </a:extLst>
          </p:cNvPr>
          <p:cNvSpPr/>
          <p:nvPr/>
        </p:nvSpPr>
        <p:spPr>
          <a:xfrm>
            <a:off x="5419462" y="2407219"/>
            <a:ext cx="1234654" cy="488939"/>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200" dirty="0">
                <a:solidFill>
                  <a:schemeClr val="accent2"/>
                </a:solidFill>
              </a:rPr>
              <a:t>Storage</a:t>
            </a:r>
          </a:p>
          <a:p>
            <a:pPr algn="ctr"/>
            <a:r>
              <a:rPr lang="en-BE" sz="900" dirty="0">
                <a:solidFill>
                  <a:schemeClr val="accent2"/>
                </a:solidFill>
              </a:rPr>
              <a:t>(SDS, HCI, local, …)</a:t>
            </a:r>
          </a:p>
        </p:txBody>
      </p:sp>
      <p:sp>
        <p:nvSpPr>
          <p:cNvPr id="36" name="Rounded Rectangle 35">
            <a:extLst>
              <a:ext uri="{FF2B5EF4-FFF2-40B4-BE49-F238E27FC236}">
                <a16:creationId xmlns:a16="http://schemas.microsoft.com/office/drawing/2014/main" id="{8E796934-DDDE-2A47-BC13-689811AB29D4}"/>
              </a:ext>
            </a:extLst>
          </p:cNvPr>
          <p:cNvSpPr/>
          <p:nvPr/>
        </p:nvSpPr>
        <p:spPr>
          <a:xfrm>
            <a:off x="2644125" y="2066282"/>
            <a:ext cx="4009990" cy="262047"/>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solidFill>
                  <a:schemeClr val="accent2"/>
                </a:solidFill>
              </a:rPr>
              <a:t>OS</a:t>
            </a:r>
          </a:p>
        </p:txBody>
      </p:sp>
      <p:sp>
        <p:nvSpPr>
          <p:cNvPr id="37" name="Rounded Rectangle 36">
            <a:extLst>
              <a:ext uri="{FF2B5EF4-FFF2-40B4-BE49-F238E27FC236}">
                <a16:creationId xmlns:a16="http://schemas.microsoft.com/office/drawing/2014/main" id="{31430E63-591C-024A-A2B2-33200F83F4BC}"/>
              </a:ext>
            </a:extLst>
          </p:cNvPr>
          <p:cNvSpPr/>
          <p:nvPr/>
        </p:nvSpPr>
        <p:spPr>
          <a:xfrm>
            <a:off x="5159634" y="1716245"/>
            <a:ext cx="1494481" cy="262047"/>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solidFill>
                  <a:schemeClr val="accent2"/>
                </a:solidFill>
              </a:rPr>
              <a:t>Container</a:t>
            </a:r>
          </a:p>
        </p:txBody>
      </p:sp>
      <p:sp>
        <p:nvSpPr>
          <p:cNvPr id="43" name="Rounded Rectangle 42">
            <a:extLst>
              <a:ext uri="{FF2B5EF4-FFF2-40B4-BE49-F238E27FC236}">
                <a16:creationId xmlns:a16="http://schemas.microsoft.com/office/drawing/2014/main" id="{EC7BC639-D36A-D048-A792-2A00E1D5ADAC}"/>
              </a:ext>
            </a:extLst>
          </p:cNvPr>
          <p:cNvSpPr/>
          <p:nvPr/>
        </p:nvSpPr>
        <p:spPr>
          <a:xfrm>
            <a:off x="629898" y="1060539"/>
            <a:ext cx="3865902" cy="392050"/>
          </a:xfrm>
          <a:prstGeom prst="roundRect">
            <a:avLst/>
          </a:prstGeom>
          <a:noFill/>
          <a:ln>
            <a:solidFill>
              <a:srgbClr val="7030A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dirty="0">
                <a:solidFill>
                  <a:srgbClr val="7030A0"/>
                </a:solidFill>
              </a:rPr>
              <a:t>Cloud Native App</a:t>
            </a:r>
          </a:p>
        </p:txBody>
      </p:sp>
      <p:sp>
        <p:nvSpPr>
          <p:cNvPr id="46" name="Rounded Rectangle 45">
            <a:extLst>
              <a:ext uri="{FF2B5EF4-FFF2-40B4-BE49-F238E27FC236}">
                <a16:creationId xmlns:a16="http://schemas.microsoft.com/office/drawing/2014/main" id="{F81C2DAF-4F58-7B4E-AC9D-6173012A71D6}"/>
              </a:ext>
            </a:extLst>
          </p:cNvPr>
          <p:cNvSpPr/>
          <p:nvPr/>
        </p:nvSpPr>
        <p:spPr>
          <a:xfrm>
            <a:off x="6883993" y="1712239"/>
            <a:ext cx="605642" cy="612085"/>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Manage</a:t>
            </a:r>
          </a:p>
        </p:txBody>
      </p:sp>
      <p:sp>
        <p:nvSpPr>
          <p:cNvPr id="47" name="Rounded Rectangle 46">
            <a:extLst>
              <a:ext uri="{FF2B5EF4-FFF2-40B4-BE49-F238E27FC236}">
                <a16:creationId xmlns:a16="http://schemas.microsoft.com/office/drawing/2014/main" id="{92A68AF3-F8ED-E44B-8564-B238047A1C2A}"/>
              </a:ext>
            </a:extLst>
          </p:cNvPr>
          <p:cNvSpPr/>
          <p:nvPr/>
        </p:nvSpPr>
        <p:spPr>
          <a:xfrm>
            <a:off x="6883993" y="2401729"/>
            <a:ext cx="605642" cy="481781"/>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Manage</a:t>
            </a:r>
          </a:p>
        </p:txBody>
      </p:sp>
      <p:sp>
        <p:nvSpPr>
          <p:cNvPr id="48" name="Rounded Rectangle 47">
            <a:extLst>
              <a:ext uri="{FF2B5EF4-FFF2-40B4-BE49-F238E27FC236}">
                <a16:creationId xmlns:a16="http://schemas.microsoft.com/office/drawing/2014/main" id="{CD7EE38A-775A-7A4B-87F2-8E75A547F7EC}"/>
              </a:ext>
            </a:extLst>
          </p:cNvPr>
          <p:cNvSpPr/>
          <p:nvPr/>
        </p:nvSpPr>
        <p:spPr>
          <a:xfrm>
            <a:off x="6883993" y="2989826"/>
            <a:ext cx="605642" cy="262047"/>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Manage</a:t>
            </a:r>
          </a:p>
        </p:txBody>
      </p:sp>
      <p:sp>
        <p:nvSpPr>
          <p:cNvPr id="49" name="Rounded Rectangle 48">
            <a:extLst>
              <a:ext uri="{FF2B5EF4-FFF2-40B4-BE49-F238E27FC236}">
                <a16:creationId xmlns:a16="http://schemas.microsoft.com/office/drawing/2014/main" id="{9417DD1D-A80B-AB4F-9B4D-9C43B9E4D295}"/>
              </a:ext>
            </a:extLst>
          </p:cNvPr>
          <p:cNvSpPr/>
          <p:nvPr/>
        </p:nvSpPr>
        <p:spPr>
          <a:xfrm>
            <a:off x="7532713" y="1709665"/>
            <a:ext cx="605642" cy="612085"/>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Operate</a:t>
            </a:r>
          </a:p>
        </p:txBody>
      </p:sp>
      <p:sp>
        <p:nvSpPr>
          <p:cNvPr id="50" name="Rounded Rectangle 49">
            <a:extLst>
              <a:ext uri="{FF2B5EF4-FFF2-40B4-BE49-F238E27FC236}">
                <a16:creationId xmlns:a16="http://schemas.microsoft.com/office/drawing/2014/main" id="{F99F176F-5A5A-4841-AEDB-BA2E70BECD8A}"/>
              </a:ext>
            </a:extLst>
          </p:cNvPr>
          <p:cNvSpPr/>
          <p:nvPr/>
        </p:nvSpPr>
        <p:spPr>
          <a:xfrm>
            <a:off x="8181434" y="1706690"/>
            <a:ext cx="605642" cy="612085"/>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Secure</a:t>
            </a:r>
          </a:p>
        </p:txBody>
      </p:sp>
      <p:sp>
        <p:nvSpPr>
          <p:cNvPr id="52" name="Rounded Rectangle 51">
            <a:extLst>
              <a:ext uri="{FF2B5EF4-FFF2-40B4-BE49-F238E27FC236}">
                <a16:creationId xmlns:a16="http://schemas.microsoft.com/office/drawing/2014/main" id="{A900F1B7-794F-6D48-9D9B-F7C9AB5065D5}"/>
              </a:ext>
            </a:extLst>
          </p:cNvPr>
          <p:cNvSpPr/>
          <p:nvPr/>
        </p:nvSpPr>
        <p:spPr>
          <a:xfrm>
            <a:off x="6882265" y="3601404"/>
            <a:ext cx="605642" cy="369560"/>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Manage</a:t>
            </a:r>
          </a:p>
        </p:txBody>
      </p:sp>
      <p:sp>
        <p:nvSpPr>
          <p:cNvPr id="53" name="Rounded Rectangle 52">
            <a:extLst>
              <a:ext uri="{FF2B5EF4-FFF2-40B4-BE49-F238E27FC236}">
                <a16:creationId xmlns:a16="http://schemas.microsoft.com/office/drawing/2014/main" id="{5C382603-B055-8D46-A347-0771A9622CFB}"/>
              </a:ext>
            </a:extLst>
          </p:cNvPr>
          <p:cNvSpPr/>
          <p:nvPr/>
        </p:nvSpPr>
        <p:spPr>
          <a:xfrm>
            <a:off x="6872358" y="4063348"/>
            <a:ext cx="605642" cy="825137"/>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Manage</a:t>
            </a:r>
          </a:p>
        </p:txBody>
      </p:sp>
      <p:sp>
        <p:nvSpPr>
          <p:cNvPr id="54" name="Rounded Rectangle 53">
            <a:extLst>
              <a:ext uri="{FF2B5EF4-FFF2-40B4-BE49-F238E27FC236}">
                <a16:creationId xmlns:a16="http://schemas.microsoft.com/office/drawing/2014/main" id="{F803248C-5142-BA42-BA33-2F5D17C8AB65}"/>
              </a:ext>
            </a:extLst>
          </p:cNvPr>
          <p:cNvSpPr/>
          <p:nvPr/>
        </p:nvSpPr>
        <p:spPr>
          <a:xfrm>
            <a:off x="7532713" y="2401729"/>
            <a:ext cx="605642" cy="481781"/>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Operate</a:t>
            </a:r>
          </a:p>
        </p:txBody>
      </p:sp>
      <p:sp>
        <p:nvSpPr>
          <p:cNvPr id="55" name="Rounded Rectangle 54">
            <a:extLst>
              <a:ext uri="{FF2B5EF4-FFF2-40B4-BE49-F238E27FC236}">
                <a16:creationId xmlns:a16="http://schemas.microsoft.com/office/drawing/2014/main" id="{FE590B6A-E2D7-6D40-8BB1-090B741904CB}"/>
              </a:ext>
            </a:extLst>
          </p:cNvPr>
          <p:cNvSpPr/>
          <p:nvPr/>
        </p:nvSpPr>
        <p:spPr>
          <a:xfrm>
            <a:off x="8181434" y="2399696"/>
            <a:ext cx="605642" cy="481781"/>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Secure</a:t>
            </a:r>
          </a:p>
        </p:txBody>
      </p:sp>
      <p:sp>
        <p:nvSpPr>
          <p:cNvPr id="56" name="Rounded Rectangle 55">
            <a:extLst>
              <a:ext uri="{FF2B5EF4-FFF2-40B4-BE49-F238E27FC236}">
                <a16:creationId xmlns:a16="http://schemas.microsoft.com/office/drawing/2014/main" id="{EC370318-1136-AF4D-8BD4-85698A973573}"/>
              </a:ext>
            </a:extLst>
          </p:cNvPr>
          <p:cNvSpPr/>
          <p:nvPr/>
        </p:nvSpPr>
        <p:spPr>
          <a:xfrm>
            <a:off x="7524534" y="2990268"/>
            <a:ext cx="605642" cy="262047"/>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Operate</a:t>
            </a:r>
          </a:p>
        </p:txBody>
      </p:sp>
      <p:sp>
        <p:nvSpPr>
          <p:cNvPr id="57" name="Rounded Rectangle 56">
            <a:extLst>
              <a:ext uri="{FF2B5EF4-FFF2-40B4-BE49-F238E27FC236}">
                <a16:creationId xmlns:a16="http://schemas.microsoft.com/office/drawing/2014/main" id="{5EE43422-67C9-0342-8E16-0AAF57B5A123}"/>
              </a:ext>
            </a:extLst>
          </p:cNvPr>
          <p:cNvSpPr/>
          <p:nvPr/>
        </p:nvSpPr>
        <p:spPr>
          <a:xfrm>
            <a:off x="8181434" y="2989826"/>
            <a:ext cx="605642" cy="262047"/>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Secure</a:t>
            </a:r>
          </a:p>
        </p:txBody>
      </p:sp>
      <p:sp>
        <p:nvSpPr>
          <p:cNvPr id="58" name="Rounded Rectangle 57">
            <a:extLst>
              <a:ext uri="{FF2B5EF4-FFF2-40B4-BE49-F238E27FC236}">
                <a16:creationId xmlns:a16="http://schemas.microsoft.com/office/drawing/2014/main" id="{C93E2F41-7D68-614B-AC9B-B570F4D93BD1}"/>
              </a:ext>
            </a:extLst>
          </p:cNvPr>
          <p:cNvSpPr/>
          <p:nvPr/>
        </p:nvSpPr>
        <p:spPr>
          <a:xfrm>
            <a:off x="7532713" y="3601403"/>
            <a:ext cx="605642" cy="369560"/>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Operate</a:t>
            </a:r>
          </a:p>
        </p:txBody>
      </p:sp>
      <p:sp>
        <p:nvSpPr>
          <p:cNvPr id="59" name="Rounded Rectangle 58">
            <a:extLst>
              <a:ext uri="{FF2B5EF4-FFF2-40B4-BE49-F238E27FC236}">
                <a16:creationId xmlns:a16="http://schemas.microsoft.com/office/drawing/2014/main" id="{16D48077-76B9-5E42-B22C-B5FEEDA21C76}"/>
              </a:ext>
            </a:extLst>
          </p:cNvPr>
          <p:cNvSpPr/>
          <p:nvPr/>
        </p:nvSpPr>
        <p:spPr>
          <a:xfrm>
            <a:off x="8181434" y="3601403"/>
            <a:ext cx="605642" cy="369560"/>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Secure</a:t>
            </a:r>
          </a:p>
        </p:txBody>
      </p:sp>
      <p:sp>
        <p:nvSpPr>
          <p:cNvPr id="60" name="Rounded Rectangle 59">
            <a:extLst>
              <a:ext uri="{FF2B5EF4-FFF2-40B4-BE49-F238E27FC236}">
                <a16:creationId xmlns:a16="http://schemas.microsoft.com/office/drawing/2014/main" id="{2A9BF415-A42C-9940-AD21-CF69144BF0C0}"/>
              </a:ext>
            </a:extLst>
          </p:cNvPr>
          <p:cNvSpPr/>
          <p:nvPr/>
        </p:nvSpPr>
        <p:spPr>
          <a:xfrm>
            <a:off x="7534964" y="4053443"/>
            <a:ext cx="605642" cy="825137"/>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Operate</a:t>
            </a:r>
          </a:p>
        </p:txBody>
      </p:sp>
      <p:sp>
        <p:nvSpPr>
          <p:cNvPr id="61" name="Rounded Rectangle 60">
            <a:extLst>
              <a:ext uri="{FF2B5EF4-FFF2-40B4-BE49-F238E27FC236}">
                <a16:creationId xmlns:a16="http://schemas.microsoft.com/office/drawing/2014/main" id="{4C1CF146-FE97-F24E-95D4-29CFC22881EB}"/>
              </a:ext>
            </a:extLst>
          </p:cNvPr>
          <p:cNvSpPr/>
          <p:nvPr/>
        </p:nvSpPr>
        <p:spPr>
          <a:xfrm>
            <a:off x="8195803" y="4046524"/>
            <a:ext cx="605642" cy="825137"/>
          </a:xfrm>
          <a:prstGeom prst="roundRect">
            <a:avLst/>
          </a:prstGeom>
          <a:noFill/>
          <a:ln>
            <a:solidFill>
              <a:schemeClr val="tx2">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800" dirty="0">
                <a:solidFill>
                  <a:schemeClr val="tx2">
                    <a:lumMod val="40000"/>
                    <a:lumOff val="60000"/>
                  </a:schemeClr>
                </a:solidFill>
              </a:rPr>
              <a:t>Secure</a:t>
            </a:r>
          </a:p>
        </p:txBody>
      </p:sp>
      <p:cxnSp>
        <p:nvCxnSpPr>
          <p:cNvPr id="81" name="Elbow Connector 80">
            <a:extLst>
              <a:ext uri="{FF2B5EF4-FFF2-40B4-BE49-F238E27FC236}">
                <a16:creationId xmlns:a16="http://schemas.microsoft.com/office/drawing/2014/main" id="{9A0268FC-DAA8-2F48-B027-53D3D0673EE0}"/>
              </a:ext>
            </a:extLst>
          </p:cNvPr>
          <p:cNvCxnSpPr>
            <a:cxnSpLocks/>
            <a:endCxn id="32" idx="0"/>
          </p:cNvCxnSpPr>
          <p:nvPr/>
        </p:nvCxnSpPr>
        <p:spPr>
          <a:xfrm rot="16200000" flipH="1">
            <a:off x="1391089" y="1868259"/>
            <a:ext cx="948167" cy="135938"/>
          </a:xfrm>
          <a:prstGeom prst="bentConnector3">
            <a:avLst>
              <a:gd name="adj1" fmla="val 50000"/>
            </a:avLst>
          </a:prstGeom>
          <a:ln w="381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FF2B5EF4-FFF2-40B4-BE49-F238E27FC236}">
                <a16:creationId xmlns:a16="http://schemas.microsoft.com/office/drawing/2014/main" id="{E50CE0AE-EC60-1546-B43B-DEA22DD1E39C}"/>
              </a:ext>
            </a:extLst>
          </p:cNvPr>
          <p:cNvCxnSpPr>
            <a:cxnSpLocks/>
            <a:stCxn id="43" idx="3"/>
            <a:endCxn id="37" idx="0"/>
          </p:cNvCxnSpPr>
          <p:nvPr/>
        </p:nvCxnSpPr>
        <p:spPr>
          <a:xfrm>
            <a:off x="4495800" y="1256564"/>
            <a:ext cx="1411074" cy="459681"/>
          </a:xfrm>
          <a:prstGeom prst="bentConnector2">
            <a:avLst/>
          </a:prstGeom>
          <a:ln w="381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CFDCAE7-7977-504A-B403-8791CFC3867A}"/>
              </a:ext>
            </a:extLst>
          </p:cNvPr>
          <p:cNvSpPr/>
          <p:nvPr/>
        </p:nvSpPr>
        <p:spPr>
          <a:xfrm>
            <a:off x="4447607" y="2387084"/>
            <a:ext cx="248786" cy="369332"/>
          </a:xfrm>
          <a:prstGeom prst="rect">
            <a:avLst/>
          </a:prstGeom>
        </p:spPr>
        <p:txBody>
          <a:bodyPr wrap="none">
            <a:spAutoFit/>
          </a:bodyPr>
          <a:lstStyle/>
          <a:p>
            <a:r>
              <a:rPr lang="en-BE" dirty="0"/>
              <a:t> </a:t>
            </a:r>
          </a:p>
        </p:txBody>
      </p:sp>
      <p:sp>
        <p:nvSpPr>
          <p:cNvPr id="41" name="Rounded Rectangle 40">
            <a:extLst>
              <a:ext uri="{FF2B5EF4-FFF2-40B4-BE49-F238E27FC236}">
                <a16:creationId xmlns:a16="http://schemas.microsoft.com/office/drawing/2014/main" id="{89850369-9EE4-8C4E-BA1C-F0D1C6529E5E}"/>
              </a:ext>
            </a:extLst>
          </p:cNvPr>
          <p:cNvSpPr/>
          <p:nvPr/>
        </p:nvSpPr>
        <p:spPr>
          <a:xfrm>
            <a:off x="55370" y="1624797"/>
            <a:ext cx="887799" cy="346424"/>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400" dirty="0">
                <a:solidFill>
                  <a:schemeClr val="accent1">
                    <a:lumMod val="20000"/>
                    <a:lumOff val="80000"/>
                  </a:schemeClr>
                </a:solidFill>
              </a:rPr>
              <a:t>CI/CD</a:t>
            </a:r>
          </a:p>
        </p:txBody>
      </p:sp>
      <p:sp>
        <p:nvSpPr>
          <p:cNvPr id="63" name="Rounded Rectangle 62">
            <a:extLst>
              <a:ext uri="{FF2B5EF4-FFF2-40B4-BE49-F238E27FC236}">
                <a16:creationId xmlns:a16="http://schemas.microsoft.com/office/drawing/2014/main" id="{DDAF235A-719E-1D42-B2E0-2DEB3275DE4D}"/>
              </a:ext>
            </a:extLst>
          </p:cNvPr>
          <p:cNvSpPr/>
          <p:nvPr/>
        </p:nvSpPr>
        <p:spPr>
          <a:xfrm>
            <a:off x="55369" y="2083590"/>
            <a:ext cx="887799" cy="346424"/>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400" dirty="0">
                <a:solidFill>
                  <a:schemeClr val="accent1">
                    <a:lumMod val="20000"/>
                    <a:lumOff val="80000"/>
                  </a:schemeClr>
                </a:solidFill>
              </a:rPr>
              <a:t>Registry</a:t>
            </a:r>
          </a:p>
        </p:txBody>
      </p:sp>
      <p:sp>
        <p:nvSpPr>
          <p:cNvPr id="64" name="Rounded Rectangle 63">
            <a:extLst>
              <a:ext uri="{FF2B5EF4-FFF2-40B4-BE49-F238E27FC236}">
                <a16:creationId xmlns:a16="http://schemas.microsoft.com/office/drawing/2014/main" id="{22B1A1B2-E289-C14D-B81C-2585042A426C}"/>
              </a:ext>
            </a:extLst>
          </p:cNvPr>
          <p:cNvSpPr/>
          <p:nvPr/>
        </p:nvSpPr>
        <p:spPr>
          <a:xfrm>
            <a:off x="53864" y="2536097"/>
            <a:ext cx="887799" cy="462604"/>
          </a:xfrm>
          <a:prstGeom prst="roundRect">
            <a:avLst/>
          </a:prstGeom>
          <a:no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400" dirty="0">
                <a:solidFill>
                  <a:schemeClr val="accent1">
                    <a:lumMod val="20000"/>
                    <a:lumOff val="80000"/>
                  </a:schemeClr>
                </a:solidFill>
              </a:rPr>
              <a:t>Build Server</a:t>
            </a:r>
          </a:p>
        </p:txBody>
      </p:sp>
      <p:sp>
        <p:nvSpPr>
          <p:cNvPr id="62" name="Rounded Rectangle 61">
            <a:extLst>
              <a:ext uri="{FF2B5EF4-FFF2-40B4-BE49-F238E27FC236}">
                <a16:creationId xmlns:a16="http://schemas.microsoft.com/office/drawing/2014/main" id="{4EC982E6-DA35-6D4E-ABDA-50B8DDBC3700}"/>
              </a:ext>
            </a:extLst>
          </p:cNvPr>
          <p:cNvSpPr/>
          <p:nvPr/>
        </p:nvSpPr>
        <p:spPr>
          <a:xfrm>
            <a:off x="53864" y="1462144"/>
            <a:ext cx="8996158" cy="3558174"/>
          </a:xfrm>
          <a:prstGeom prst="roundRect">
            <a:avLst>
              <a:gd name="adj" fmla="val 4646"/>
            </a:avLst>
          </a:prstGeom>
          <a:solidFill>
            <a:schemeClr val="accent1">
              <a:alpha val="58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7200" dirty="0"/>
              <a:t>IWE + IKS</a:t>
            </a:r>
            <a:br>
              <a:rPr lang="en-BE" sz="7200" dirty="0"/>
            </a:br>
            <a:r>
              <a:rPr lang="en-BE" sz="7200" dirty="0"/>
              <a:t>( + SMM )</a:t>
            </a:r>
          </a:p>
        </p:txBody>
      </p:sp>
      <p:grpSp>
        <p:nvGrpSpPr>
          <p:cNvPr id="65" name="Group 64">
            <a:extLst>
              <a:ext uri="{FF2B5EF4-FFF2-40B4-BE49-F238E27FC236}">
                <a16:creationId xmlns:a16="http://schemas.microsoft.com/office/drawing/2014/main" id="{D900BB43-3DF6-0848-AEBC-9FE84466A711}"/>
              </a:ext>
            </a:extLst>
          </p:cNvPr>
          <p:cNvGrpSpPr/>
          <p:nvPr/>
        </p:nvGrpSpPr>
        <p:grpSpPr>
          <a:xfrm>
            <a:off x="6599655" y="3514486"/>
            <a:ext cx="2256180" cy="463319"/>
            <a:chOff x="6868633" y="4358921"/>
            <a:chExt cx="2256180" cy="463319"/>
          </a:xfrm>
          <a:solidFill>
            <a:schemeClr val="bg1">
              <a:lumMod val="90000"/>
              <a:lumOff val="10000"/>
            </a:schemeClr>
          </a:solidFill>
        </p:grpSpPr>
        <p:sp>
          <p:nvSpPr>
            <p:cNvPr id="66" name="Round Same Side Corner Rectangle 1480">
              <a:extLst>
                <a:ext uri="{FF2B5EF4-FFF2-40B4-BE49-F238E27FC236}">
                  <a16:creationId xmlns:a16="http://schemas.microsoft.com/office/drawing/2014/main" id="{D3635C0D-6361-FE46-86B9-D1DE8512DA96}"/>
                </a:ext>
              </a:extLst>
            </p:cNvPr>
            <p:cNvSpPr/>
            <p:nvPr/>
          </p:nvSpPr>
          <p:spPr>
            <a:xfrm rot="16200000" flipH="1">
              <a:off x="7780832" y="3462175"/>
              <a:ext cx="437512" cy="2250451"/>
            </a:xfrm>
            <a:prstGeom prst="round2SameRect">
              <a:avLst>
                <a:gd name="adj1" fmla="val 48691"/>
                <a:gd name="adj2" fmla="val 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base" latinLnBrk="0" hangingPunct="1">
                <a:lnSpc>
                  <a:spcPct val="100000"/>
                </a:lnSpc>
                <a:spcBef>
                  <a:spcPct val="0"/>
                </a:spcBef>
                <a:spcAft>
                  <a:spcPct val="0"/>
                </a:spcAft>
                <a:buClrTx/>
                <a:buSzTx/>
                <a:buFontTx/>
                <a:buNone/>
                <a:tabLst/>
                <a:defRPr/>
              </a:pPr>
              <a:endParaRPr kumimoji="0" lang="en-US" sz="2000" i="0" u="none" strike="noStrike" kern="1200" cap="none" spc="0" normalizeH="0" baseline="0" noProof="0">
                <a:ln>
                  <a:noFill/>
                </a:ln>
                <a:solidFill>
                  <a:schemeClr val="tx2"/>
                </a:solidFill>
                <a:effectLst/>
                <a:uLnTx/>
                <a:uFillTx/>
                <a:latin typeface="CiscoSansTT ExtraLight"/>
                <a:ea typeface="+mn-ea"/>
                <a:cs typeface="+mn-cs"/>
              </a:endParaRPr>
            </a:p>
          </p:txBody>
        </p:sp>
        <p:sp>
          <p:nvSpPr>
            <p:cNvPr id="67" name="Rectangle 66">
              <a:extLst>
                <a:ext uri="{FF2B5EF4-FFF2-40B4-BE49-F238E27FC236}">
                  <a16:creationId xmlns:a16="http://schemas.microsoft.com/office/drawing/2014/main" id="{47A53F78-D934-3544-B476-02AAC39879E5}"/>
                </a:ext>
              </a:extLst>
            </p:cNvPr>
            <p:cNvSpPr/>
            <p:nvPr/>
          </p:nvSpPr>
          <p:spPr>
            <a:xfrm flipH="1">
              <a:off x="7179902" y="4462603"/>
              <a:ext cx="1913210" cy="276999"/>
            </a:xfrm>
            <a:prstGeom prst="rect">
              <a:avLst/>
            </a:prstGeom>
            <a:grpFill/>
          </p:spPr>
          <p:txBody>
            <a:bodyPr wrap="square">
              <a:spAutoFit/>
            </a:bodyPr>
            <a:lstStyle/>
            <a:p>
              <a:pPr marL="120638" marR="0" lvl="1" indent="0" defTabSz="685783" rtl="0" eaLnBrk="1" fontAlgn="base" latinLnBrk="0" hangingPunct="1">
                <a:lnSpc>
                  <a:spcPct val="100000"/>
                </a:lnSpc>
                <a:spcBef>
                  <a:spcPct val="0"/>
                </a:spcBef>
                <a:spcAft>
                  <a:spcPts val="300"/>
                </a:spcAft>
                <a:buClrTx/>
                <a:buSzTx/>
                <a:buFontTx/>
                <a:buNone/>
                <a:tabLst/>
                <a:defRPr/>
              </a:pPr>
              <a:r>
                <a:rPr kumimoji="0" lang="en-US" sz="1200" i="0" u="none" strike="noStrike" kern="1200" cap="none" spc="0" normalizeH="0" baseline="0" noProof="0" dirty="0">
                  <a:ln>
                    <a:noFill/>
                  </a:ln>
                  <a:solidFill>
                    <a:schemeClr val="tx2"/>
                  </a:solidFill>
                  <a:effectLst/>
                  <a:uLnTx/>
                  <a:uFillTx/>
                  <a:latin typeface="CiscoSansTT ExtraLight"/>
                  <a:ea typeface="ＭＳ Ｐゴシック" charset="0"/>
                </a:rPr>
                <a:t>Full Stack Management</a:t>
              </a:r>
            </a:p>
          </p:txBody>
        </p:sp>
        <p:pic>
          <p:nvPicPr>
            <p:cNvPr id="68" name="Picture 67">
              <a:extLst>
                <a:ext uri="{FF2B5EF4-FFF2-40B4-BE49-F238E27FC236}">
                  <a16:creationId xmlns:a16="http://schemas.microsoft.com/office/drawing/2014/main" id="{58E5ADB9-6A81-B44E-8D89-10ECB576A2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8633" y="4358921"/>
              <a:ext cx="463319" cy="463319"/>
            </a:xfrm>
            <a:prstGeom prst="rect">
              <a:avLst/>
            </a:prstGeom>
            <a:grpFill/>
          </p:spPr>
        </p:pic>
      </p:grpSp>
      <p:grpSp>
        <p:nvGrpSpPr>
          <p:cNvPr id="69" name="Group 68">
            <a:extLst>
              <a:ext uri="{FF2B5EF4-FFF2-40B4-BE49-F238E27FC236}">
                <a16:creationId xmlns:a16="http://schemas.microsoft.com/office/drawing/2014/main" id="{6E13A353-9DE8-B04E-903E-0A612652ADD6}"/>
              </a:ext>
            </a:extLst>
          </p:cNvPr>
          <p:cNvGrpSpPr/>
          <p:nvPr/>
        </p:nvGrpSpPr>
        <p:grpSpPr>
          <a:xfrm>
            <a:off x="6590061" y="2942710"/>
            <a:ext cx="2270313" cy="463319"/>
            <a:chOff x="6868632" y="3221890"/>
            <a:chExt cx="2270313" cy="463319"/>
          </a:xfrm>
          <a:solidFill>
            <a:schemeClr val="bg1">
              <a:lumMod val="90000"/>
              <a:lumOff val="10000"/>
            </a:schemeClr>
          </a:solidFill>
        </p:grpSpPr>
        <p:grpSp>
          <p:nvGrpSpPr>
            <p:cNvPr id="70" name="Group 69">
              <a:extLst>
                <a:ext uri="{FF2B5EF4-FFF2-40B4-BE49-F238E27FC236}">
                  <a16:creationId xmlns:a16="http://schemas.microsoft.com/office/drawing/2014/main" id="{7A45C458-F700-F845-BCE0-750DCF91A102}"/>
                </a:ext>
              </a:extLst>
            </p:cNvPr>
            <p:cNvGrpSpPr/>
            <p:nvPr/>
          </p:nvGrpSpPr>
          <p:grpSpPr>
            <a:xfrm flipH="1">
              <a:off x="6874359" y="3235778"/>
              <a:ext cx="2264586" cy="437511"/>
              <a:chOff x="-110058" y="1089203"/>
              <a:chExt cx="3476797" cy="727802"/>
            </a:xfrm>
            <a:grpFill/>
          </p:grpSpPr>
          <p:sp>
            <p:nvSpPr>
              <p:cNvPr id="72" name="Round Same Side Corner Rectangle 1480">
                <a:extLst>
                  <a:ext uri="{FF2B5EF4-FFF2-40B4-BE49-F238E27FC236}">
                    <a16:creationId xmlns:a16="http://schemas.microsoft.com/office/drawing/2014/main" id="{A14513E5-5DB3-8948-9B9F-746B7774D1DC}"/>
                  </a:ext>
                </a:extLst>
              </p:cNvPr>
              <p:cNvSpPr/>
              <p:nvPr/>
            </p:nvSpPr>
            <p:spPr>
              <a:xfrm rot="5400000">
                <a:off x="1264440" y="-285295"/>
                <a:ext cx="727802" cy="3476797"/>
              </a:xfrm>
              <a:prstGeom prst="round2SameRect">
                <a:avLst>
                  <a:gd name="adj1" fmla="val 50000"/>
                  <a:gd name="adj2" fmla="val 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base" latinLnBrk="0" hangingPunct="1">
                  <a:lnSpc>
                    <a:spcPct val="100000"/>
                  </a:lnSpc>
                  <a:spcBef>
                    <a:spcPct val="0"/>
                  </a:spcBef>
                  <a:spcAft>
                    <a:spcPct val="0"/>
                  </a:spcAft>
                  <a:buClrTx/>
                  <a:buSzTx/>
                  <a:buFontTx/>
                  <a:buNone/>
                  <a:tabLst/>
                  <a:defRPr/>
                </a:pPr>
                <a:endParaRPr kumimoji="0" lang="en-US" sz="2000" i="0" u="none" strike="noStrike" kern="1200" cap="none" spc="0" normalizeH="0" baseline="0" noProof="0">
                  <a:ln>
                    <a:noFill/>
                  </a:ln>
                  <a:solidFill>
                    <a:schemeClr val="tx2"/>
                  </a:solidFill>
                  <a:effectLst/>
                  <a:uLnTx/>
                  <a:uFillTx/>
                  <a:latin typeface="CiscoSansTT ExtraLight"/>
                  <a:ea typeface="+mn-ea"/>
                  <a:cs typeface="+mn-cs"/>
                </a:endParaRPr>
              </a:p>
            </p:txBody>
          </p:sp>
          <p:sp>
            <p:nvSpPr>
              <p:cNvPr id="73" name="Rectangle 72">
                <a:extLst>
                  <a:ext uri="{FF2B5EF4-FFF2-40B4-BE49-F238E27FC236}">
                    <a16:creationId xmlns:a16="http://schemas.microsoft.com/office/drawing/2014/main" id="{A01C409D-40A0-5A40-9788-155C079E147B}"/>
                  </a:ext>
                </a:extLst>
              </p:cNvPr>
              <p:cNvSpPr/>
              <p:nvPr/>
            </p:nvSpPr>
            <p:spPr>
              <a:xfrm>
                <a:off x="20918" y="1227891"/>
                <a:ext cx="2876723" cy="460789"/>
              </a:xfrm>
              <a:prstGeom prst="rect">
                <a:avLst/>
              </a:prstGeom>
              <a:grpFill/>
            </p:spPr>
            <p:txBody>
              <a:bodyPr wrap="square">
                <a:spAutoFit/>
              </a:bodyPr>
              <a:lstStyle/>
              <a:p>
                <a:pPr marL="120638" marR="0" lvl="1" indent="0" defTabSz="685783" rtl="0" eaLnBrk="1" fontAlgn="base" latinLnBrk="0" hangingPunct="1">
                  <a:lnSpc>
                    <a:spcPct val="100000"/>
                  </a:lnSpc>
                  <a:spcBef>
                    <a:spcPct val="0"/>
                  </a:spcBef>
                  <a:spcAft>
                    <a:spcPts val="300"/>
                  </a:spcAft>
                  <a:buClrTx/>
                  <a:buSzTx/>
                  <a:buFontTx/>
                  <a:buNone/>
                  <a:tabLst/>
                  <a:defRPr/>
                </a:pPr>
                <a:r>
                  <a:rPr lang="en-US" sz="1200" dirty="0">
                    <a:solidFill>
                      <a:schemeClr val="tx2"/>
                    </a:solidFill>
                    <a:latin typeface="CiscoSansTT ExtraLight"/>
                  </a:rPr>
                  <a:t>Complete Support</a:t>
                </a:r>
                <a:endParaRPr kumimoji="0" lang="en-US" sz="1200" i="0" u="none" strike="noStrike" kern="1200" cap="none" spc="0" normalizeH="0" baseline="0" noProof="0" dirty="0">
                  <a:ln>
                    <a:noFill/>
                  </a:ln>
                  <a:solidFill>
                    <a:schemeClr val="tx2"/>
                  </a:solidFill>
                  <a:effectLst/>
                  <a:uLnTx/>
                  <a:uFillTx/>
                  <a:latin typeface="CiscoSansTT ExtraLight"/>
                  <a:ea typeface="ＭＳ Ｐゴシック" charset="0"/>
                </a:endParaRPr>
              </a:p>
            </p:txBody>
          </p:sp>
        </p:grpSp>
        <p:pic>
          <p:nvPicPr>
            <p:cNvPr id="71" name="Picture 70">
              <a:extLst>
                <a:ext uri="{FF2B5EF4-FFF2-40B4-BE49-F238E27FC236}">
                  <a16:creationId xmlns:a16="http://schemas.microsoft.com/office/drawing/2014/main" id="{2B94235C-683E-384D-B564-033DA54430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8632" y="3221890"/>
              <a:ext cx="464226" cy="463319"/>
            </a:xfrm>
            <a:prstGeom prst="rect">
              <a:avLst/>
            </a:prstGeom>
            <a:grpFill/>
          </p:spPr>
        </p:pic>
      </p:grpSp>
      <p:grpSp>
        <p:nvGrpSpPr>
          <p:cNvPr id="74" name="Group 73">
            <a:extLst>
              <a:ext uri="{FF2B5EF4-FFF2-40B4-BE49-F238E27FC236}">
                <a16:creationId xmlns:a16="http://schemas.microsoft.com/office/drawing/2014/main" id="{A3F38B51-DE81-AE4F-B722-E0D0486F74D0}"/>
              </a:ext>
            </a:extLst>
          </p:cNvPr>
          <p:cNvGrpSpPr/>
          <p:nvPr/>
        </p:nvGrpSpPr>
        <p:grpSpPr>
          <a:xfrm>
            <a:off x="6578695" y="2387339"/>
            <a:ext cx="2286734" cy="465134"/>
            <a:chOff x="6857266" y="2666519"/>
            <a:chExt cx="2286734" cy="465134"/>
          </a:xfrm>
          <a:solidFill>
            <a:schemeClr val="bg1">
              <a:lumMod val="90000"/>
              <a:lumOff val="10000"/>
            </a:schemeClr>
          </a:solidFill>
        </p:grpSpPr>
        <p:grpSp>
          <p:nvGrpSpPr>
            <p:cNvPr id="75" name="Group 74">
              <a:extLst>
                <a:ext uri="{FF2B5EF4-FFF2-40B4-BE49-F238E27FC236}">
                  <a16:creationId xmlns:a16="http://schemas.microsoft.com/office/drawing/2014/main" id="{4FA3B7A3-B9EE-F34D-A4A2-BB88122B6903}"/>
                </a:ext>
              </a:extLst>
            </p:cNvPr>
            <p:cNvGrpSpPr/>
            <p:nvPr/>
          </p:nvGrpSpPr>
          <p:grpSpPr>
            <a:xfrm flipH="1">
              <a:off x="6868631" y="2689809"/>
              <a:ext cx="2275369" cy="437510"/>
              <a:chOff x="-108130" y="1089200"/>
              <a:chExt cx="3474871" cy="945339"/>
            </a:xfrm>
            <a:grpFill/>
          </p:grpSpPr>
          <p:sp>
            <p:nvSpPr>
              <p:cNvPr id="77" name="Round Same Side Corner Rectangle 1480">
                <a:extLst>
                  <a:ext uri="{FF2B5EF4-FFF2-40B4-BE49-F238E27FC236}">
                    <a16:creationId xmlns:a16="http://schemas.microsoft.com/office/drawing/2014/main" id="{C26A31F0-DFEA-2F40-BDA7-A13DE0C03D4B}"/>
                  </a:ext>
                </a:extLst>
              </p:cNvPr>
              <p:cNvSpPr/>
              <p:nvPr/>
            </p:nvSpPr>
            <p:spPr>
              <a:xfrm rot="5400000">
                <a:off x="1156636" y="-175566"/>
                <a:ext cx="945339" cy="3474871"/>
              </a:xfrm>
              <a:prstGeom prst="round2SameRect">
                <a:avLst>
                  <a:gd name="adj1" fmla="val 50000"/>
                  <a:gd name="adj2" fmla="val 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base" latinLnBrk="0" hangingPunct="1">
                  <a:lnSpc>
                    <a:spcPct val="100000"/>
                  </a:lnSpc>
                  <a:spcBef>
                    <a:spcPct val="0"/>
                  </a:spcBef>
                  <a:spcAft>
                    <a:spcPct val="0"/>
                  </a:spcAft>
                  <a:buClrTx/>
                  <a:buSzTx/>
                  <a:buFontTx/>
                  <a:buNone/>
                  <a:tabLst/>
                  <a:defRPr/>
                </a:pPr>
                <a:endParaRPr kumimoji="0" lang="en-US" sz="1200" i="0" u="none" strike="noStrike" kern="1200" cap="none" spc="0" normalizeH="0" baseline="0" noProof="0">
                  <a:ln>
                    <a:noFill/>
                  </a:ln>
                  <a:solidFill>
                    <a:schemeClr val="tx2"/>
                  </a:solidFill>
                  <a:effectLst/>
                  <a:uLnTx/>
                  <a:uFillTx/>
                  <a:latin typeface="CiscoSansTT ExtraLight"/>
                  <a:ea typeface="+mn-ea"/>
                  <a:cs typeface="+mn-cs"/>
                </a:endParaRPr>
              </a:p>
            </p:txBody>
          </p:sp>
          <p:sp>
            <p:nvSpPr>
              <p:cNvPr id="78" name="Rectangle 77">
                <a:extLst>
                  <a:ext uri="{FF2B5EF4-FFF2-40B4-BE49-F238E27FC236}">
                    <a16:creationId xmlns:a16="http://schemas.microsoft.com/office/drawing/2014/main" id="{5A803B2C-BA25-9C48-918B-BC66416B7127}"/>
                  </a:ext>
                </a:extLst>
              </p:cNvPr>
              <p:cNvSpPr/>
              <p:nvPr/>
            </p:nvSpPr>
            <p:spPr>
              <a:xfrm>
                <a:off x="239603" y="1270891"/>
                <a:ext cx="2647448" cy="598519"/>
              </a:xfrm>
              <a:prstGeom prst="rect">
                <a:avLst/>
              </a:prstGeom>
              <a:grpFill/>
            </p:spPr>
            <p:txBody>
              <a:bodyPr wrap="square">
                <a:spAutoFit/>
              </a:bodyPr>
              <a:lstStyle/>
              <a:p>
                <a:pPr marL="120638" marR="0" lvl="1" indent="0" defTabSz="685783" rtl="0" eaLnBrk="1" fontAlgn="base" latinLnBrk="0" hangingPunct="1">
                  <a:lnSpc>
                    <a:spcPct val="100000"/>
                  </a:lnSpc>
                  <a:spcBef>
                    <a:spcPct val="0"/>
                  </a:spcBef>
                  <a:spcAft>
                    <a:spcPts val="300"/>
                  </a:spcAft>
                  <a:buClrTx/>
                  <a:buSzTx/>
                  <a:buFontTx/>
                  <a:buNone/>
                  <a:tabLst/>
                  <a:defRPr/>
                </a:pPr>
                <a:r>
                  <a:rPr kumimoji="0" lang="en-US" sz="1200" i="0" u="none" strike="noStrike" kern="1200" cap="none" spc="0" normalizeH="0" baseline="0" noProof="0" dirty="0">
                    <a:ln>
                      <a:noFill/>
                    </a:ln>
                    <a:solidFill>
                      <a:schemeClr val="tx2"/>
                    </a:solidFill>
                    <a:effectLst/>
                    <a:uLnTx/>
                    <a:uFillTx/>
                    <a:latin typeface="CiscoSansTT ExtraLight"/>
                    <a:ea typeface="ＭＳ Ｐゴシック" charset="0"/>
                  </a:rPr>
                  <a:t>Fully Automated</a:t>
                </a:r>
              </a:p>
            </p:txBody>
          </p:sp>
        </p:grpSp>
        <p:pic>
          <p:nvPicPr>
            <p:cNvPr id="76" name="Picture 75">
              <a:extLst>
                <a:ext uri="{FF2B5EF4-FFF2-40B4-BE49-F238E27FC236}">
                  <a16:creationId xmlns:a16="http://schemas.microsoft.com/office/drawing/2014/main" id="{67681E06-98A8-D143-AA68-64097D891E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7266" y="2666519"/>
              <a:ext cx="464226" cy="465134"/>
            </a:xfrm>
            <a:prstGeom prst="rect">
              <a:avLst/>
            </a:prstGeom>
            <a:grpFill/>
          </p:spPr>
        </p:pic>
      </p:grpSp>
    </p:spTree>
    <p:extLst>
      <p:ext uri="{BB962C8B-B14F-4D97-AF65-F5344CB8AC3E}">
        <p14:creationId xmlns:p14="http://schemas.microsoft.com/office/powerpoint/2010/main" val="3958478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500"/>
                                        <p:tgtEl>
                                          <p:spTgt spid="69"/>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left)">
                                      <p:cBhvr>
                                        <p:cTn id="19" dur="500"/>
                                        <p:tgtEl>
                                          <p:spTgt spid="6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EA8E-FC2F-1743-BA36-4EA519CE617D}"/>
              </a:ext>
            </a:extLst>
          </p:cNvPr>
          <p:cNvSpPr>
            <a:spLocks noGrp="1"/>
          </p:cNvSpPr>
          <p:nvPr>
            <p:ph type="title"/>
          </p:nvPr>
        </p:nvSpPr>
        <p:spPr/>
        <p:txBody>
          <a:bodyPr/>
          <a:lstStyle/>
          <a:p>
            <a:r>
              <a:rPr lang="en-BE" dirty="0"/>
              <a:t>3 Steps to Cloud Native</a:t>
            </a:r>
          </a:p>
        </p:txBody>
      </p:sp>
      <p:sp>
        <p:nvSpPr>
          <p:cNvPr id="33" name="Rounded Rectangle 32">
            <a:extLst>
              <a:ext uri="{FF2B5EF4-FFF2-40B4-BE49-F238E27FC236}">
                <a16:creationId xmlns:a16="http://schemas.microsoft.com/office/drawing/2014/main" id="{6810FEC6-7202-2A42-B68F-F810D527AFC1}"/>
              </a:ext>
            </a:extLst>
          </p:cNvPr>
          <p:cNvSpPr/>
          <p:nvPr/>
        </p:nvSpPr>
        <p:spPr>
          <a:xfrm>
            <a:off x="672966" y="2166045"/>
            <a:ext cx="1300212" cy="1773440"/>
          </a:xfrm>
          <a:prstGeom prst="roundRect">
            <a:avLst>
              <a:gd name="adj" fmla="val 4902"/>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4" name="TextBox 33">
            <a:extLst>
              <a:ext uri="{FF2B5EF4-FFF2-40B4-BE49-F238E27FC236}">
                <a16:creationId xmlns:a16="http://schemas.microsoft.com/office/drawing/2014/main" id="{F5E19435-F75F-6C42-811D-BBAE055B29DA}"/>
              </a:ext>
            </a:extLst>
          </p:cNvPr>
          <p:cNvSpPr txBox="1"/>
          <p:nvPr/>
        </p:nvSpPr>
        <p:spPr>
          <a:xfrm>
            <a:off x="669047" y="2145295"/>
            <a:ext cx="1300212" cy="307777"/>
          </a:xfrm>
          <a:prstGeom prst="rect">
            <a:avLst/>
          </a:prstGeom>
          <a:noFill/>
        </p:spPr>
        <p:txBody>
          <a:bodyPr wrap="square" rtlCol="0">
            <a:spAutoFit/>
          </a:bodyPr>
          <a:lstStyle/>
          <a:p>
            <a:pPr algn="ctr"/>
            <a:r>
              <a:rPr lang="en-BE" sz="1400" dirty="0">
                <a:solidFill>
                  <a:schemeClr val="accent1"/>
                </a:solidFill>
                <a:latin typeface="+mn-lt"/>
              </a:rPr>
              <a:t>Intersight</a:t>
            </a:r>
          </a:p>
        </p:txBody>
      </p:sp>
      <p:sp>
        <p:nvSpPr>
          <p:cNvPr id="35" name="Rounded Rectangle 34">
            <a:extLst>
              <a:ext uri="{FF2B5EF4-FFF2-40B4-BE49-F238E27FC236}">
                <a16:creationId xmlns:a16="http://schemas.microsoft.com/office/drawing/2014/main" id="{0B68BA86-1AFF-8B46-8C1E-1AF9593E397D}"/>
              </a:ext>
            </a:extLst>
          </p:cNvPr>
          <p:cNvSpPr/>
          <p:nvPr/>
        </p:nvSpPr>
        <p:spPr>
          <a:xfrm>
            <a:off x="763023" y="3532658"/>
            <a:ext cx="1112265" cy="30734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050" dirty="0">
                <a:solidFill>
                  <a:schemeClr val="accent5"/>
                </a:solidFill>
              </a:rPr>
              <a:t>Server Management</a:t>
            </a:r>
          </a:p>
        </p:txBody>
      </p:sp>
      <p:pic>
        <p:nvPicPr>
          <p:cNvPr id="44" name="Picture 43">
            <a:extLst>
              <a:ext uri="{FF2B5EF4-FFF2-40B4-BE49-F238E27FC236}">
                <a16:creationId xmlns:a16="http://schemas.microsoft.com/office/drawing/2014/main" id="{1135CF60-4C83-3B44-BB04-31D338D06458}"/>
              </a:ext>
            </a:extLst>
          </p:cNvPr>
          <p:cNvPicPr>
            <a:picLocks noChangeAspect="1"/>
          </p:cNvPicPr>
          <p:nvPr/>
        </p:nvPicPr>
        <p:blipFill>
          <a:blip r:embed="rId3"/>
          <a:stretch>
            <a:fillRect/>
          </a:stretch>
        </p:blipFill>
        <p:spPr>
          <a:xfrm>
            <a:off x="2601113" y="3443729"/>
            <a:ext cx="1833384" cy="318704"/>
          </a:xfrm>
          <a:prstGeom prst="rect">
            <a:avLst/>
          </a:prstGeom>
        </p:spPr>
      </p:pic>
      <p:pic>
        <p:nvPicPr>
          <p:cNvPr id="47" name="Picture 46">
            <a:extLst>
              <a:ext uri="{FF2B5EF4-FFF2-40B4-BE49-F238E27FC236}">
                <a16:creationId xmlns:a16="http://schemas.microsoft.com/office/drawing/2014/main" id="{474CA41C-7335-8C4F-A4A2-D4FE12D76132}"/>
              </a:ext>
            </a:extLst>
          </p:cNvPr>
          <p:cNvPicPr>
            <a:picLocks noChangeAspect="1"/>
          </p:cNvPicPr>
          <p:nvPr/>
        </p:nvPicPr>
        <p:blipFill>
          <a:blip r:embed="rId3"/>
          <a:stretch>
            <a:fillRect/>
          </a:stretch>
        </p:blipFill>
        <p:spPr>
          <a:xfrm>
            <a:off x="4426738" y="3443729"/>
            <a:ext cx="1833384" cy="318704"/>
          </a:xfrm>
          <a:prstGeom prst="rect">
            <a:avLst/>
          </a:prstGeom>
        </p:spPr>
      </p:pic>
      <p:pic>
        <p:nvPicPr>
          <p:cNvPr id="48" name="Picture 47">
            <a:extLst>
              <a:ext uri="{FF2B5EF4-FFF2-40B4-BE49-F238E27FC236}">
                <a16:creationId xmlns:a16="http://schemas.microsoft.com/office/drawing/2014/main" id="{3F7A09A8-A8B2-814F-A031-67DC977B481F}"/>
              </a:ext>
            </a:extLst>
          </p:cNvPr>
          <p:cNvPicPr>
            <a:picLocks noChangeAspect="1"/>
          </p:cNvPicPr>
          <p:nvPr/>
        </p:nvPicPr>
        <p:blipFill>
          <a:blip r:embed="rId3"/>
          <a:stretch>
            <a:fillRect/>
          </a:stretch>
        </p:blipFill>
        <p:spPr>
          <a:xfrm>
            <a:off x="6247240" y="3443729"/>
            <a:ext cx="1833384" cy="318704"/>
          </a:xfrm>
          <a:prstGeom prst="rect">
            <a:avLst/>
          </a:prstGeom>
        </p:spPr>
      </p:pic>
      <p:sp>
        <p:nvSpPr>
          <p:cNvPr id="3" name="TextBox 2">
            <a:extLst>
              <a:ext uri="{FF2B5EF4-FFF2-40B4-BE49-F238E27FC236}">
                <a16:creationId xmlns:a16="http://schemas.microsoft.com/office/drawing/2014/main" id="{CD9759EC-B391-0B45-9E6F-CE2E8D09F236}"/>
              </a:ext>
            </a:extLst>
          </p:cNvPr>
          <p:cNvSpPr txBox="1"/>
          <p:nvPr/>
        </p:nvSpPr>
        <p:spPr>
          <a:xfrm>
            <a:off x="669047" y="1325880"/>
            <a:ext cx="3902953" cy="369332"/>
          </a:xfrm>
          <a:prstGeom prst="rect">
            <a:avLst/>
          </a:prstGeom>
          <a:noFill/>
        </p:spPr>
        <p:txBody>
          <a:bodyPr wrap="square" rtlCol="0">
            <a:spAutoFit/>
          </a:bodyPr>
          <a:lstStyle/>
          <a:p>
            <a:r>
              <a:rPr lang="en-BE" dirty="0">
                <a:latin typeface="+mn-lt"/>
              </a:rPr>
              <a:t>Step 1: Claim your Servers</a:t>
            </a:r>
          </a:p>
        </p:txBody>
      </p:sp>
    </p:spTree>
    <p:extLst>
      <p:ext uri="{BB962C8B-B14F-4D97-AF65-F5344CB8AC3E}">
        <p14:creationId xmlns:p14="http://schemas.microsoft.com/office/powerpoint/2010/main" val="965658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EA8E-FC2F-1743-BA36-4EA519CE617D}"/>
              </a:ext>
            </a:extLst>
          </p:cNvPr>
          <p:cNvSpPr>
            <a:spLocks noGrp="1"/>
          </p:cNvSpPr>
          <p:nvPr>
            <p:ph type="title"/>
          </p:nvPr>
        </p:nvSpPr>
        <p:spPr/>
        <p:txBody>
          <a:bodyPr/>
          <a:lstStyle/>
          <a:p>
            <a:r>
              <a:rPr lang="en-BE" dirty="0"/>
              <a:t>3 Steps to Cloud Native</a:t>
            </a:r>
          </a:p>
        </p:txBody>
      </p:sp>
      <p:sp>
        <p:nvSpPr>
          <p:cNvPr id="3" name="TextBox 2">
            <a:extLst>
              <a:ext uri="{FF2B5EF4-FFF2-40B4-BE49-F238E27FC236}">
                <a16:creationId xmlns:a16="http://schemas.microsoft.com/office/drawing/2014/main" id="{CD9759EC-B391-0B45-9E6F-CE2E8D09F236}"/>
              </a:ext>
            </a:extLst>
          </p:cNvPr>
          <p:cNvSpPr txBox="1"/>
          <p:nvPr/>
        </p:nvSpPr>
        <p:spPr>
          <a:xfrm>
            <a:off x="669047" y="1325880"/>
            <a:ext cx="3902953" cy="369332"/>
          </a:xfrm>
          <a:prstGeom prst="rect">
            <a:avLst/>
          </a:prstGeom>
          <a:noFill/>
        </p:spPr>
        <p:txBody>
          <a:bodyPr wrap="square" rtlCol="0">
            <a:spAutoFit/>
          </a:bodyPr>
          <a:lstStyle/>
          <a:p>
            <a:r>
              <a:rPr lang="en-BE" dirty="0">
                <a:latin typeface="+mn-lt"/>
              </a:rPr>
              <a:t>Step 2: Create &amp; Deploy IWE Profile</a:t>
            </a:r>
          </a:p>
        </p:txBody>
      </p:sp>
      <p:sp>
        <p:nvSpPr>
          <p:cNvPr id="11" name="Rounded Rectangle 10">
            <a:extLst>
              <a:ext uri="{FF2B5EF4-FFF2-40B4-BE49-F238E27FC236}">
                <a16:creationId xmlns:a16="http://schemas.microsoft.com/office/drawing/2014/main" id="{60431274-C106-AD40-9243-4BA4C6D8B0F4}"/>
              </a:ext>
            </a:extLst>
          </p:cNvPr>
          <p:cNvSpPr/>
          <p:nvPr/>
        </p:nvSpPr>
        <p:spPr>
          <a:xfrm>
            <a:off x="672966" y="2166045"/>
            <a:ext cx="1300212" cy="1773440"/>
          </a:xfrm>
          <a:prstGeom prst="roundRect">
            <a:avLst>
              <a:gd name="adj" fmla="val 4902"/>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2" name="TextBox 11">
            <a:extLst>
              <a:ext uri="{FF2B5EF4-FFF2-40B4-BE49-F238E27FC236}">
                <a16:creationId xmlns:a16="http://schemas.microsoft.com/office/drawing/2014/main" id="{D9C5F1E5-F704-284D-B695-FDA755ADF6AE}"/>
              </a:ext>
            </a:extLst>
          </p:cNvPr>
          <p:cNvSpPr txBox="1"/>
          <p:nvPr/>
        </p:nvSpPr>
        <p:spPr>
          <a:xfrm>
            <a:off x="669047" y="2145295"/>
            <a:ext cx="1300212" cy="307777"/>
          </a:xfrm>
          <a:prstGeom prst="rect">
            <a:avLst/>
          </a:prstGeom>
          <a:noFill/>
        </p:spPr>
        <p:txBody>
          <a:bodyPr wrap="square" rtlCol="0">
            <a:spAutoFit/>
          </a:bodyPr>
          <a:lstStyle/>
          <a:p>
            <a:pPr algn="ctr"/>
            <a:r>
              <a:rPr lang="en-BE" sz="1400" dirty="0">
                <a:solidFill>
                  <a:schemeClr val="accent1"/>
                </a:solidFill>
                <a:latin typeface="+mn-lt"/>
              </a:rPr>
              <a:t>Intersight</a:t>
            </a:r>
          </a:p>
        </p:txBody>
      </p:sp>
      <p:sp>
        <p:nvSpPr>
          <p:cNvPr id="13" name="Rounded Rectangle 12">
            <a:extLst>
              <a:ext uri="{FF2B5EF4-FFF2-40B4-BE49-F238E27FC236}">
                <a16:creationId xmlns:a16="http://schemas.microsoft.com/office/drawing/2014/main" id="{7528F2C6-EB4F-5E48-ABFB-479A218C5BCE}"/>
              </a:ext>
            </a:extLst>
          </p:cNvPr>
          <p:cNvSpPr/>
          <p:nvPr/>
        </p:nvSpPr>
        <p:spPr>
          <a:xfrm>
            <a:off x="763023" y="3532658"/>
            <a:ext cx="1112265" cy="30734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050" dirty="0">
                <a:solidFill>
                  <a:schemeClr val="accent5"/>
                </a:solidFill>
              </a:rPr>
              <a:t>Server Management</a:t>
            </a:r>
          </a:p>
        </p:txBody>
      </p:sp>
      <p:sp>
        <p:nvSpPr>
          <p:cNvPr id="14" name="Rounded Rectangle 13">
            <a:extLst>
              <a:ext uri="{FF2B5EF4-FFF2-40B4-BE49-F238E27FC236}">
                <a16:creationId xmlns:a16="http://schemas.microsoft.com/office/drawing/2014/main" id="{6FC483B0-1C5A-3844-B499-9DDAF039430E}"/>
              </a:ext>
            </a:extLst>
          </p:cNvPr>
          <p:cNvSpPr/>
          <p:nvPr/>
        </p:nvSpPr>
        <p:spPr>
          <a:xfrm>
            <a:off x="2671621" y="3015566"/>
            <a:ext cx="5326500" cy="310063"/>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IWE : Operating System,</a:t>
            </a:r>
            <a:r>
              <a:rPr lang="en-BE" sz="1100" dirty="0">
                <a:solidFill>
                  <a:schemeClr val="accent5"/>
                </a:solidFill>
              </a:rPr>
              <a:t> Hypervisor</a:t>
            </a:r>
            <a:r>
              <a:rPr lang="en-US" sz="1100" dirty="0">
                <a:solidFill>
                  <a:schemeClr val="accent5"/>
                </a:solidFill>
              </a:rPr>
              <a:t>, </a:t>
            </a:r>
            <a:r>
              <a:rPr lang="en-BE" sz="1100" dirty="0">
                <a:solidFill>
                  <a:schemeClr val="accent5"/>
                </a:solidFill>
              </a:rPr>
              <a:t>Clustering</a:t>
            </a:r>
            <a:r>
              <a:rPr lang="en-US" sz="1100" dirty="0">
                <a:solidFill>
                  <a:schemeClr val="accent5"/>
                </a:solidFill>
              </a:rPr>
              <a:t>            </a:t>
            </a:r>
            <a:endParaRPr lang="en-BE" sz="1100" dirty="0">
              <a:solidFill>
                <a:schemeClr val="accent5"/>
              </a:solidFill>
            </a:endParaRPr>
          </a:p>
        </p:txBody>
      </p:sp>
      <p:cxnSp>
        <p:nvCxnSpPr>
          <p:cNvPr id="15" name="Straight Arrow Connector 14">
            <a:extLst>
              <a:ext uri="{FF2B5EF4-FFF2-40B4-BE49-F238E27FC236}">
                <a16:creationId xmlns:a16="http://schemas.microsoft.com/office/drawing/2014/main" id="{958116D5-F9AC-2E49-B04E-D6161C4BCB2D}"/>
              </a:ext>
            </a:extLst>
          </p:cNvPr>
          <p:cNvCxnSpPr>
            <a:cxnSpLocks/>
          </p:cNvCxnSpPr>
          <p:nvPr/>
        </p:nvCxnSpPr>
        <p:spPr>
          <a:xfrm>
            <a:off x="1875288" y="3686332"/>
            <a:ext cx="803206" cy="0"/>
          </a:xfrm>
          <a:prstGeom prst="straightConnector1">
            <a:avLst/>
          </a:prstGeom>
          <a:ln w="349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E6CFD25C-5045-A740-807C-36D71A252C32}"/>
              </a:ext>
            </a:extLst>
          </p:cNvPr>
          <p:cNvSpPr/>
          <p:nvPr/>
        </p:nvSpPr>
        <p:spPr>
          <a:xfrm>
            <a:off x="6010544" y="3056232"/>
            <a:ext cx="1918162" cy="238522"/>
          </a:xfrm>
          <a:prstGeom prst="roundRect">
            <a:avLst/>
          </a:prstGeom>
          <a:no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5">
                    <a:lumMod val="50000"/>
                  </a:schemeClr>
                </a:solidFill>
              </a:rPr>
              <a:t>Hyperflex Data Platform</a:t>
            </a:r>
            <a:endParaRPr lang="en-BE" sz="1100" dirty="0">
              <a:solidFill>
                <a:schemeClr val="accent5">
                  <a:lumMod val="50000"/>
                </a:schemeClr>
              </a:solidFill>
            </a:endParaRPr>
          </a:p>
        </p:txBody>
      </p:sp>
      <p:sp>
        <p:nvSpPr>
          <p:cNvPr id="17" name="Rounded Rectangle 16">
            <a:extLst>
              <a:ext uri="{FF2B5EF4-FFF2-40B4-BE49-F238E27FC236}">
                <a16:creationId xmlns:a16="http://schemas.microsoft.com/office/drawing/2014/main" id="{D502E911-6C8C-E44E-998A-EA3F03EDEB88}"/>
              </a:ext>
            </a:extLst>
          </p:cNvPr>
          <p:cNvSpPr/>
          <p:nvPr/>
        </p:nvSpPr>
        <p:spPr>
          <a:xfrm>
            <a:off x="763021" y="3018281"/>
            <a:ext cx="1112265" cy="307348"/>
          </a:xfrm>
          <a:prstGeom prst="roundRect">
            <a:avLst/>
          </a:prstGeom>
          <a:no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5"/>
                </a:solidFill>
              </a:rPr>
              <a:t>IWE</a:t>
            </a:r>
            <a:endParaRPr lang="en-BE" sz="1100" dirty="0">
              <a:solidFill>
                <a:schemeClr val="accent5"/>
              </a:solidFill>
            </a:endParaRPr>
          </a:p>
        </p:txBody>
      </p:sp>
      <p:pic>
        <p:nvPicPr>
          <p:cNvPr id="19" name="Picture 18">
            <a:extLst>
              <a:ext uri="{FF2B5EF4-FFF2-40B4-BE49-F238E27FC236}">
                <a16:creationId xmlns:a16="http://schemas.microsoft.com/office/drawing/2014/main" id="{8FC63F9A-8D6F-744C-A70F-EC6CFF8F320B}"/>
              </a:ext>
            </a:extLst>
          </p:cNvPr>
          <p:cNvPicPr>
            <a:picLocks noChangeAspect="1"/>
          </p:cNvPicPr>
          <p:nvPr/>
        </p:nvPicPr>
        <p:blipFill>
          <a:blip r:embed="rId3"/>
          <a:stretch>
            <a:fillRect/>
          </a:stretch>
        </p:blipFill>
        <p:spPr>
          <a:xfrm>
            <a:off x="2601113" y="3443729"/>
            <a:ext cx="1833384" cy="318704"/>
          </a:xfrm>
          <a:prstGeom prst="rect">
            <a:avLst/>
          </a:prstGeom>
        </p:spPr>
      </p:pic>
      <p:pic>
        <p:nvPicPr>
          <p:cNvPr id="20" name="Picture 19">
            <a:extLst>
              <a:ext uri="{FF2B5EF4-FFF2-40B4-BE49-F238E27FC236}">
                <a16:creationId xmlns:a16="http://schemas.microsoft.com/office/drawing/2014/main" id="{C8F59BF3-4236-9C49-AC98-088AC70339B9}"/>
              </a:ext>
            </a:extLst>
          </p:cNvPr>
          <p:cNvPicPr>
            <a:picLocks noChangeAspect="1"/>
          </p:cNvPicPr>
          <p:nvPr/>
        </p:nvPicPr>
        <p:blipFill>
          <a:blip r:embed="rId3"/>
          <a:stretch>
            <a:fillRect/>
          </a:stretch>
        </p:blipFill>
        <p:spPr>
          <a:xfrm>
            <a:off x="4426738" y="3443729"/>
            <a:ext cx="1833384" cy="318704"/>
          </a:xfrm>
          <a:prstGeom prst="rect">
            <a:avLst/>
          </a:prstGeom>
        </p:spPr>
      </p:pic>
      <p:pic>
        <p:nvPicPr>
          <p:cNvPr id="21" name="Picture 20">
            <a:extLst>
              <a:ext uri="{FF2B5EF4-FFF2-40B4-BE49-F238E27FC236}">
                <a16:creationId xmlns:a16="http://schemas.microsoft.com/office/drawing/2014/main" id="{DA8D335C-8DF8-3B40-B526-FBF4018A3389}"/>
              </a:ext>
            </a:extLst>
          </p:cNvPr>
          <p:cNvPicPr>
            <a:picLocks noChangeAspect="1"/>
          </p:cNvPicPr>
          <p:nvPr/>
        </p:nvPicPr>
        <p:blipFill>
          <a:blip r:embed="rId3"/>
          <a:stretch>
            <a:fillRect/>
          </a:stretch>
        </p:blipFill>
        <p:spPr>
          <a:xfrm>
            <a:off x="6247240" y="3443729"/>
            <a:ext cx="1833384" cy="318704"/>
          </a:xfrm>
          <a:prstGeom prst="rect">
            <a:avLst/>
          </a:prstGeom>
        </p:spPr>
      </p:pic>
      <p:cxnSp>
        <p:nvCxnSpPr>
          <p:cNvPr id="26" name="Straight Arrow Connector 25">
            <a:extLst>
              <a:ext uri="{FF2B5EF4-FFF2-40B4-BE49-F238E27FC236}">
                <a16:creationId xmlns:a16="http://schemas.microsoft.com/office/drawing/2014/main" id="{1CDA4420-59DD-764D-A5AB-B693B78F8401}"/>
              </a:ext>
            </a:extLst>
          </p:cNvPr>
          <p:cNvCxnSpPr>
            <a:cxnSpLocks/>
          </p:cNvCxnSpPr>
          <p:nvPr/>
        </p:nvCxnSpPr>
        <p:spPr>
          <a:xfrm flipV="1">
            <a:off x="1875286" y="3170598"/>
            <a:ext cx="796335" cy="1357"/>
          </a:xfrm>
          <a:prstGeom prst="straightConnector1">
            <a:avLst/>
          </a:prstGeom>
          <a:ln w="349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CC8B3D93-690E-C542-AB9E-FED6690BD674}"/>
              </a:ext>
            </a:extLst>
          </p:cNvPr>
          <p:cNvSpPr/>
          <p:nvPr/>
        </p:nvSpPr>
        <p:spPr>
          <a:xfrm>
            <a:off x="2678494" y="3443729"/>
            <a:ext cx="1673499" cy="577600"/>
          </a:xfrm>
          <a:prstGeom prst="roundRect">
            <a:avLst/>
          </a:prstGeom>
          <a:no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100" dirty="0">
                <a:solidFill>
                  <a:schemeClr val="accent5"/>
                </a:solidFill>
              </a:rPr>
              <a:t>IWE Node</a:t>
            </a:r>
            <a:endParaRPr lang="en-BE" sz="1400" dirty="0">
              <a:solidFill>
                <a:schemeClr val="accent5"/>
              </a:solidFill>
            </a:endParaRPr>
          </a:p>
        </p:txBody>
      </p:sp>
      <p:sp>
        <p:nvSpPr>
          <p:cNvPr id="29" name="Rounded Rectangle 28">
            <a:extLst>
              <a:ext uri="{FF2B5EF4-FFF2-40B4-BE49-F238E27FC236}">
                <a16:creationId xmlns:a16="http://schemas.microsoft.com/office/drawing/2014/main" id="{3968B9E8-1C53-1247-BDA0-E0F6A48AE4E0}"/>
              </a:ext>
            </a:extLst>
          </p:cNvPr>
          <p:cNvSpPr/>
          <p:nvPr/>
        </p:nvSpPr>
        <p:spPr>
          <a:xfrm>
            <a:off x="4498120" y="3443729"/>
            <a:ext cx="1673499" cy="577600"/>
          </a:xfrm>
          <a:prstGeom prst="roundRect">
            <a:avLst/>
          </a:prstGeom>
          <a:no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100" dirty="0">
                <a:solidFill>
                  <a:schemeClr val="accent5"/>
                </a:solidFill>
              </a:rPr>
              <a:t>IWE Node</a:t>
            </a:r>
            <a:endParaRPr lang="en-BE" sz="1400" dirty="0">
              <a:solidFill>
                <a:schemeClr val="accent5"/>
              </a:solidFill>
            </a:endParaRPr>
          </a:p>
        </p:txBody>
      </p:sp>
      <p:sp>
        <p:nvSpPr>
          <p:cNvPr id="30" name="Rounded Rectangle 29">
            <a:extLst>
              <a:ext uri="{FF2B5EF4-FFF2-40B4-BE49-F238E27FC236}">
                <a16:creationId xmlns:a16="http://schemas.microsoft.com/office/drawing/2014/main" id="{F07921CA-4407-5040-AE09-8DF118238A82}"/>
              </a:ext>
            </a:extLst>
          </p:cNvPr>
          <p:cNvSpPr/>
          <p:nvPr/>
        </p:nvSpPr>
        <p:spPr>
          <a:xfrm>
            <a:off x="6331504" y="3443729"/>
            <a:ext cx="1673499" cy="577600"/>
          </a:xfrm>
          <a:prstGeom prst="roundRect">
            <a:avLst/>
          </a:prstGeom>
          <a:no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100" dirty="0">
                <a:solidFill>
                  <a:schemeClr val="accent5"/>
                </a:solidFill>
              </a:rPr>
              <a:t>IWE Node</a:t>
            </a:r>
            <a:endParaRPr lang="en-BE" sz="1400" dirty="0">
              <a:solidFill>
                <a:schemeClr val="accent5"/>
              </a:solidFill>
            </a:endParaRPr>
          </a:p>
        </p:txBody>
      </p:sp>
      <p:cxnSp>
        <p:nvCxnSpPr>
          <p:cNvPr id="31" name="Straight Arrow Connector 30">
            <a:extLst>
              <a:ext uri="{FF2B5EF4-FFF2-40B4-BE49-F238E27FC236}">
                <a16:creationId xmlns:a16="http://schemas.microsoft.com/office/drawing/2014/main" id="{28192030-B91A-7646-9358-4AACA62ACF20}"/>
              </a:ext>
            </a:extLst>
          </p:cNvPr>
          <p:cNvCxnSpPr>
            <a:cxnSpLocks/>
            <a:stCxn id="17" idx="2"/>
            <a:endCxn id="13" idx="0"/>
          </p:cNvCxnSpPr>
          <p:nvPr/>
        </p:nvCxnSpPr>
        <p:spPr>
          <a:xfrm>
            <a:off x="1319154" y="3325629"/>
            <a:ext cx="2" cy="207029"/>
          </a:xfrm>
          <a:prstGeom prst="straightConnector1">
            <a:avLst/>
          </a:prstGeom>
          <a:ln w="349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8617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28"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45E583-400B-C940-8FAF-C2FBF559D9EB}"/>
              </a:ext>
            </a:extLst>
          </p:cNvPr>
          <p:cNvSpPr>
            <a:spLocks noGrp="1"/>
          </p:cNvSpPr>
          <p:nvPr>
            <p:ph type="title"/>
          </p:nvPr>
        </p:nvSpPr>
        <p:spPr/>
        <p:txBody>
          <a:bodyPr/>
          <a:lstStyle/>
          <a:p>
            <a:r>
              <a:rPr lang="en-US" dirty="0"/>
              <a:t> A lot is done by the Automation!</a:t>
            </a:r>
          </a:p>
        </p:txBody>
      </p:sp>
      <p:graphicFrame>
        <p:nvGraphicFramePr>
          <p:cNvPr id="27" name="Diagram 26">
            <a:extLst>
              <a:ext uri="{FF2B5EF4-FFF2-40B4-BE49-F238E27FC236}">
                <a16:creationId xmlns:a16="http://schemas.microsoft.com/office/drawing/2014/main" id="{EAE88A5E-6497-7D40-92D5-EDA6F88C9F1E}"/>
              </a:ext>
            </a:extLst>
          </p:cNvPr>
          <p:cNvGraphicFramePr/>
          <p:nvPr/>
        </p:nvGraphicFramePr>
        <p:xfrm>
          <a:off x="911076" y="1964755"/>
          <a:ext cx="7398868" cy="29403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Connector 4">
            <a:extLst>
              <a:ext uri="{FF2B5EF4-FFF2-40B4-BE49-F238E27FC236}">
                <a16:creationId xmlns:a16="http://schemas.microsoft.com/office/drawing/2014/main" id="{C797BA99-9291-B24F-A79F-93ECFFC43DF1}"/>
              </a:ext>
            </a:extLst>
          </p:cNvPr>
          <p:cNvCxnSpPr>
            <a:cxnSpLocks/>
          </p:cNvCxnSpPr>
          <p:nvPr/>
        </p:nvCxnSpPr>
        <p:spPr>
          <a:xfrm>
            <a:off x="2540000" y="1656271"/>
            <a:ext cx="0" cy="2924355"/>
          </a:xfrm>
          <a:prstGeom prst="line">
            <a:avLst/>
          </a:prstGeom>
          <a:ln w="254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5DBBEA5-DCC6-E44E-A598-7FD66DE81FCC}"/>
              </a:ext>
            </a:extLst>
          </p:cNvPr>
          <p:cNvCxnSpPr>
            <a:cxnSpLocks/>
          </p:cNvCxnSpPr>
          <p:nvPr/>
        </p:nvCxnSpPr>
        <p:spPr>
          <a:xfrm>
            <a:off x="2540000" y="1656271"/>
            <a:ext cx="1695570" cy="0"/>
          </a:xfrm>
          <a:prstGeom prst="straightConnector1">
            <a:avLst/>
          </a:prstGeom>
          <a:ln w="793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E803506-A0DA-DC4C-8107-51AC60719DB7}"/>
              </a:ext>
            </a:extLst>
          </p:cNvPr>
          <p:cNvCxnSpPr>
            <a:cxnSpLocks/>
          </p:cNvCxnSpPr>
          <p:nvPr/>
        </p:nvCxnSpPr>
        <p:spPr>
          <a:xfrm flipH="1">
            <a:off x="951781" y="1656271"/>
            <a:ext cx="1588219" cy="0"/>
          </a:xfrm>
          <a:prstGeom prst="straightConnector1">
            <a:avLst/>
          </a:prstGeom>
          <a:ln w="793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E8D58C3-6328-9C44-83A0-ABD45AE96555}"/>
              </a:ext>
            </a:extLst>
          </p:cNvPr>
          <p:cNvSpPr txBox="1"/>
          <p:nvPr/>
        </p:nvSpPr>
        <p:spPr>
          <a:xfrm>
            <a:off x="3084234" y="1164303"/>
            <a:ext cx="3278031" cy="369332"/>
          </a:xfrm>
          <a:prstGeom prst="rect">
            <a:avLst/>
          </a:prstGeom>
          <a:noFill/>
        </p:spPr>
        <p:txBody>
          <a:bodyPr wrap="square" rtlCol="0">
            <a:spAutoFit/>
          </a:bodyPr>
          <a:lstStyle/>
          <a:p>
            <a:r>
              <a:rPr lang="en-BE" dirty="0">
                <a:solidFill>
                  <a:schemeClr val="accent2"/>
                </a:solidFill>
                <a:latin typeface="+mn-lt"/>
              </a:rPr>
              <a:t>Fully Automated by Intersight</a:t>
            </a:r>
          </a:p>
        </p:txBody>
      </p:sp>
      <p:sp>
        <p:nvSpPr>
          <p:cNvPr id="15" name="TextBox 14">
            <a:extLst>
              <a:ext uri="{FF2B5EF4-FFF2-40B4-BE49-F238E27FC236}">
                <a16:creationId xmlns:a16="http://schemas.microsoft.com/office/drawing/2014/main" id="{CC050FBE-036E-7A4C-83D0-48E3636499DA}"/>
              </a:ext>
            </a:extLst>
          </p:cNvPr>
          <p:cNvSpPr txBox="1"/>
          <p:nvPr/>
        </p:nvSpPr>
        <p:spPr>
          <a:xfrm>
            <a:off x="161195" y="1195788"/>
            <a:ext cx="2423325" cy="646331"/>
          </a:xfrm>
          <a:prstGeom prst="rect">
            <a:avLst/>
          </a:prstGeom>
          <a:noFill/>
        </p:spPr>
        <p:txBody>
          <a:bodyPr wrap="square" rtlCol="0">
            <a:spAutoFit/>
          </a:bodyPr>
          <a:lstStyle/>
          <a:p>
            <a:r>
              <a:rPr lang="en-BE" dirty="0">
                <a:solidFill>
                  <a:schemeClr val="accent2"/>
                </a:solidFill>
                <a:latin typeface="+mn-lt"/>
              </a:rPr>
              <a:t>Manual </a:t>
            </a:r>
            <a:br>
              <a:rPr lang="en-BE" dirty="0">
                <a:solidFill>
                  <a:schemeClr val="accent2"/>
                </a:solidFill>
                <a:latin typeface="+mn-lt"/>
              </a:rPr>
            </a:br>
            <a:endParaRPr lang="en-BE" dirty="0">
              <a:solidFill>
                <a:schemeClr val="accent2"/>
              </a:solidFill>
              <a:latin typeface="+mn-lt"/>
            </a:endParaRPr>
          </a:p>
        </p:txBody>
      </p:sp>
    </p:spTree>
    <p:extLst>
      <p:ext uri="{BB962C8B-B14F-4D97-AF65-F5344CB8AC3E}">
        <p14:creationId xmlns:p14="http://schemas.microsoft.com/office/powerpoint/2010/main" val="1111135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SECTOMILLISECCONVERTED" val="1"/>
  <p:tag name="MMPROD_UIDATA" val="&lt;database version=&quot;11.0&quot;&gt;&lt;object type=&quot;1&quot; unique_id=&quot;10001&quot;&gt;&lt;object type=&quot;2&quot; unique_id=&quot;10002&quot;&gt;&lt;object type=&quot;3&quot; unique_id=&quot;184152&quot;&gt;&lt;property id=&quot;20148&quot; value=&quot;5&quot;/&gt;&lt;property id=&quot;20300&quot; value=&quot;Slide 1 - &amp;quot;Please read&amp;quot;&quot;/&gt;&lt;property id=&quot;20307&quot; value=&quot;283&quot;/&gt;&lt;/object&gt;&lt;object type=&quot;3&quot; unique_id=&quot;184153&quot;&gt;&lt;property id=&quot;20148&quot; value=&quot;5&quot;/&gt;&lt;property id=&quot;20300&quot; value=&quot;Slide 5 - &amp;quot;Presentation Title Goes Here&amp;quot;&quot;/&gt;&lt;property id=&quot;20307&quot; value=&quot;257&quot;/&gt;&lt;/object&gt;&lt;object type=&quot;3&quot; unique_id=&quot;184154&quot;&gt;&lt;property id=&quot;20148&quot; value=&quot;5&quot;/&gt;&lt;property id=&quot;20300&quot; value=&quot;Slide 6 - &amp;quot;Use this slide for transitions&amp;quot;&quot;/&gt;&lt;property id=&quot;20307&quot; value=&quot;258&quot;/&gt;&lt;/object&gt;&lt;object type=&quot;3&quot; unique_id=&quot;184155&quot;&gt;&lt;property id=&quot;20148&quot; value=&quot;5&quot;/&gt;&lt;property id=&quot;20300&quot; value=&quot;Slide 7 - &amp;quot;Use this slide for transitions&amp;quot;&quot;/&gt;&lt;property id=&quot;20307&quot; value=&quot;259&quot;/&gt;&lt;/object&gt;&lt;object type=&quot;3&quot; unique_id=&quot;184156&quot;&gt;&lt;property id=&quot;20148&quot; value=&quot;5&quot;/&gt;&lt;property id=&quot;20300&quot; value=&quot;Slide 8 - &amp;quot;“Design is the silent  ambassador of your brand.”&amp;quot;&quot;/&gt;&lt;property id=&quot;20307&quot; value=&quot;260&quot;/&gt;&lt;/object&gt;&lt;object type=&quot;3&quot; unique_id=&quot;184157&quot;&gt;&lt;property id=&quot;20148&quot; value=&quot;5&quot;/&gt;&lt;property id=&quot;20300&quot; value=&quot;Slide 9 - &amp;quot;“Design is the silent  ambassador of your brand.”&amp;quot;&quot;/&gt;&lt;property id=&quot;20307&quot; value=&quot;261&quot;/&gt;&lt;/object&gt;&lt;object type=&quot;3&quot; unique_id=&quot;184158&quot;&gt;&lt;property id=&quot;20148&quot; value=&quot;5&quot;/&gt;&lt;property id=&quot;20300&quot; value=&quot;Slide 10 - &amp;quot;This is a sample headline&amp;quot;&quot;/&gt;&lt;property id=&quot;20307&quot; value=&quot;262&quot;/&gt;&lt;/object&gt;&lt;object type=&quot;3&quot; unique_id=&quot;184159&quot;&gt;&lt;property id=&quot;20148&quot; value=&quot;5&quot;/&gt;&lt;property id=&quot;20300&quot; value=&quot;Slide 11 - &amp;quot;This is a sample headline&amp;quot;&quot;/&gt;&lt;property id=&quot;20307&quot; value=&quot;263&quot;/&gt;&lt;/object&gt;&lt;object type=&quot;3&quot; unique_id=&quot;184160&quot;&gt;&lt;property id=&quot;20148&quot; value=&quot;5&quot;/&gt;&lt;property id=&quot;20300&quot; value=&quot;Slide 12 - &amp;quot;This is a sample headline&amp;quot;&quot;/&gt;&lt;property id=&quot;20307&quot; value=&quot;264&quot;/&gt;&lt;/object&gt;&lt;object type=&quot;3&quot; unique_id=&quot;184161&quot;&gt;&lt;property id=&quot;20148&quot; value=&quot;5&quot;/&gt;&lt;property id=&quot;20300&quot; value=&quot;Slide 13 - &amp;quot;Two-column layout&amp;quot;&quot;/&gt;&lt;property id=&quot;20307&quot; value=&quot;265&quot;/&gt;&lt;/object&gt;&lt;object type=&quot;3&quot; unique_id=&quot;184162&quot;&gt;&lt;property id=&quot;20148&quot; value=&quot;5&quot;/&gt;&lt;property id=&quot;20300&quot; value=&quot;Slide 14 - &amp;quot;This is a sample headline&amp;quot;&quot;/&gt;&lt;property id=&quot;20307&quot; value=&quot;266&quot;/&gt;&lt;/object&gt;&lt;object type=&quot;3&quot; unique_id=&quot;184163&quot;&gt;&lt;property id=&quot;20148&quot; value=&quot;5&quot;/&gt;&lt;property id=&quot;20300&quot; value=&quot;Slide 15 - &amp;quot;This is a sample headline&amp;quot;&quot;/&gt;&lt;property id=&quot;20307&quot; value=&quot;267&quot;/&gt;&lt;/object&gt;&lt;object type=&quot;3&quot; unique_id=&quot;184164&quot;&gt;&lt;property id=&quot;20148&quot; value=&quot;5&quot;/&gt;&lt;property id=&quot;20300&quot; value=&quot;Slide 16 - &amp;quot;This is a sample headline&amp;quot;&quot;/&gt;&lt;property id=&quot;20307&quot; value=&quot;268&quot;/&gt;&lt;/object&gt;&lt;object type=&quot;3&quot; unique_id=&quot;184165&quot;&gt;&lt;property id=&quot;20148&quot; value=&quot;5&quot;/&gt;&lt;property id=&quot;20300&quot; value=&quot;Slide 17 - &amp;quot;Bar charts&amp;quot;&quot;/&gt;&lt;property id=&quot;20307&quot; value=&quot;269&quot;/&gt;&lt;/object&gt;&lt;object type=&quot;3&quot; unique_id=&quot;184166&quot;&gt;&lt;property id=&quot;20148&quot; value=&quot;5&quot;/&gt;&lt;property id=&quot;20300&quot; value=&quot;Slide 18 - &amp;quot;Line charts&amp;quot;&quot;/&gt;&lt;property id=&quot;20307&quot; value=&quot;270&quot;/&gt;&lt;/object&gt;&lt;object type=&quot;3&quot; unique_id=&quot;184167&quot;&gt;&lt;property id=&quot;20148&quot; value=&quot;5&quot;/&gt;&lt;property id=&quot;20300&quot; value=&quot;Slide 19 - &amp;quot;This is a sample headline&amp;quot;&quot;/&gt;&lt;property id=&quot;20307&quot; value=&quot;271&quot;/&gt;&lt;/object&gt;&lt;object type=&quot;3&quot; unique_id=&quot;184168&quot;&gt;&lt;property id=&quot;20148&quot; value=&quot;5&quot;/&gt;&lt;property id=&quot;20300&quot; value=&quot;Slide 20 - &amp;quot;Slide title&amp;quot;&quot;/&gt;&lt;property id=&quot;20307&quot; value=&quot;272&quot;/&gt;&lt;/object&gt;&lt;object type=&quot;3&quot; unique_id=&quot;184169&quot;&gt;&lt;property id=&quot;20148&quot; value=&quot;5&quot;/&gt;&lt;property id=&quot;20300&quot; value=&quot;Slide 21 - &amp;quot;Use this layout when pairing words with a picture.&amp;quot;&quot;/&gt;&lt;property id=&quot;20307&quot; value=&quot;273&quot;/&gt;&lt;/object&gt;&lt;object type=&quot;3&quot; unique_id=&quot;184170&quot;&gt;&lt;property id=&quot;20148&quot; value=&quot;5&quot;/&gt;&lt;property id=&quot;20300&quot; value=&quot;Slide 22 - &amp;quot;Use this layout when pairing words with a picture.&amp;quot;&quot;/&gt;&lt;property id=&quot;20307&quot; value=&quot;274&quot;/&gt;&lt;/object&gt;&lt;object type=&quot;3&quot; unique_id=&quot;184171&quot;&gt;&lt;property id=&quot;20148&quot; value=&quot;5&quot;/&gt;&lt;property id=&quot;20300&quot; value=&quot;Slide 23&quot;/&gt;&lt;property id=&quot;20307&quot; value=&quot;275&quot;/&gt;&lt;/object&gt;&lt;object type=&quot;3&quot; unique_id=&quot;184172&quot;&gt;&lt;property id=&quot;20148&quot; value=&quot;5&quot;/&gt;&lt;property id=&quot;20300&quot; value=&quot;Slide 24 - &amp;quot;Best practices&amp;quot;&quot;/&gt;&lt;property id=&quot;20307&quot; value=&quot;276&quot;/&gt;&lt;/object&gt;&lt;object type=&quot;3&quot; unique_id=&quot;184173&quot;&gt;&lt;property id=&quot;20148&quot; value=&quot;5&quot;/&gt;&lt;property id=&quot;20300&quot; value=&quot;Slide 25 - &amp;quot;Color palette&amp;quot;&quot;/&gt;&lt;property id=&quot;20307&quot; value=&quot;277&quot;/&gt;&lt;/object&gt;&lt;object type=&quot;3&quot; unique_id=&quot;184174&quot;&gt;&lt;property id=&quot;20148&quot; value=&quot;5&quot;/&gt;&lt;property id=&quot;20300&quot; value=&quot;Slide 26 - &amp;quot;Only use the themes provided&amp;quot;&quot;/&gt;&lt;property id=&quot;20307&quot; value=&quot;278&quot;/&gt;&lt;/object&gt;&lt;object type=&quot;3&quot; unique_id=&quot;184175&quot;&gt;&lt;property id=&quot;20148&quot; value=&quot;5&quot;/&gt;&lt;property id=&quot;20300&quot; value=&quot;Slide 26 - &amp;quot;Color themes&amp;quot;&quot;/&gt;&lt;property id=&quot;20307&quot; value=&quot;279&quot;/&gt;&lt;/object&gt;&lt;object type=&quot;3&quot; unique_id=&quot;184176&quot;&gt;&lt;property id=&quot;20148&quot; value=&quot;5&quot;/&gt;&lt;property id=&quot;20300&quot; value=&quot;Slide 27 - &amp;quot;Seven tips for better presentations&amp;quot;&quot;/&gt;&lt;property id=&quot;20307&quot; value=&quot;280&quot;/&gt;&lt;/object&gt;&lt;object type=&quot;3&quot; unique_id=&quot;184178&quot;&gt;&lt;property id=&quot;20148&quot; value=&quot;5&quot;/&gt;&lt;property id=&quot;20300&quot; value=&quot;Slide 28&quot;/&gt;&lt;property id=&quot;20307&quot; value=&quot;282&quot;/&gt;&lt;/object&gt;&lt;object type=&quot;3&quot; unique_id=&quot;198815&quot;&gt;&lt;property id=&quot;20148&quot; value=&quot;5&quot;/&gt;&lt;property id=&quot;20300&quot; value=&quot;Slide 2 - &amp;quot;Everyone is responsible for security&amp;quot;&quot;/&gt;&lt;property id=&quot;20307&quot; value=&quot;286&quot;/&gt;&lt;/object&gt;&lt;object type=&quot;3&quot; unique_id=&quot;198816&quot;&gt;&lt;property id=&quot;20148&quot; value=&quot;5&quot;/&gt;&lt;property id=&quot;20300&quot; value=&quot;Slide 3 - &amp;quot;Please read&amp;quot;&quot;/&gt;&lt;property id=&quot;20307&quot; value=&quot;287&quot;/&gt;&lt;/object&gt;&lt;object type=&quot;3&quot; unique_id=&quot;198998&quot;&gt;&lt;property id=&quot;20148&quot; value=&quot;5&quot;/&gt;&lt;property id=&quot;20300&quot; value=&quot;Slide 4 - &amp;quot;Color themes&amp;quot;&quot;/&gt;&lt;property id=&quot;20307&quot; value=&quot;288&quot;/&gt;&lt;/object&gt;&lt;/object&gt;&lt;object type=&quot;8&quot; unique_id=&quot;10268&quot;&gt;&lt;/object&gt;&lt;/object&gt;&lt;/database&gt;"/>
  <p:tag name="ARTICULATE_DESIGN_ID_BLUE THEME 2015 16X9" val="LZcl5qcY"/>
  <p:tag name="ARTICULATE_DESIGN_ID_2_BLUE THEME 2015 16X9" val="2BlRlcqG"/>
  <p:tag name="ARTICULATE_DESIGN_ID_1_BLUE THEME 2015 16X9" val="QlJQRHI2"/>
  <p:tag name="ARTICULATE_SLIDE_THUMBNAIL_REFRESH" val="1"/>
  <p:tag name="ARTICULATE_PROJECT_OPEN" val="0"/>
  <p:tag name="ARTICULATE_SLIDE_COUNT" val="3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ue theme 2015 16x9">
  <a:themeElements>
    <a:clrScheme name="Cisco Core Colors_2019_dark">
      <a:dk1>
        <a:srgbClr val="FFFFFF"/>
      </a:dk1>
      <a:lt1>
        <a:srgbClr val="0D274D"/>
      </a:lt1>
      <a:dk2>
        <a:srgbClr val="00BCEB"/>
      </a:dk2>
      <a:lt2>
        <a:srgbClr val="0D274D"/>
      </a:lt2>
      <a:accent1>
        <a:srgbClr val="00BCEB"/>
      </a:accent1>
      <a:accent2>
        <a:srgbClr val="6EBE4A"/>
      </a:accent2>
      <a:accent3>
        <a:srgbClr val="B4E2F6"/>
      </a:accent3>
      <a:accent4>
        <a:srgbClr val="9E9EA2"/>
      </a:accent4>
      <a:accent5>
        <a:srgbClr val="FBAB18"/>
      </a:accent5>
      <a:accent6>
        <a:srgbClr val="E3241B"/>
      </a:accent6>
      <a:hlink>
        <a:srgbClr val="00BCEB"/>
      </a:hlink>
      <a:folHlink>
        <a:srgbClr val="1E4471"/>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Presentation18" id="{1D0390D5-F051-6544-8DB0-280B7E9062FC}" vid="{B786142D-29E4-ED44-8B54-BD5481DCA0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7d473c84-738d-473c-bd12-462c616fa5d8">
      <UserInfo>
        <DisplayName/>
        <AccountId xsi:nil="true"/>
        <AccountType/>
      </UserInfo>
    </SharedWithUsers>
    <Length xmlns="78df2515-89dd-415b-b230-a89f1156bd8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7639149E7B08C49B6D7C29937AC5944" ma:contentTypeVersion="13" ma:contentTypeDescription="Crée un document." ma:contentTypeScope="" ma:versionID="c5d218ff1c9c8d8459b2427337cdb513">
  <xsd:schema xmlns:xsd="http://www.w3.org/2001/XMLSchema" xmlns:xs="http://www.w3.org/2001/XMLSchema" xmlns:p="http://schemas.microsoft.com/office/2006/metadata/properties" xmlns:ns2="78df2515-89dd-415b-b230-a89f1156bd84" xmlns:ns3="7d473c84-738d-473c-bd12-462c616fa5d8" targetNamespace="http://schemas.microsoft.com/office/2006/metadata/properties" ma:root="true" ma:fieldsID="b9da5efa38e717a402e9c2fdb571a441" ns2:_="" ns3:_="">
    <xsd:import namespace="78df2515-89dd-415b-b230-a89f1156bd84"/>
    <xsd:import namespace="7d473c84-738d-473c-bd12-462c616fa5d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Length"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df2515-89dd-415b-b230-a89f1156bd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Length" ma:index="19" nillable="true" ma:displayName="Length" ma:internalName="Length">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d473c84-738d-473c-bd12-462c616fa5d8" elementFormDefault="qualified">
    <xsd:import namespace="http://schemas.microsoft.com/office/2006/documentManagement/types"/>
    <xsd:import namespace="http://schemas.microsoft.com/office/infopath/2007/PartnerControls"/>
    <xsd:element name="SharedWithUsers" ma:index="13"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ED8221-0566-4346-B799-EC300C023064}">
  <ds:schemaRefs>
    <ds:schemaRef ds:uri="http://schemas.microsoft.com/sharepoint/v3/contenttype/forms"/>
  </ds:schemaRefs>
</ds:datastoreItem>
</file>

<file path=customXml/itemProps2.xml><?xml version="1.0" encoding="utf-8"?>
<ds:datastoreItem xmlns:ds="http://schemas.openxmlformats.org/officeDocument/2006/customXml" ds:itemID="{CB283EE6-8AE3-405F-806B-744EAD7B17D3}">
  <ds:schemaRefs>
    <ds:schemaRef ds:uri="1dbc25a6-b13f-48f0-aef4-6bdaf55db050"/>
    <ds:schemaRef ds:uri="http://purl.org/dc/elements/1.1/"/>
    <ds:schemaRef ds:uri="http://schemas.microsoft.com/office/2006/metadata/properties"/>
    <ds:schemaRef ds:uri="http://www.w3.org/XML/1998/namespace"/>
    <ds:schemaRef ds:uri="http://purl.org/dc/term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cf0d862e-9f48-47b7-843e-f1ec1b0de383"/>
  </ds:schemaRefs>
</ds:datastoreItem>
</file>

<file path=customXml/itemProps3.xml><?xml version="1.0" encoding="utf-8"?>
<ds:datastoreItem xmlns:ds="http://schemas.openxmlformats.org/officeDocument/2006/customXml" ds:itemID="{DD604CB5-83D6-4547-97AD-9E82CF86E216}"/>
</file>

<file path=docProps/app.xml><?xml version="1.0" encoding="utf-8"?>
<Properties xmlns="http://schemas.openxmlformats.org/officeDocument/2006/extended-properties" xmlns:vt="http://schemas.openxmlformats.org/officeDocument/2006/docPropsVTypes">
  <Template>Blue theme 2015 16x9</Template>
  <TotalTime>8</TotalTime>
  <Words>1608</Words>
  <Application>Microsoft Macintosh PowerPoint</Application>
  <PresentationFormat>On-screen Show (16:9)</PresentationFormat>
  <Paragraphs>292</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CiscoSansTT ExtraLight</vt:lpstr>
      <vt:lpstr>Blue theme 2015 16x9</vt:lpstr>
      <vt:lpstr>Intersight Workload Engine IWE</vt:lpstr>
      <vt:lpstr>IWE in the Intersight Ecosystem</vt:lpstr>
      <vt:lpstr>What is IWE</vt:lpstr>
      <vt:lpstr>What Problem is IWE Solving?</vt:lpstr>
      <vt:lpstr>Cloud Native landscape.cncf.io: Options, Options, …</vt:lpstr>
      <vt:lpstr>Deploying Cloud Native Applications</vt:lpstr>
      <vt:lpstr>3 Steps to Cloud Native</vt:lpstr>
      <vt:lpstr>3 Steps to Cloud Native</vt:lpstr>
      <vt:lpstr> A lot is done by the Automation!</vt:lpstr>
      <vt:lpstr>3 Steps to Cloud Native</vt:lpstr>
      <vt:lpstr> A lot is done by the Automation!</vt:lpstr>
      <vt:lpstr>Roadmap</vt:lpstr>
      <vt:lpstr>Sizing</vt:lpstr>
      <vt:lpstr>Cisco Intersight Workload Engine Enterprise Virtualization for Intersight Kubernetes Service</vt:lpstr>
      <vt:lpstr>Call to Action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Intersight Workload Engine IWE</dc:title>
  <dc:subject/>
  <dc:creator>Jeroen Wittock (jwittock)</dc:creator>
  <cp:keywords/>
  <dc:description/>
  <cp:lastModifiedBy>Jeroen Wittock (jwittock)</cp:lastModifiedBy>
  <cp:revision>1</cp:revision>
  <cp:lastPrinted>2016-04-29T20:31:14Z</cp:lastPrinted>
  <dcterms:created xsi:type="dcterms:W3CDTF">2022-03-10T15:42:07Z</dcterms:created>
  <dcterms:modified xsi:type="dcterms:W3CDTF">2022-03-15T12:37:53Z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0x01010047639149E7B08C49B6D7C29937AC5944</vt:lpwstr>
  </property>
  <property fmtid="{D5CDD505-2E9C-101B-9397-08002B2CF9AE}" pid="3" name="ArticulateGUID">
    <vt:lpwstr>2F49AB6F-F7A8-4B68-99E2-964CBE7076EF</vt:lpwstr>
  </property>
  <property fmtid="{D5CDD505-2E9C-101B-9397-08002B2CF9AE}" pid="4" name="ArticulatePath">
    <vt:lpwstr>FY20 GST Standard Dark Template (with VT icon)(1)(1)</vt:lpwstr>
  </property>
  <property fmtid="{D5CDD505-2E9C-101B-9397-08002B2CF9AE}" pid="5" name="Order">
    <vt:lpwstr>468100.000000000</vt:lpwstr>
  </property>
  <property fmtid="{D5CDD505-2E9C-101B-9397-08002B2CF9AE}" pid="6" name="xd_Signature">
    <vt:lpwstr/>
  </property>
  <property fmtid="{D5CDD505-2E9C-101B-9397-08002B2CF9AE}" pid="7" name="xd_ProgID">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_SourceUrl">
    <vt:lpwstr/>
  </property>
  <property fmtid="{D5CDD505-2E9C-101B-9397-08002B2CF9AE}" pid="13" name="_SharedFileIndex">
    <vt:lpwstr/>
  </property>
</Properties>
</file>