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8"/>
  </p:notesMasterIdLst>
  <p:handoutMasterIdLst>
    <p:handoutMasterId r:id="rId19"/>
  </p:handoutMasterIdLst>
  <p:sldIdLst>
    <p:sldId id="305" r:id="rId2"/>
    <p:sldId id="5307" r:id="rId3"/>
    <p:sldId id="5323" r:id="rId4"/>
    <p:sldId id="5333" r:id="rId5"/>
    <p:sldId id="5308" r:id="rId6"/>
    <p:sldId id="5327" r:id="rId7"/>
    <p:sldId id="5326" r:id="rId8"/>
    <p:sldId id="5324" r:id="rId9"/>
    <p:sldId id="5331" r:id="rId10"/>
    <p:sldId id="5329" r:id="rId11"/>
    <p:sldId id="5328" r:id="rId12"/>
    <p:sldId id="5330" r:id="rId13"/>
    <p:sldId id="5325" r:id="rId14"/>
    <p:sldId id="5313" r:id="rId15"/>
    <p:sldId id="5316" r:id="rId16"/>
    <p:sldId id="5318" r:id="rId17"/>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23"/>
            <p14:sldId id="533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62" autoAdjust="0"/>
    <p:restoredTop sz="96469" autoAdjust="0"/>
  </p:normalViewPr>
  <p:slideViewPr>
    <p:cSldViewPr snapToGrid="0" snapToObjects="1" showGuides="1">
      <p:cViewPr varScale="1">
        <p:scale>
          <a:sx n="199" d="100"/>
          <a:sy n="199" d="100"/>
        </p:scale>
        <p:origin x="176" y="416"/>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2/17/22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2/17/22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r>
              <a:rPr lang="en-US" sz="1600" dirty="0"/>
              <a:t>{NTERONE CURATED CONTENT ON THOUSAND EYES}</a:t>
            </a: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r>
              <a:rPr lang="en-US" sz="1600" dirty="0"/>
              <a:t>{NETERONE CURATED CONTENT FOR APPD}</a:t>
            </a: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C214-B053-1447-8367-90A663D4142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B414A558-B5FA-4C46-BA93-D6A0FA286EAA}"/>
              </a:ext>
            </a:extLst>
          </p:cNvPr>
          <p:cNvPicPr>
            <a:picLocks noChangeAspect="1"/>
          </p:cNvPicPr>
          <p:nvPr/>
        </p:nvPicPr>
        <p:blipFill>
          <a:blip r:embed="rId2"/>
          <a:stretch>
            <a:fillRect/>
          </a:stretch>
        </p:blipFill>
        <p:spPr>
          <a:xfrm>
            <a:off x="571987" y="0"/>
            <a:ext cx="8000026" cy="5143500"/>
          </a:xfrm>
          <a:prstGeom prst="rect">
            <a:avLst/>
          </a:prstGeom>
        </p:spPr>
      </p:pic>
    </p:spTree>
    <p:extLst>
      <p:ext uri="{BB962C8B-B14F-4D97-AF65-F5344CB8AC3E}">
        <p14:creationId xmlns:p14="http://schemas.microsoft.com/office/powerpoint/2010/main" val="385400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652007"/>
            <a:ext cx="7585544" cy="4678204"/>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11330</TotalTime>
  <Words>1818</Words>
  <Application>Microsoft Macintosh PowerPoint</Application>
  <PresentationFormat>On-screen Show (16:9)</PresentationFormat>
  <Paragraphs>121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RAD SDLC Workflow</vt:lpstr>
      <vt:lpstr>PowerPoint Presentation</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{NTERONE CURATED CONTENT ON THOUSAND EYES}   Phase 2 Part 2 (30 min) Lab User Configures Tests using GUI and API  App Dynamics – Phase 3 Lab Instruction: Phase 3 Part 1 (20-30 min) Instructor Led Demo of Installation of AppD Client(s), GUI Walkthrough, Sample API Requests {NETERONE CURATED CONTENT FOR APPD}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1040</cp:revision>
  <cp:lastPrinted>2016-04-29T20:31:14Z</cp:lastPrinted>
  <dcterms:created xsi:type="dcterms:W3CDTF">2014-07-09T19:55:36Z</dcterms:created>
  <dcterms:modified xsi:type="dcterms:W3CDTF">2022-02-17T15:30:02Z</dcterms:modified>
</cp:coreProperties>
</file>