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017"/>
    <a:srgbClr val="B64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>
      <p:cViewPr>
        <p:scale>
          <a:sx n="120" d="100"/>
          <a:sy n="120" d="100"/>
        </p:scale>
        <p:origin x="-312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5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EE3B0F-8C51-F2A0-5B1D-138F02285455}"/>
              </a:ext>
            </a:extLst>
          </p:cNvPr>
          <p:cNvGrpSpPr/>
          <p:nvPr/>
        </p:nvGrpSpPr>
        <p:grpSpPr>
          <a:xfrm>
            <a:off x="3452069" y="2177497"/>
            <a:ext cx="3024000" cy="3024000"/>
            <a:chOff x="4630017" y="1913467"/>
            <a:chExt cx="3024000" cy="3024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D25ACD-A76E-5E60-2F30-37CA943257B9}"/>
                </a:ext>
              </a:extLst>
            </p:cNvPr>
            <p:cNvSpPr/>
            <p:nvPr/>
          </p:nvSpPr>
          <p:spPr>
            <a:xfrm>
              <a:off x="4630017" y="1913467"/>
              <a:ext cx="3024000" cy="3024000"/>
            </a:xfrm>
            <a:prstGeom prst="rect">
              <a:avLst/>
            </a:prstGeom>
            <a:solidFill>
              <a:srgbClr val="0D101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  <a:p>
              <a:pPr algn="ctr"/>
              <a:endParaRPr lang="en-CL" dirty="0"/>
            </a:p>
            <a:p>
              <a:pPr algn="ctr"/>
              <a:endParaRPr lang="en-CL" dirty="0"/>
            </a:p>
            <a:p>
              <a:pPr algn="ctr"/>
              <a:endParaRPr lang="en-CL" dirty="0"/>
            </a:p>
          </p:txBody>
        </p:sp>
        <p:pic>
          <p:nvPicPr>
            <p:cNvPr id="3" name="Picture 2" descr="A blue and white circle with a red circle and a white letter&#10;&#10;Description automatically generated">
              <a:extLst>
                <a:ext uri="{FF2B5EF4-FFF2-40B4-BE49-F238E27FC236}">
                  <a16:creationId xmlns:a16="http://schemas.microsoft.com/office/drawing/2014/main" id="{2A504561-7BDD-7BDF-EB5A-5C46D4074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4" t="3385" r="2604" b="3906"/>
            <a:stretch/>
          </p:blipFill>
          <p:spPr>
            <a:xfrm>
              <a:off x="4630017" y="1913467"/>
              <a:ext cx="3024000" cy="3014134"/>
            </a:xfrm>
            <a:prstGeom prst="ellipse">
              <a:avLst/>
            </a:prstGeom>
            <a:ln>
              <a:noFill/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AEA1C4-84AB-6FC0-F2B5-A081639D10A8}"/>
              </a:ext>
            </a:extLst>
          </p:cNvPr>
          <p:cNvGrpSpPr/>
          <p:nvPr/>
        </p:nvGrpSpPr>
        <p:grpSpPr>
          <a:xfrm>
            <a:off x="8559210" y="3142304"/>
            <a:ext cx="542262" cy="542260"/>
            <a:chOff x="9622465" y="3147237"/>
            <a:chExt cx="542262" cy="5422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1F4300-38C6-8158-53B5-8F082EA949C0}"/>
                </a:ext>
              </a:extLst>
            </p:cNvPr>
            <p:cNvSpPr/>
            <p:nvPr/>
          </p:nvSpPr>
          <p:spPr>
            <a:xfrm>
              <a:off x="9622465" y="3147237"/>
              <a:ext cx="542262" cy="542260"/>
            </a:xfrm>
            <a:prstGeom prst="rect">
              <a:avLst/>
            </a:prstGeom>
            <a:solidFill>
              <a:srgbClr val="0D101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 dirty="0"/>
            </a:p>
            <a:p>
              <a:pPr algn="ctr"/>
              <a:endParaRPr lang="en-CL" dirty="0"/>
            </a:p>
            <a:p>
              <a:pPr algn="ctr"/>
              <a:endParaRPr lang="en-CL" dirty="0"/>
            </a:p>
            <a:p>
              <a:pPr algn="ctr"/>
              <a:endParaRPr lang="en-CL" dirty="0"/>
            </a:p>
          </p:txBody>
        </p:sp>
        <p:pic>
          <p:nvPicPr>
            <p:cNvPr id="8" name="Picture 7" descr="A blue and white circle with a red circle and a white letter&#10;&#10;Description automatically generated">
              <a:extLst>
                <a:ext uri="{FF2B5EF4-FFF2-40B4-BE49-F238E27FC236}">
                  <a16:creationId xmlns:a16="http://schemas.microsoft.com/office/drawing/2014/main" id="{551B80F9-3946-DD77-C035-05B05297C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35" t="39145" r="41500" b="42275"/>
            <a:stretch/>
          </p:blipFill>
          <p:spPr>
            <a:xfrm>
              <a:off x="9622465" y="3147237"/>
              <a:ext cx="542261" cy="542260"/>
            </a:xfrm>
            <a:prstGeom prst="ellipse">
              <a:avLst/>
            </a:prstGeom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5C455A-3F68-C9A0-5865-3F2159D82635}"/>
              </a:ext>
            </a:extLst>
          </p:cNvPr>
          <p:cNvSpPr txBox="1"/>
          <p:nvPr/>
        </p:nvSpPr>
        <p:spPr>
          <a:xfrm>
            <a:off x="7134447" y="139286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Iconos Iniciales</a:t>
            </a:r>
          </a:p>
        </p:txBody>
      </p:sp>
    </p:spTree>
    <p:extLst>
      <p:ext uri="{BB962C8B-B14F-4D97-AF65-F5344CB8AC3E}">
        <p14:creationId xmlns:p14="http://schemas.microsoft.com/office/powerpoint/2010/main" val="390345709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Goudy Old Style</vt:lpstr>
      <vt:lpstr>MarrakeshVTI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Vega</dc:creator>
  <cp:lastModifiedBy>Marcelo Vega</cp:lastModifiedBy>
  <cp:revision>3</cp:revision>
  <dcterms:created xsi:type="dcterms:W3CDTF">2023-09-27T23:50:07Z</dcterms:created>
  <dcterms:modified xsi:type="dcterms:W3CDTF">2023-10-10T12:56:00Z</dcterms:modified>
</cp:coreProperties>
</file>