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276" r:id="rId3"/>
    <p:sldId id="277" r:id="rId4"/>
    <p:sldId id="278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1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472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23-DARS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19" y="128954"/>
            <a:ext cx="5549250" cy="132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44828" y="758356"/>
            <a:ext cx="85624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OS LAMP (Linux, Apache, MySQL, PHP 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7358" y="1312354"/>
            <a:ext cx="98200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server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o’rnatilgandan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boshlaymiz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qo’llaymiz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menedjeridan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boshlaymiz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komponentlarini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bog’lashni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ta’minlovchi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o’rnatamiz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88" y="5085492"/>
            <a:ext cx="9105313" cy="11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4835" y="670954"/>
            <a:ext cx="10888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 smtClean="0">
              <a:latin typeface="Agency FB" panose="020B0503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371600" y="758356"/>
            <a:ext cx="8534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OS LAMP (Linux, Apache, MySQL, PHP 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3617" y="1623665"/>
            <a:ext cx="10009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xavfsizlik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kelmaydigan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sozlamalarni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tashlaymiz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07" y="3316431"/>
            <a:ext cx="9129719" cy="13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2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50864" y="758356"/>
            <a:ext cx="85624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OS LAMP (Linux, Apache, MySQL, PHP 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9536" y="1609637"/>
            <a:ext cx="95050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PHP LAMP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kontentni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skriptilarni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yuborishni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foydalanamiz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22" y="4895022"/>
            <a:ext cx="9220354" cy="8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94210" y="758356"/>
            <a:ext cx="85624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OS LAMP (Linux, Apache, MySQL, PHP 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09600" y="1312354"/>
            <a:ext cx="108342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info.php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nomlaymiz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root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deb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/www/html/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92" y="4420897"/>
            <a:ext cx="5391150" cy="7907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592" y="5211598"/>
            <a:ext cx="5391150" cy="7538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496" y="4244513"/>
            <a:ext cx="2683121" cy="209471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108938" y="6108398"/>
            <a:ext cx="2744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42729"/>
                </a:solidFill>
                <a:latin typeface="Agency FB" panose="020B0503020202020204" pitchFamily="34" charset="0"/>
              </a:rPr>
              <a:t>service apache2 restart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665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61701" y="758356"/>
            <a:ext cx="85624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OS LAMP (Linux, Apache, MySQL, PHP 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51" y="1505195"/>
            <a:ext cx="7994507" cy="47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OS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tizimiga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texnalogiyalarini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so’zlash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01" y="1978568"/>
            <a:ext cx="8916455" cy="4643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99764" y="1469551"/>
            <a:ext cx="11012131" cy="509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LAMP stack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08" y="85614"/>
            <a:ext cx="2528987" cy="60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9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MEAN stack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02" y="2452255"/>
            <a:ext cx="9032824" cy="387927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54" y="0"/>
            <a:ext cx="3491345" cy="83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54292" y="1616267"/>
            <a:ext cx="11703075" cy="71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2009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IO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 and Output)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texnelogiyasi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ishliydi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texnelogiya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anacha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483 230 ta web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 stack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90" y="3573174"/>
            <a:ext cx="6520479" cy="212080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436" y="37011"/>
            <a:ext cx="3064893" cy="73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61219" y="1711725"/>
            <a:ext cx="11012131" cy="1897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1995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o’rganish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node.js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Threaded Server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texnalogiyasi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Sinxron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ishliydi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Framework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kutubxonalar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Ko’proq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hammasi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ishlay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7018" y="5541579"/>
            <a:ext cx="1055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42 536 094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web site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146" y="285261"/>
            <a:ext cx="11012131" cy="1018035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 stack</a:t>
            </a: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Frameworklari</a:t>
            </a: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kutubxonalari</a:t>
            </a:r>
            <a:endParaRPr lang="en-US" sz="3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7" y="1471901"/>
            <a:ext cx="7093527" cy="497046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10" y="0"/>
            <a:ext cx="2563090" cy="610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8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8551" y="758356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Ubuntu OS LAMP (Linux, Apache, MySQL, PHP 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1379" y="1505195"/>
            <a:ext cx="9809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jamlanmasi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qisqartma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Linux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Picture 2" descr="LAMP o'rnat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59" y="3891580"/>
            <a:ext cx="3878143" cy="262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7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07127" y="740857"/>
            <a:ext cx="87283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OS LAMP (Linux, Apache, MySQL, PHP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4509" y="1579418"/>
            <a:ext cx="97758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menedjeri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osongina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boshlaymiz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206" y="4272706"/>
            <a:ext cx="5697249" cy="18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49627" y="619811"/>
            <a:ext cx="85624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OS LAMP (Linux, Apache, MySQL, PHP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5564" y="1482436"/>
            <a:ext cx="9046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Apache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o’rnatilgandan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tekshiruv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manzilini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brauzerga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http://ip_manzil</a:t>
            </a:r>
          </a:p>
        </p:txBody>
      </p:sp>
    </p:spTree>
    <p:extLst>
      <p:ext uri="{BB962C8B-B14F-4D97-AF65-F5344CB8AC3E}">
        <p14:creationId xmlns:p14="http://schemas.microsoft.com/office/powerpoint/2010/main" val="39177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05345" y="633665"/>
            <a:ext cx="86729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OS LAMP (Linux, Apache, MySQL, PHP )</a:t>
            </a:r>
          </a:p>
        </p:txBody>
      </p:sp>
      <p:pic>
        <p:nvPicPr>
          <p:cNvPr id="5" name="Picture 4" descr="Ubuntu 14.04 Apache defa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6" y="1492463"/>
            <a:ext cx="5664894" cy="484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5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2_5463257855744279918</Template>
  <TotalTime>529</TotalTime>
  <Words>242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Times New Roman</vt:lpstr>
      <vt:lpstr>160997-technology-template-16x9</vt:lpstr>
      <vt:lpstr>TARMOQ ADMINISTRATORLIGI 23-DARS</vt:lpstr>
      <vt:lpstr>Linux OS tizimiga Stack texnalogiyalarini o’rnatish va so’zlash </vt:lpstr>
      <vt:lpstr>MEAN stack</vt:lpstr>
      <vt:lpstr>LAMP stack</vt:lpstr>
      <vt:lpstr>LAMP stack ni Frameworklari va kutubxonalari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PC</cp:lastModifiedBy>
  <cp:revision>72</cp:revision>
  <dcterms:created xsi:type="dcterms:W3CDTF">2018-08-25T06:40:57Z</dcterms:created>
  <dcterms:modified xsi:type="dcterms:W3CDTF">2019-12-04T09:46:00Z</dcterms:modified>
</cp:coreProperties>
</file>