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7" r:id="rId1"/>
  </p:sldMasterIdLst>
  <p:sldIdLst>
    <p:sldId id="256" r:id="rId2"/>
    <p:sldId id="383" r:id="rId3"/>
    <p:sldId id="342" r:id="rId4"/>
    <p:sldId id="341" r:id="rId5"/>
    <p:sldId id="359" r:id="rId6"/>
    <p:sldId id="361" r:id="rId7"/>
    <p:sldId id="362" r:id="rId8"/>
    <p:sldId id="363" r:id="rId9"/>
    <p:sldId id="364" r:id="rId10"/>
    <p:sldId id="365" r:id="rId11"/>
    <p:sldId id="366" r:id="rId12"/>
    <p:sldId id="368" r:id="rId13"/>
    <p:sldId id="367" r:id="rId14"/>
    <p:sldId id="369" r:id="rId15"/>
    <p:sldId id="370" r:id="rId16"/>
    <p:sldId id="371" r:id="rId17"/>
    <p:sldId id="372" r:id="rId18"/>
    <p:sldId id="373" r:id="rId19"/>
    <p:sldId id="374" r:id="rId20"/>
    <p:sldId id="377" r:id="rId21"/>
    <p:sldId id="376" r:id="rId22"/>
    <p:sldId id="375" r:id="rId23"/>
    <p:sldId id="378" r:id="rId24"/>
    <p:sldId id="379" r:id="rId25"/>
    <p:sldId id="380" r:id="rId26"/>
    <p:sldId id="381" r:id="rId27"/>
    <p:sldId id="382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4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4233" y="1494502"/>
            <a:ext cx="10677835" cy="228108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4568" y="4945624"/>
            <a:ext cx="10668000" cy="904568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чт 24.10.19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60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чт 24.10.19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89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чт 24.10.19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910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чт 24.10.19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21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765" y="299116"/>
            <a:ext cx="11012131" cy="1018035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85" y="1887793"/>
            <a:ext cx="10994760" cy="4483507"/>
          </a:xfrm>
        </p:spPr>
        <p:txBody>
          <a:bodyPr/>
          <a:lstStyle>
            <a:lvl1pPr algn="l">
              <a:defRPr sz="3733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чт 24.10.19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23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9164" y="542050"/>
            <a:ext cx="9250513" cy="967132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0915" y="1524001"/>
            <a:ext cx="9281653" cy="4727329"/>
          </a:xfrm>
        </p:spPr>
        <p:txBody>
          <a:bodyPr/>
          <a:lstStyle>
            <a:lvl1pPr>
              <a:defRPr sz="3733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чт 24.10.19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35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чт 24.10.19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26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чт 24.10.19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181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425" y="283536"/>
            <a:ext cx="10791153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175" y="2040204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206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175" y="2670067"/>
            <a:ext cx="5386917" cy="3035059"/>
          </a:xfrm>
        </p:spPr>
        <p:txBody>
          <a:bodyPr/>
          <a:lstStyle>
            <a:lvl1pPr algn="ctr">
              <a:defRPr sz="3200">
                <a:solidFill>
                  <a:srgbClr val="002060"/>
                </a:solidFill>
              </a:defRPr>
            </a:lvl1pPr>
            <a:lvl2pPr algn="ctr">
              <a:defRPr sz="2667">
                <a:solidFill>
                  <a:srgbClr val="002060"/>
                </a:solidFill>
              </a:defRPr>
            </a:lvl2pPr>
            <a:lvl3pPr algn="ctr">
              <a:defRPr sz="2400">
                <a:solidFill>
                  <a:srgbClr val="002060"/>
                </a:solidFill>
              </a:defRPr>
            </a:lvl3pPr>
            <a:lvl4pPr algn="ctr">
              <a:defRPr sz="2133">
                <a:solidFill>
                  <a:srgbClr val="002060"/>
                </a:solidFill>
              </a:defRPr>
            </a:lvl4pPr>
            <a:lvl5pPr algn="ctr">
              <a:defRPr sz="2133">
                <a:solidFill>
                  <a:srgbClr val="00206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6337" y="2040204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206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76337" y="2670067"/>
            <a:ext cx="5389033" cy="3035059"/>
          </a:xfrm>
        </p:spPr>
        <p:txBody>
          <a:bodyPr/>
          <a:lstStyle>
            <a:lvl1pPr algn="ctr">
              <a:defRPr sz="3200">
                <a:solidFill>
                  <a:srgbClr val="002060"/>
                </a:solidFill>
              </a:defRPr>
            </a:lvl1pPr>
            <a:lvl2pPr algn="ctr">
              <a:defRPr sz="2667">
                <a:solidFill>
                  <a:srgbClr val="002060"/>
                </a:solidFill>
              </a:defRPr>
            </a:lvl2pPr>
            <a:lvl3pPr algn="ctr">
              <a:defRPr sz="2400">
                <a:solidFill>
                  <a:srgbClr val="002060"/>
                </a:solidFill>
              </a:defRPr>
            </a:lvl3pPr>
            <a:lvl4pPr algn="ctr">
              <a:defRPr sz="2133">
                <a:solidFill>
                  <a:srgbClr val="002060"/>
                </a:solidFill>
              </a:defRPr>
            </a:lvl4pPr>
            <a:lvl5pPr algn="ctr">
              <a:defRPr sz="2133">
                <a:solidFill>
                  <a:srgbClr val="00206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чт 24.10.19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43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чт 24.10.19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926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чт 24.10.19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09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чт 24.10.19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13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3F6DD-A7A9-4BA5-9281-0C430732808C}" type="datetimeFigureOut">
              <a:rPr lang="ru-RU" smtClean="0"/>
              <a:t>чт 24.10.19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64727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29" r:id="rId2"/>
    <p:sldLayoutId id="2147484130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137" r:id="rId10"/>
    <p:sldLayoutId id="2147484138" r:id="rId11"/>
    <p:sldLayoutId id="2147484139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8637" y="2185002"/>
            <a:ext cx="9376326" cy="1506896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TARMOQ ADMINISTRATORLIGI</a:t>
            </a:r>
            <a:r>
              <a:rPr lang="en-US" sz="4800" b="1" smtClean="0">
                <a:solidFill>
                  <a:schemeClr val="tx1"/>
                </a:solidFill>
                <a:latin typeface="Agency FB" panose="020B0503020202020204" pitchFamily="34" charset="0"/>
              </a:rPr>
              <a:t/>
            </a:r>
            <a:br>
              <a:rPr lang="en-US" sz="4800" b="1" smtClean="0">
                <a:solidFill>
                  <a:schemeClr val="tx1"/>
                </a:solidFill>
                <a:latin typeface="Agency FB" panose="020B0503020202020204" pitchFamily="34" charset="0"/>
              </a:rPr>
            </a:br>
            <a:r>
              <a:rPr lang="en-US" sz="4800" b="1" smtClean="0">
                <a:solidFill>
                  <a:schemeClr val="tx1"/>
                </a:solidFill>
                <a:latin typeface="Agency FB" panose="020B0503020202020204" pitchFamily="34" charset="0"/>
              </a:rPr>
              <a:t>11-DARS</a:t>
            </a:r>
            <a:endParaRPr lang="ru-RU" sz="48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itex.uz/uploads/postimages/cd08372f7730ad7c33f85997150e2cf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263" y="3691898"/>
            <a:ext cx="2845690" cy="199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519" y="128954"/>
            <a:ext cx="5549250" cy="1322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451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Finish the instal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759" y="1132498"/>
            <a:ext cx="7191375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484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onfigure DHCP 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676" y="2087760"/>
            <a:ext cx="9645162" cy="236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368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Description of ac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682" y="1131645"/>
            <a:ext cx="6626050" cy="453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202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Skip AD authoriz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290" y="1166814"/>
            <a:ext cx="6623294" cy="455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429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Read the summary and clo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630" y="1158021"/>
            <a:ext cx="6385901" cy="436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50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Open the server manag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168" y="1202546"/>
            <a:ext cx="7824073" cy="442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415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onfigure IPv4 sco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691" y="1321776"/>
            <a:ext cx="7654230" cy="418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743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 descr="Start the Wiz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466" y="1364029"/>
            <a:ext cx="5544205" cy="4245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001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Set server name and descri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150" y="1126269"/>
            <a:ext cx="5893533" cy="455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925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Set DHCP IP address ra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735" y="1226283"/>
            <a:ext cx="5656141" cy="441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459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82738" y="621532"/>
            <a:ext cx="107346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Agency FB" panose="020B0503020202020204" pitchFamily="34" charset="0"/>
              </a:rPr>
              <a:t>MS WINDOWS SERVERS 2012R2</a:t>
            </a:r>
          </a:p>
          <a:p>
            <a:pPr algn="ctr"/>
            <a:r>
              <a:rPr lang="en-US" sz="3200" b="1" dirty="0" smtClean="0">
                <a:latin typeface="Agency FB" panose="020B0503020202020204" pitchFamily="34" charset="0"/>
              </a:rPr>
              <a:t>DHCP (Dynamic </a:t>
            </a:r>
            <a:r>
              <a:rPr lang="en-US" sz="3200" b="1" dirty="0">
                <a:latin typeface="Agency FB" panose="020B0503020202020204" pitchFamily="34" charset="0"/>
              </a:rPr>
              <a:t>Host Configuration </a:t>
            </a:r>
            <a:r>
              <a:rPr lang="en-US" sz="3200" b="1" dirty="0" smtClean="0">
                <a:latin typeface="Agency FB" panose="020B0503020202020204" pitchFamily="34" charset="0"/>
              </a:rPr>
              <a:t>Protocol) </a:t>
            </a:r>
            <a:r>
              <a:rPr lang="en-US" sz="3200" b="1" dirty="0">
                <a:latin typeface="Agency FB" panose="020B0503020202020204" pitchFamily="34" charset="0"/>
              </a:rPr>
              <a:t>SERVER </a:t>
            </a:r>
            <a:endParaRPr lang="ru-RU" sz="3200" dirty="0"/>
          </a:p>
        </p:txBody>
      </p:sp>
      <p:pic>
        <p:nvPicPr>
          <p:cNvPr id="1028" name="Picture 4" descr="ÐÐ°ÑÑÐ¸Ð½ÐºÐ¸ Ð¿Ð¾ Ð·Ð°Ð¿ÑÐ¾ÑÑ dhcp 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730" y="1698750"/>
            <a:ext cx="7348689" cy="408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92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Exclude IP addresses from DHCP ra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136" y="1164735"/>
            <a:ext cx="5789615" cy="445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307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Set DHCP Lease T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060" y="1155088"/>
            <a:ext cx="5826646" cy="45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603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onfigure DHCP op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190" y="1269388"/>
            <a:ext cx="5667827" cy="439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574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Finish the DHCP setup wiz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045" y="1204912"/>
            <a:ext cx="5862418" cy="444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00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Activate the Sco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106" y="1158875"/>
            <a:ext cx="4724155" cy="487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812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Restart All Tas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606" y="1137504"/>
            <a:ext cx="5440752" cy="4489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297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Ð¡ÐºÑÐ¸Ð½ÑÐ¾Ñ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836" y="1167300"/>
            <a:ext cx="4226177" cy="470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17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Ð¡ÐºÑÐ¸Ð½ÑÐ¾Ñ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136" y="1622789"/>
            <a:ext cx="9004282" cy="3397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012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ÐÐ°ÑÑÐ¸Ð½ÐºÐ¸ Ð¿Ð¾ Ð·Ð°Ð¿ÑÐ¾ÑÑ dhcp 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621" y="1204912"/>
            <a:ext cx="8504847" cy="440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587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398300" y="629784"/>
            <a:ext cx="83107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Agency FB" panose="020B0503020202020204" pitchFamily="34" charset="0"/>
              </a:rPr>
              <a:t>Installing DHCP Server</a:t>
            </a:r>
            <a:endParaRPr lang="ru-RU" sz="3200" b="1" dirty="0"/>
          </a:p>
        </p:txBody>
      </p:sp>
      <p:pic>
        <p:nvPicPr>
          <p:cNvPr id="3074" name="Picture 2" descr="Open the Server Manag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744" y="1892178"/>
            <a:ext cx="9195288" cy="273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993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tart the Windows DHCP Server configu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214" y="1191716"/>
            <a:ext cx="6707309" cy="436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899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elect Role Based instal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576" y="1155235"/>
            <a:ext cx="6733687" cy="4469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32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elect server role: DHCP 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278" y="1115661"/>
            <a:ext cx="6939573" cy="45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128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nstall .NET 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028" y="1167667"/>
            <a:ext cx="7162800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080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onfirm installation of DHCP 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393" y="1152658"/>
            <a:ext cx="6921256" cy="4558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584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60997-technology-template-16x9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2_5463257855744279918</Template>
  <TotalTime>1251</TotalTime>
  <Words>17</Words>
  <Application>Microsoft Office PowerPoint</Application>
  <PresentationFormat>Произвольный</PresentationFormat>
  <Paragraphs>4</Paragraphs>
  <Slides>27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160997-technology-template-16x9</vt:lpstr>
      <vt:lpstr>TARMOQ ADMINISTRATORLIGI 11-DARS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Ruslan &amp; Ummurobi'a</dc:creator>
  <cp:lastModifiedBy>Пользователь</cp:lastModifiedBy>
  <cp:revision>200</cp:revision>
  <dcterms:created xsi:type="dcterms:W3CDTF">2018-08-25T06:40:57Z</dcterms:created>
  <dcterms:modified xsi:type="dcterms:W3CDTF">2019-10-24T14:52:17Z</dcterms:modified>
</cp:coreProperties>
</file>