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9"/>
  </p:notesMasterIdLst>
  <p:sldIdLst>
    <p:sldId id="256" r:id="rId2"/>
    <p:sldId id="385" r:id="rId3"/>
    <p:sldId id="386" r:id="rId4"/>
    <p:sldId id="397" r:id="rId5"/>
    <p:sldId id="398" r:id="rId6"/>
    <p:sldId id="399" r:id="rId7"/>
    <p:sldId id="387" r:id="rId8"/>
    <p:sldId id="388" r:id="rId9"/>
    <p:sldId id="391" r:id="rId10"/>
    <p:sldId id="396" r:id="rId11"/>
    <p:sldId id="400" r:id="rId12"/>
    <p:sldId id="401" r:id="rId13"/>
    <p:sldId id="402" r:id="rId14"/>
    <p:sldId id="405" r:id="rId15"/>
    <p:sldId id="406" r:id="rId16"/>
    <p:sldId id="407" r:id="rId17"/>
    <p:sldId id="40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FFD1-2A29-4EC4-AF65-71B436A3C0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0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8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0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6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4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1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4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03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44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16-DARS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nitial Window with Configuration, Host Name, and Pro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36" y="883396"/>
            <a:ext cx="5048811" cy="49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09493" y="422612"/>
            <a:ext cx="1957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INSTALL WINSCP</a:t>
            </a:r>
          </a:p>
        </p:txBody>
      </p:sp>
      <p:pic>
        <p:nvPicPr>
          <p:cNvPr id="6146" name="Picture 2" descr="https://winscp-static-746341.c.cdn77.org/data/media/screenshots/installer_setuptype.png?v=3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905206"/>
            <a:ext cx="3339585" cy="25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Ð°ÑÑÐ¸Ð½ÐºÐ¸ Ð¿Ð¾ Ð·Ð°Ð¿ÑÐ¾ÑÑ install wins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4" y="905206"/>
            <a:ext cx="3339585" cy="25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06 WinSC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3641755"/>
            <a:ext cx="3339585" cy="25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07 WinSC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3" y="3636638"/>
            <a:ext cx="3339585" cy="25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Ð°ÑÑÐ¸Ð½ÐºÐ¸ Ð¿Ð¾ Ð·Ð°Ð¿ÑÐ¾ÑÑ install wins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4" y="1296621"/>
            <a:ext cx="6471501" cy="4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7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60487" y="331947"/>
            <a:ext cx="67173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1. </a:t>
            </a:r>
            <a:r>
              <a:rPr lang="en-US" sz="2400" b="1" dirty="0" err="1" smtClean="0">
                <a:latin typeface="Agency FB" panose="020B0503020202020204" pitchFamily="34" charset="0"/>
              </a:rPr>
              <a:t>Ifconfig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2. </a:t>
            </a:r>
            <a:r>
              <a:rPr lang="en-US" sz="2400" b="1" dirty="0" err="1" smtClean="0">
                <a:latin typeface="Agency FB" panose="020B0503020202020204" pitchFamily="34" charset="0"/>
              </a:rPr>
              <a:t>Ifconfig</a:t>
            </a:r>
            <a:r>
              <a:rPr lang="en-US" sz="2400" b="1" dirty="0" smtClean="0">
                <a:latin typeface="Agency FB" panose="020B0503020202020204" pitchFamily="34" charset="0"/>
              </a:rPr>
              <a:t> -a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3. </a:t>
            </a:r>
            <a:r>
              <a:rPr lang="en-US" sz="2400" b="1" dirty="0" err="1" smtClean="0">
                <a:latin typeface="Agency FB" panose="020B0503020202020204" pitchFamily="34" charset="0"/>
              </a:rPr>
              <a:t>nano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etc</a:t>
            </a:r>
            <a:r>
              <a:rPr lang="en-US" sz="2400" b="1" dirty="0">
                <a:latin typeface="Agency FB" panose="020B0503020202020204" pitchFamily="34" charset="0"/>
              </a:rPr>
              <a:t>/network/interfaces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iface</a:t>
            </a:r>
            <a:r>
              <a:rPr lang="en-US" sz="2400" dirty="0">
                <a:latin typeface="Agency FB" panose="020B0503020202020204" pitchFamily="34" charset="0"/>
              </a:rPr>
              <a:t> enp0s25 </a:t>
            </a:r>
            <a:r>
              <a:rPr lang="en-US" sz="2400" dirty="0" err="1">
                <a:latin typeface="Agency FB" panose="020B0503020202020204" pitchFamily="34" charset="0"/>
              </a:rPr>
              <a:t>inet</a:t>
            </a:r>
            <a:r>
              <a:rPr lang="en-US" sz="2400" dirty="0">
                <a:latin typeface="Agency FB" panose="020B0503020202020204" pitchFamily="34" charset="0"/>
              </a:rPr>
              <a:t> static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address 192.168.10.200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netmask</a:t>
            </a:r>
            <a:r>
              <a:rPr lang="en-US" sz="2400" dirty="0">
                <a:latin typeface="Agency FB" panose="020B0503020202020204" pitchFamily="34" charset="0"/>
              </a:rPr>
              <a:t> 255.255.255.0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gateway 192.168.10.1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err="1">
                <a:latin typeface="Agency FB" panose="020B0503020202020204" pitchFamily="34" charset="0"/>
              </a:rPr>
              <a:t>dns-nameservers</a:t>
            </a:r>
            <a:r>
              <a:rPr lang="en-US" sz="2400" dirty="0">
                <a:latin typeface="Agency FB" panose="020B0503020202020204" pitchFamily="34" charset="0"/>
              </a:rPr>
              <a:t> 8.8.8.8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4. </a:t>
            </a:r>
            <a:r>
              <a:rPr lang="en-US" sz="2400" b="1" dirty="0" err="1" smtClean="0">
                <a:latin typeface="Agency FB" panose="020B0503020202020204" pitchFamily="34" charset="0"/>
              </a:rPr>
              <a:t>lsb_release</a:t>
            </a:r>
            <a:r>
              <a:rPr lang="en-US" sz="2400" b="1" dirty="0" smtClean="0">
                <a:latin typeface="Agency FB" panose="020B0503020202020204" pitchFamily="34" charset="0"/>
              </a:rPr>
              <a:t> -a </a:t>
            </a:r>
            <a:r>
              <a:rPr lang="en-US" sz="2400" dirty="0" err="1" smtClean="0">
                <a:latin typeface="Agency FB" panose="020B0503020202020204" pitchFamily="34" charset="0"/>
              </a:rPr>
              <a:t>va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uname</a:t>
            </a:r>
            <a:r>
              <a:rPr lang="en-US" sz="2400" b="1" dirty="0" smtClean="0">
                <a:latin typeface="Agency FB" panose="020B0503020202020204" pitchFamily="34" charset="0"/>
              </a:rPr>
              <a:t> -a </a:t>
            </a:r>
            <a:r>
              <a:rPr lang="en-US" sz="2400" dirty="0" smtClean="0">
                <a:latin typeface="Agency FB" panose="020B0503020202020204" pitchFamily="34" charset="0"/>
              </a:rPr>
              <a:t>– Linux OT </a:t>
            </a:r>
            <a:r>
              <a:rPr lang="en-US" sz="2400" dirty="0" err="1" smtClean="0">
                <a:latin typeface="Agency FB" panose="020B0503020202020204" pitchFamily="34" charset="0"/>
              </a:rPr>
              <a:t>versiyasini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aniqlash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5. clear</a:t>
            </a:r>
            <a:r>
              <a:rPr lang="en-US" sz="2400" dirty="0" smtClean="0">
                <a:latin typeface="Agency FB" panose="020B0503020202020204" pitchFamily="34" charset="0"/>
              </a:rPr>
              <a:t> – Terminal </a:t>
            </a:r>
            <a:r>
              <a:rPr lang="en-US" sz="2400" dirty="0" err="1" smtClean="0">
                <a:latin typeface="Agency FB" panose="020B0503020202020204" pitchFamily="34" charset="0"/>
              </a:rPr>
              <a:t>oynani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tozalash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6. date</a:t>
            </a:r>
            <a:r>
              <a:rPr lang="en-US" sz="2400" dirty="0" smtClean="0">
                <a:latin typeface="Agency FB" panose="020B0503020202020204" pitchFamily="34" charset="0"/>
              </a:rPr>
              <a:t> – </a:t>
            </a:r>
            <a:r>
              <a:rPr lang="en-US" sz="2400" dirty="0" err="1" smtClean="0">
                <a:latin typeface="Agency FB" panose="020B0503020202020204" pitchFamily="34" charset="0"/>
              </a:rPr>
              <a:t>Serverdagi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sozlangan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vaqtni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aniqlash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7. hostname</a:t>
            </a:r>
            <a:r>
              <a:rPr lang="en-US" sz="2400" dirty="0" smtClean="0">
                <a:latin typeface="Agency FB" panose="020B0503020202020204" pitchFamily="34" charset="0"/>
              </a:rPr>
              <a:t> – Server </a:t>
            </a:r>
            <a:r>
              <a:rPr lang="en-US" sz="2400" dirty="0" err="1" smtClean="0">
                <a:latin typeface="Agency FB" panose="020B0503020202020204" pitchFamily="34" charset="0"/>
              </a:rPr>
              <a:t>nomini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ko’rsatish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8. history</a:t>
            </a:r>
            <a:r>
              <a:rPr lang="en-US" sz="2400" dirty="0" smtClean="0">
                <a:latin typeface="Agency FB" panose="020B0503020202020204" pitchFamily="34" charset="0"/>
              </a:rPr>
              <a:t> – Terminal </a:t>
            </a:r>
            <a:r>
              <a:rPr lang="en-US" sz="2400" dirty="0" err="1" smtClean="0">
                <a:latin typeface="Agency FB" panose="020B0503020202020204" pitchFamily="34" charset="0"/>
              </a:rPr>
              <a:t>orqali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bajarilgan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comandalarni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9. last – </a:t>
            </a:r>
            <a:r>
              <a:rPr lang="en-US" sz="2400" dirty="0" err="1" smtClean="0">
                <a:latin typeface="Agency FB" panose="020B0503020202020204" pitchFamily="34" charset="0"/>
              </a:rPr>
              <a:t>So’ngi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ulanishlarni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10. </a:t>
            </a:r>
            <a:r>
              <a:rPr lang="en-US" sz="2400" b="1" dirty="0">
                <a:latin typeface="Agency FB" panose="020B0503020202020204" pitchFamily="34" charset="0"/>
              </a:rPr>
              <a:t>top – </a:t>
            </a:r>
            <a:r>
              <a:rPr lang="en-US" sz="2400" dirty="0">
                <a:latin typeface="Agency FB" panose="020B0503020202020204" pitchFamily="34" charset="0"/>
              </a:rPr>
              <a:t>Task management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  <a:endParaRPr lang="en-US" sz="2400" dirty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495355" y="1186795"/>
            <a:ext cx="2541807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31589" y="1178168"/>
            <a:ext cx="73127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="1" dirty="0" smtClean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11. </a:t>
            </a:r>
            <a:r>
              <a:rPr lang="en-US" sz="2400" b="1" dirty="0" err="1" smtClean="0">
                <a:latin typeface="Agency FB" panose="020B0503020202020204" pitchFamily="34" charset="0"/>
              </a:rPr>
              <a:t>dpkg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-l </a:t>
            </a:r>
            <a:r>
              <a:rPr lang="en-US" sz="2400" b="1" dirty="0" smtClean="0">
                <a:latin typeface="Agency FB" panose="020B0503020202020204" pitchFamily="34" charset="0"/>
              </a:rPr>
              <a:t>| more - </a:t>
            </a:r>
            <a:r>
              <a:rPr lang="en-US" sz="2400" dirty="0">
                <a:latin typeface="Agency FB" panose="020B0503020202020204" pitchFamily="34" charset="0"/>
              </a:rPr>
              <a:t>Deb </a:t>
            </a:r>
            <a:r>
              <a:rPr lang="en-US" sz="2400" dirty="0" err="1">
                <a:latin typeface="Agency FB" panose="020B0503020202020204" pitchFamily="34" charset="0"/>
              </a:rPr>
              <a:t>sistemasidagi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ko’rsatish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12. top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Task management;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13. </a:t>
            </a:r>
            <a:r>
              <a:rPr lang="en-US" sz="2400" b="1" dirty="0" err="1" smtClean="0">
                <a:latin typeface="Agency FB" panose="020B0503020202020204" pitchFamily="34" charset="0"/>
              </a:rPr>
              <a:t>pstree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Ishlayotgan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xizmatlar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ro’yhati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14. man – </a:t>
            </a:r>
            <a:r>
              <a:rPr lang="en-US" sz="2400" dirty="0" smtClean="0">
                <a:latin typeface="Agency FB" panose="020B0503020202020204" pitchFamily="34" charset="0"/>
              </a:rPr>
              <a:t>Manual (</a:t>
            </a:r>
            <a:r>
              <a:rPr lang="en-US" sz="2400" dirty="0" err="1" smtClean="0">
                <a:latin typeface="Agency FB" panose="020B0503020202020204" pitchFamily="34" charset="0"/>
              </a:rPr>
              <a:t>Misol</a:t>
            </a:r>
            <a:r>
              <a:rPr lang="en-US" sz="2400" dirty="0" smtClean="0">
                <a:latin typeface="Agency FB" panose="020B0503020202020204" pitchFamily="34" charset="0"/>
              </a:rPr>
              <a:t>: man cat)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15. </a:t>
            </a:r>
            <a:r>
              <a:rPr lang="en-US" sz="2400" b="1" dirty="0" err="1" smtClean="0">
                <a:latin typeface="Agency FB" panose="020B0503020202020204" pitchFamily="34" charset="0"/>
              </a:rPr>
              <a:t>pwd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Terminalda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manzilini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aniqlash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16. ls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- </a:t>
            </a:r>
            <a:r>
              <a:rPr lang="en-US" sz="2400" dirty="0" err="1">
                <a:latin typeface="Agency FB" panose="020B0503020202020204" pitchFamily="34" charset="0"/>
              </a:rPr>
              <a:t>Joriy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papkadagi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ro’yxatini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chiqarish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17. ls –la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18. cd / - </a:t>
            </a:r>
            <a:r>
              <a:rPr lang="en-US" sz="2400" dirty="0" smtClean="0">
                <a:latin typeface="Agency FB" panose="020B0503020202020204" pitchFamily="34" charset="0"/>
              </a:rPr>
              <a:t>Root </a:t>
            </a:r>
            <a:r>
              <a:rPr lang="en-US" sz="2400" dirty="0" err="1" smtClean="0">
                <a:latin typeface="Agency FB" panose="020B0503020202020204" pitchFamily="34" charset="0"/>
              </a:rPr>
              <a:t>katalogga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qattish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19. cd /.. </a:t>
            </a:r>
            <a:r>
              <a:rPr lang="en-US" sz="2400" dirty="0" smtClean="0">
                <a:latin typeface="Agency FB" panose="020B0503020202020204" pitchFamily="34" charset="0"/>
              </a:rPr>
              <a:t>– </a:t>
            </a:r>
            <a:r>
              <a:rPr lang="en-US" sz="2400" dirty="0" err="1" smtClean="0">
                <a:latin typeface="Agency FB" panose="020B0503020202020204" pitchFamily="34" charset="0"/>
              </a:rPr>
              <a:t>Bitta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orqaga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qaytish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20. echo </a:t>
            </a:r>
            <a:r>
              <a:rPr lang="en-US" sz="2400" dirty="0" smtClean="0">
                <a:latin typeface="Agency FB" panose="020B0503020202020204" pitchFamily="34" charset="0"/>
              </a:rPr>
              <a:t>– </a:t>
            </a:r>
            <a:r>
              <a:rPr lang="en-US" sz="2400" dirty="0" err="1" smtClean="0">
                <a:latin typeface="Agency FB" panose="020B0503020202020204" pitchFamily="34" charset="0"/>
              </a:rPr>
              <a:t>Ekranga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ma’lumot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chiqarish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endParaRPr lang="en-US" sz="2400" dirty="0" smtClean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987061" y="1178168"/>
            <a:ext cx="2036503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43400" y="298935"/>
            <a:ext cx="671732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21. </a:t>
            </a:r>
            <a:r>
              <a:rPr lang="en-US" sz="2400" b="1" dirty="0" err="1" smtClean="0">
                <a:latin typeface="Agency FB" panose="020B0503020202020204" pitchFamily="34" charset="0"/>
              </a:rPr>
              <a:t>ps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– Task management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22. </a:t>
            </a:r>
            <a:r>
              <a:rPr lang="en-US" sz="2400" b="1" dirty="0" err="1" smtClean="0">
                <a:latin typeface="Agency FB" panose="020B0503020202020204" pitchFamily="34" charset="0"/>
              </a:rPr>
              <a:t>df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– HDD </a:t>
            </a:r>
            <a:r>
              <a:rPr lang="en-US" sz="2400" dirty="0" err="1" smtClean="0">
                <a:latin typeface="Agency FB" panose="020B0503020202020204" pitchFamily="34" charset="0"/>
              </a:rPr>
              <a:t>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kurish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23. </a:t>
            </a:r>
            <a:r>
              <a:rPr lang="en-US" sz="2400" b="1" dirty="0" err="1">
                <a:latin typeface="Agency FB" panose="020B0503020202020204" pitchFamily="34" charset="0"/>
              </a:rPr>
              <a:t>d</a:t>
            </a:r>
            <a:r>
              <a:rPr lang="en-US" sz="2400" b="1" dirty="0" err="1" smtClean="0">
                <a:latin typeface="Agency FB" panose="020B0503020202020204" pitchFamily="34" charset="0"/>
              </a:rPr>
              <a:t>f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–h </a:t>
            </a:r>
            <a:r>
              <a:rPr lang="en-US" sz="2400" dirty="0" smtClean="0">
                <a:latin typeface="Agency FB" panose="020B0503020202020204" pitchFamily="34" charset="0"/>
              </a:rPr>
              <a:t>– HDD </a:t>
            </a:r>
            <a:r>
              <a:rPr lang="en-US" sz="2400" dirty="0" err="1" smtClean="0">
                <a:latin typeface="Agency FB" panose="020B0503020202020204" pitchFamily="34" charset="0"/>
              </a:rPr>
              <a:t>larni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kurish</a:t>
            </a:r>
            <a:endParaRPr lang="en-US" sz="2400" dirty="0">
              <a:latin typeface="Agency FB" panose="020B0503020202020204" pitchFamily="34" charset="0"/>
            </a:endParaRPr>
          </a:p>
          <a:p>
            <a:pPr lvl="0"/>
            <a:r>
              <a:rPr lang="en-US" altLang="ru-RU" sz="2400" b="1" dirty="0" smtClean="0">
                <a:latin typeface="Agency FB" panose="020B0503020202020204" pitchFamily="34" charset="0"/>
              </a:rPr>
              <a:t>24. cat /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proc</a:t>
            </a:r>
            <a:r>
              <a:rPr lang="en-US" altLang="ru-RU" sz="2400" b="1" dirty="0" smtClean="0">
                <a:latin typeface="Agency FB" panose="020B0503020202020204" pitchFamily="34" charset="0"/>
              </a:rPr>
              <a:t>/devices</a:t>
            </a: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25. cat </a:t>
            </a:r>
            <a:r>
              <a:rPr lang="en-US" altLang="ru-RU" sz="2400" b="1" dirty="0">
                <a:latin typeface="Agency FB" panose="020B0503020202020204" pitchFamily="34" charset="0"/>
              </a:rPr>
              <a:t>/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proc</a:t>
            </a:r>
            <a:r>
              <a:rPr lang="en-US" altLang="ru-RU" sz="2400" b="1" dirty="0" smtClean="0">
                <a:latin typeface="Agency FB" panose="020B0503020202020204" pitchFamily="34" charset="0"/>
              </a:rPr>
              <a:t>/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cpuinfo</a:t>
            </a:r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26. update</a:t>
            </a: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27. w</a:t>
            </a: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28. </a:t>
            </a:r>
            <a:r>
              <a:rPr lang="en-US" altLang="ru-RU" sz="2400" b="1" dirty="0" err="1">
                <a:latin typeface="Agency FB" panose="020B0503020202020204" pitchFamily="34" charset="0"/>
              </a:rPr>
              <a:t>w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hoami</a:t>
            </a:r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altLang="ru-RU" sz="2400" b="1" dirty="0" smtClean="0">
                <a:latin typeface="Agency FB" panose="020B0503020202020204" pitchFamily="34" charset="0"/>
              </a:rPr>
              <a:t>29. </a:t>
            </a:r>
            <a:r>
              <a:rPr lang="en-US" altLang="ru-RU" sz="2400" b="1" dirty="0" err="1">
                <a:latin typeface="Agency FB" panose="020B0503020202020204" pitchFamily="34" charset="0"/>
              </a:rPr>
              <a:t>s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udo</a:t>
            </a:r>
            <a:r>
              <a:rPr lang="en-US" altLang="ru-RU" sz="2400" b="1" dirty="0" smtClean="0">
                <a:latin typeface="Agency FB" panose="020B0503020202020204" pitchFamily="34" charset="0"/>
              </a:rPr>
              <a:t> </a:t>
            </a:r>
            <a:r>
              <a:rPr lang="en-US" altLang="ru-RU" sz="2400" b="1" dirty="0" err="1" smtClean="0">
                <a:latin typeface="Agency FB" panose="020B0503020202020204" pitchFamily="34" charset="0"/>
              </a:rPr>
              <a:t>su</a:t>
            </a:r>
            <a:endParaRPr lang="en-US" altLang="ru-RU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30. </a:t>
            </a:r>
            <a:r>
              <a:rPr lang="en-US" sz="2400" b="1" dirty="0" err="1" smtClean="0">
                <a:latin typeface="Agency FB" panose="020B0503020202020204" pitchFamily="34" charset="0"/>
              </a:rPr>
              <a:t>passwd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- </a:t>
            </a:r>
            <a:r>
              <a:rPr lang="en-US" sz="2400" dirty="0" err="1">
                <a:latin typeface="Agency FB" panose="020B0503020202020204" pitchFamily="34" charset="0"/>
              </a:rPr>
              <a:t>Joriy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parolini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o’zgartirish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31. shutdown </a:t>
            </a:r>
            <a:r>
              <a:rPr lang="en-US" sz="2400" b="1" dirty="0">
                <a:latin typeface="Agency FB" panose="020B0503020202020204" pitchFamily="34" charset="0"/>
              </a:rPr>
              <a:t>-h now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poweroff</a:t>
            </a:r>
            <a:r>
              <a:rPr lang="en-US" sz="2400" b="1" dirty="0">
                <a:latin typeface="Agency FB" panose="020B0503020202020204" pitchFamily="34" charset="0"/>
              </a:rPr>
              <a:t> – </a:t>
            </a:r>
            <a:r>
              <a:rPr lang="en-US" sz="2400" dirty="0" err="1">
                <a:latin typeface="Agency FB" panose="020B0503020202020204" pitchFamily="34" charset="0"/>
              </a:rPr>
              <a:t>Linuxni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32. </a:t>
            </a:r>
            <a:r>
              <a:rPr lang="en-US" sz="2400" b="1" dirty="0" err="1" smtClean="0">
                <a:latin typeface="Agency FB" panose="020B0503020202020204" pitchFamily="34" charset="0"/>
              </a:rPr>
              <a:t>Init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0 </a:t>
            </a:r>
            <a:r>
              <a:rPr lang="en-US" sz="2400" dirty="0">
                <a:latin typeface="Agency FB" panose="020B0503020202020204" pitchFamily="34" charset="0"/>
              </a:rPr>
              <a:t>- </a:t>
            </a:r>
            <a:r>
              <a:rPr lang="en-US" sz="2400" dirty="0" err="1">
                <a:latin typeface="Agency FB" panose="020B0503020202020204" pitchFamily="34" charset="0"/>
              </a:rPr>
              <a:t>o’chrish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33. </a:t>
            </a:r>
            <a:r>
              <a:rPr lang="en-US" sz="2400" b="1" dirty="0" err="1" smtClean="0">
                <a:latin typeface="Agency FB" panose="020B0503020202020204" pitchFamily="34" charset="0"/>
              </a:rPr>
              <a:t>Init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6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qayta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yuklash</a:t>
            </a:r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987061" y="1178168"/>
            <a:ext cx="2036503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0F0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55544" y="405441"/>
            <a:ext cx="626709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34. </a:t>
            </a:r>
            <a:r>
              <a:rPr lang="en-US" sz="2400" b="1" dirty="0" err="1" smtClean="0">
                <a:latin typeface="Agency FB" panose="020B0503020202020204" pitchFamily="34" charset="0"/>
              </a:rPr>
              <a:t>cp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Nuxsa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35. mv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Move,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nomini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o’zgartirish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36. </a:t>
            </a:r>
            <a:r>
              <a:rPr lang="en-US" sz="2400" b="1" dirty="0" err="1" smtClean="0">
                <a:latin typeface="Agency FB" panose="020B0503020202020204" pitchFamily="34" charset="0"/>
              </a:rPr>
              <a:t>mkdir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yaratish</a:t>
            </a:r>
            <a:r>
              <a:rPr lang="en-US" sz="2400" dirty="0">
                <a:latin typeface="Agency FB" panose="020B0503020202020204" pitchFamily="34" charset="0"/>
              </a:rPr>
              <a:t>;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37. </a:t>
            </a:r>
            <a:r>
              <a:rPr lang="en-US" sz="2400" b="1" dirty="0" err="1" smtClean="0">
                <a:latin typeface="Agency FB" panose="020B0503020202020204" pitchFamily="34" charset="0"/>
              </a:rPr>
              <a:t>rmdir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Katalogni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o’chirish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38. </a:t>
            </a:r>
            <a:r>
              <a:rPr lang="en-US" sz="2400" b="1" dirty="0" err="1" smtClean="0">
                <a:latin typeface="Agency FB" panose="020B0503020202020204" pitchFamily="34" charset="0"/>
              </a:rPr>
              <a:t>nano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redaktori</a:t>
            </a:r>
            <a:r>
              <a:rPr lang="en-US" sz="2400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39.Touch </a:t>
            </a:r>
            <a:r>
              <a:rPr lang="en-US" sz="2400" dirty="0" smtClean="0">
                <a:latin typeface="Agency FB" panose="020B0503020202020204" pitchFamily="34" charset="0"/>
              </a:rPr>
              <a:t>–</a:t>
            </a:r>
            <a:r>
              <a:rPr lang="en-US" sz="2400" dirty="0" err="1" smtClean="0">
                <a:latin typeface="Agency FB" panose="020B0503020202020204" pitchFamily="34" charset="0"/>
              </a:rPr>
              <a:t>fayl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yaratish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40. </a:t>
            </a:r>
            <a:r>
              <a:rPr lang="en-US" sz="2400" b="1" smtClean="0">
                <a:latin typeface="Agency FB" panose="020B0503020202020204" pitchFamily="34" charset="0"/>
              </a:rPr>
              <a:t>cat</a:t>
            </a:r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41. Head - </a:t>
            </a:r>
            <a:r>
              <a:rPr lang="en-US" sz="2400" dirty="0" smtClean="0">
                <a:latin typeface="Agency FB" panose="020B0503020202020204" pitchFamily="34" charset="0"/>
              </a:rPr>
              <a:t>bosh </a:t>
            </a:r>
            <a:r>
              <a:rPr lang="en-US" sz="2400" dirty="0">
                <a:latin typeface="Agency FB" panose="020B0503020202020204" pitchFamily="34" charset="0"/>
              </a:rPr>
              <a:t>10 </a:t>
            </a:r>
            <a:r>
              <a:rPr lang="en-US" sz="2400" dirty="0" err="1">
                <a:latin typeface="Agency FB" panose="020B0503020202020204" pitchFamily="34" charset="0"/>
              </a:rPr>
              <a:t>qator</a:t>
            </a:r>
            <a:endParaRPr lang="ru-RU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42. Tail - </a:t>
            </a:r>
            <a:r>
              <a:rPr lang="en-US" sz="2400" dirty="0" err="1" smtClean="0">
                <a:latin typeface="Agency FB" panose="020B0503020202020204" pitchFamily="34" charset="0"/>
              </a:rPr>
              <a:t>oxirgi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10 </a:t>
            </a:r>
            <a:r>
              <a:rPr lang="en-US" sz="2400" dirty="0" err="1">
                <a:latin typeface="Agency FB" panose="020B0503020202020204" pitchFamily="34" charset="0"/>
              </a:rPr>
              <a:t>qator</a:t>
            </a:r>
            <a:endParaRPr lang="ru-RU" sz="2400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43. More - </a:t>
            </a:r>
            <a:r>
              <a:rPr lang="en-US" sz="2400" dirty="0" err="1" smtClean="0">
                <a:latin typeface="Agency FB" panose="020B0503020202020204" pitchFamily="34" charset="0"/>
              </a:rPr>
              <a:t>Hammasini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kurish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44. </a:t>
            </a:r>
            <a:r>
              <a:rPr lang="en-US" sz="2400" b="1" dirty="0" err="1">
                <a:latin typeface="Agency FB" panose="020B0503020202020204" pitchFamily="34" charset="0"/>
              </a:rPr>
              <a:t>c</a:t>
            </a:r>
            <a:r>
              <a:rPr lang="en-US" sz="2400" b="1" dirty="0" err="1" smtClean="0">
                <a:latin typeface="Agency FB" panose="020B0503020202020204" pitchFamily="34" charset="0"/>
              </a:rPr>
              <a:t>al</a:t>
            </a:r>
            <a:r>
              <a:rPr lang="en-US" sz="2400" b="1" dirty="0" smtClean="0">
                <a:latin typeface="Agency FB" panose="020B0503020202020204" pitchFamily="34" charset="0"/>
              </a:rPr>
              <a:t> - </a:t>
            </a:r>
            <a:r>
              <a:rPr lang="en-US" sz="2400" dirty="0" err="1" smtClean="0">
                <a:latin typeface="Agency FB" panose="020B0503020202020204" pitchFamily="34" charset="0"/>
              </a:rPr>
              <a:t>Kalendar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45. </a:t>
            </a:r>
            <a:r>
              <a:rPr lang="en-US" sz="2400" b="1" dirty="0" err="1" smtClean="0">
                <a:latin typeface="Agency FB" panose="020B0503020202020204" pitchFamily="34" charset="0"/>
              </a:rPr>
              <a:t>rm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46. </a:t>
            </a:r>
            <a:r>
              <a:rPr lang="en-US" sz="2400" b="1" dirty="0" err="1" smtClean="0">
                <a:latin typeface="Agency FB" panose="020B0503020202020204" pitchFamily="34" charset="0"/>
              </a:rPr>
              <a:t>rm</a:t>
            </a:r>
            <a:r>
              <a:rPr lang="en-US" sz="2400" b="1" dirty="0" smtClean="0">
                <a:latin typeface="Agency FB" panose="020B0503020202020204" pitchFamily="34" charset="0"/>
              </a:rPr>
              <a:t> -r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47. reboot </a:t>
            </a:r>
            <a:endParaRPr lang="en-US" sz="2400" b="1" dirty="0">
              <a:latin typeface="Agency FB" panose="020B0503020202020204" pitchFamily="34" charset="0"/>
            </a:endParaRPr>
          </a:p>
          <a:p>
            <a:endParaRPr lang="en-US" sz="800" b="1" dirty="0" smtClean="0">
              <a:latin typeface="Agency FB" panose="020B0503020202020204" pitchFamily="34" charset="0"/>
            </a:endParaRPr>
          </a:p>
        </p:txBody>
      </p:sp>
      <p:pic>
        <p:nvPicPr>
          <p:cNvPr id="11266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2" r="15245"/>
          <a:stretch/>
        </p:blipFill>
        <p:spPr bwMode="auto">
          <a:xfrm>
            <a:off x="1987061" y="1178168"/>
            <a:ext cx="2036503" cy="48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8162120" y="190180"/>
            <a:ext cx="3276711" cy="174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note.txt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note.txt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note.txt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162120" y="2211916"/>
            <a:ext cx="3376246" cy="174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Echo &gt;&gt;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</a:rPr>
              <a:t>“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Salom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</a:rPr>
              <a:t> admin” note.txt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Echo 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</a:rPr>
              <a:t>&gt; “</a:t>
            </a:r>
            <a:r>
              <a:rPr lang="en-US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Salom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</a:rPr>
              <a:t> admin” note.txt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41412" y="190180"/>
            <a:ext cx="3376246" cy="174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  <a:p>
            <a:endParaRPr lang="en-US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papka1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/home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–r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yangipapka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41412" y="2211916"/>
            <a:ext cx="3376246" cy="174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</a:p>
          <a:p>
            <a:pPr algn="ctr"/>
            <a:endParaRPr lang="en-US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/home/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papka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/home/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yangipapka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451766" y="190180"/>
            <a:ext cx="3376246" cy="174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. -name "*.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txt“</a:t>
            </a: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find /home/ -name "file</a:t>
            </a:r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*“</a:t>
            </a: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ocate  </a:t>
            </a:r>
            <a:r>
              <a:rPr lang="en-US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nomi</a:t>
            </a:r>
            <a:endParaRPr lang="en-US" b="1" dirty="0" smtClean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endParaRPr lang="en-US" b="1" cap="all" dirty="0"/>
          </a:p>
          <a:p>
            <a:endParaRPr lang="ru-RU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451766" y="2211915"/>
            <a:ext cx="3376246" cy="420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ctr"/>
            <a:endParaRPr lang="en-US" b="1" dirty="0" smtClean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Others</a:t>
            </a:r>
          </a:p>
          <a:p>
            <a:r>
              <a:rPr lang="en-US" b="1" cap="all" dirty="0" err="1"/>
              <a:t>Whereis</a:t>
            </a:r>
            <a:r>
              <a:rPr lang="en-US" b="1" cap="all" dirty="0"/>
              <a:t> </a:t>
            </a:r>
            <a:r>
              <a:rPr lang="en-US" b="1" cap="all" dirty="0" smtClean="0"/>
              <a:t>app</a:t>
            </a:r>
          </a:p>
          <a:p>
            <a:r>
              <a:rPr lang="en-US" b="1" cap="all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Whatis</a:t>
            </a:r>
            <a:r>
              <a:rPr lang="en-US" b="1" cap="all" dirty="0" smtClean="0">
                <a:solidFill>
                  <a:schemeClr val="bg1"/>
                </a:solidFill>
                <a:latin typeface="Segoe UI" panose="020B0502040204020203" pitchFamily="34" charset="0"/>
              </a:rPr>
              <a:t> app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</a:rPr>
              <a:t>Cd ~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CTRL+L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CTRL+R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CTRL+X (YES or  NO)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usernomi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|more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</a:t>
            </a:r>
          </a:p>
          <a:p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3800145" y="727740"/>
            <a:ext cx="6759417" cy="531821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LINUX UBUNTU ASOSIY KATALOGLARI</a:t>
            </a:r>
            <a:endParaRPr lang="ru-RU" sz="34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ÐÐ°ÑÑÐ¸Ð½ÐºÐ¸ Ð¿Ð¾ Ð·Ð°Ð¿ÑÐ¾ÑÑ ubuntu directories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97" y="1169495"/>
            <a:ext cx="9540379" cy="451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68315" y="1371597"/>
            <a:ext cx="95132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>
                <a:latin typeface="Agency FB" panose="020B0503020202020204" pitchFamily="34" charset="0"/>
              </a:rPr>
              <a:t>bin – </a:t>
            </a:r>
            <a:r>
              <a:rPr lang="en-US" sz="2400" dirty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operastion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asosiy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buyruqlari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(ls, </a:t>
            </a:r>
            <a:r>
              <a:rPr lang="en-US" sz="2400" dirty="0" err="1">
                <a:latin typeface="Agency FB" panose="020B0503020202020204" pitchFamily="34" charset="0"/>
              </a:rPr>
              <a:t>cp</a:t>
            </a:r>
            <a:r>
              <a:rPr lang="en-US" sz="2400" dirty="0" smtClean="0">
                <a:latin typeface="Agency FB" panose="020B0503020202020204" pitchFamily="34" charset="0"/>
              </a:rPr>
              <a:t>,..).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/boot</a:t>
            </a:r>
            <a:r>
              <a:rPr lang="en-US" sz="2400" dirty="0">
                <a:latin typeface="Agency FB" panose="020B0503020202020204" pitchFamily="34" charset="0"/>
              </a:rPr>
              <a:t> – Linux </a:t>
            </a:r>
            <a:r>
              <a:rPr lang="en-US" sz="2400" dirty="0" err="1">
                <a:latin typeface="Agency FB" panose="020B0503020202020204" pitchFamily="34" charset="0"/>
              </a:rPr>
              <a:t>yadrosi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yuklashni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boshqarish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>
                <a:latin typeface="Agency FB" panose="020B0503020202020204" pitchFamily="34" charset="0"/>
              </a:rPr>
              <a:t>grub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boshqalar</a:t>
            </a:r>
            <a:r>
              <a:rPr lang="en-US" sz="2400" dirty="0" smtClean="0">
                <a:latin typeface="Agency FB" panose="020B0503020202020204" pitchFamily="34" charset="0"/>
              </a:rPr>
              <a:t>)</a:t>
            </a:r>
            <a:r>
              <a:rPr lang="en-US" sz="2400" dirty="0" err="1" smtClean="0">
                <a:latin typeface="Agency FB" panose="020B0503020202020204" pitchFamily="34" charset="0"/>
              </a:rPr>
              <a:t>utilitalari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smtClean="0">
                <a:latin typeface="Agency FB" panose="020B0503020202020204" pitchFamily="34" charset="0"/>
              </a:rPr>
              <a:t>dev</a:t>
            </a:r>
            <a:r>
              <a:rPr lang="en-US" sz="2400" dirty="0" smtClean="0">
                <a:latin typeface="Agency FB" panose="020B0503020202020204" pitchFamily="34" charset="0"/>
              </a:rPr>
              <a:t> –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ulangan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 (</a:t>
            </a:r>
            <a:r>
              <a:rPr lang="en-US" sz="2400" dirty="0">
                <a:latin typeface="Agency FB" panose="020B0503020202020204" pitchFamily="34" charset="0"/>
              </a:rPr>
              <a:t>Linux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tizimida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qurilmalar</a:t>
            </a:r>
            <a:r>
              <a:rPr lang="en-US" sz="2400" dirty="0">
                <a:latin typeface="Agency FB" panose="020B0503020202020204" pitchFamily="34" charset="0"/>
              </a:rPr>
              <a:t>(printer, </a:t>
            </a:r>
            <a:r>
              <a:rPr lang="en-US" sz="2400" dirty="0" err="1">
                <a:latin typeface="Agency FB" panose="020B0503020202020204" pitchFamily="34" charset="0"/>
              </a:rPr>
              <a:t>skaner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qattiq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disk)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ko'rinishida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Kerakli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tegishli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maxsus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mavjud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kerak</a:t>
            </a:r>
            <a:r>
              <a:rPr lang="en-US" sz="2400" dirty="0" smtClean="0">
                <a:latin typeface="Agency FB" panose="020B0503020202020204" pitchFamily="34" charset="0"/>
              </a:rPr>
              <a:t>.)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smtClean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dasturlarning</a:t>
            </a:r>
            <a:r>
              <a:rPr lang="en-US" sz="2400" dirty="0">
                <a:latin typeface="Agency FB" panose="020B0503020202020204" pitchFamily="34" charset="0"/>
              </a:rPr>
              <a:t>(Apache, Samba) </a:t>
            </a:r>
            <a:r>
              <a:rPr lang="en-US" sz="2400" dirty="0" err="1">
                <a:latin typeface="Agency FB" panose="020B0503020202020204" pitchFamily="34" charset="0"/>
              </a:rPr>
              <a:t>sozlash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/home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err="1" smtClean="0">
                <a:latin typeface="Agency FB" panose="020B0503020202020204" pitchFamily="34" charset="0"/>
              </a:rPr>
              <a:t>Operatsion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foydalanuvchilarining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hujjatlari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lozim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joy. </a:t>
            </a:r>
            <a:r>
              <a:rPr lang="en-US" sz="2400" dirty="0" err="1">
                <a:latin typeface="Agency FB" panose="020B0503020202020204" pitchFamily="34" charset="0"/>
              </a:rPr>
              <a:t>Foydalanuvchi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xujjatlarini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istalgan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yoqqan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lekin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xavfsizlik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jihatidan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linux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ushbu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saqlashni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maslahat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beradi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18846" y="1142997"/>
            <a:ext cx="97506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/lib – </a:t>
            </a:r>
            <a:r>
              <a:rPr lang="en-US" sz="2400" dirty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sistema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kutubxonlari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Sistema </a:t>
            </a:r>
            <a:r>
              <a:rPr lang="en-US" sz="2400" dirty="0" err="1">
                <a:latin typeface="Agency FB" panose="020B0503020202020204" pitchFamily="34" charset="0"/>
              </a:rPr>
              <a:t>kutubxonalari</a:t>
            </a:r>
            <a:r>
              <a:rPr lang="en-US" sz="2400" dirty="0">
                <a:latin typeface="Agency FB" panose="020B0503020202020204" pitchFamily="34" charset="0"/>
              </a:rPr>
              <a:t> - </a:t>
            </a:r>
            <a:r>
              <a:rPr lang="en-US" sz="2400" b="1" dirty="0">
                <a:latin typeface="Agency FB" panose="020B0503020202020204" pitchFamily="34" charset="0"/>
              </a:rPr>
              <a:t>/bin /</a:t>
            </a:r>
            <a:r>
              <a:rPr lang="en-US" sz="2400" b="1" dirty="0" err="1">
                <a:latin typeface="Agency FB" panose="020B0503020202020204" pitchFamily="34" charset="0"/>
              </a:rPr>
              <a:t>sbin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kutubxonalari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lozim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kutubxonalardir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/media – 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avtomat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montirovka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qurilmalarni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>
                <a:latin typeface="Agency FB" panose="020B0503020202020204" pitchFamily="34" charset="0"/>
              </a:rPr>
              <a:t>CD-ROM, </a:t>
            </a:r>
            <a:r>
              <a:rPr lang="en-US" sz="2400" dirty="0" smtClean="0">
                <a:latin typeface="Agency FB" panose="020B0503020202020204" pitchFamily="34" charset="0"/>
              </a:rPr>
              <a:t>USB </a:t>
            </a:r>
            <a:r>
              <a:rPr lang="en-US" sz="2400" dirty="0">
                <a:latin typeface="Agency FB" panose="020B0503020202020204" pitchFamily="34" charset="0"/>
              </a:rPr>
              <a:t>flesh)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montirovka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 err="1">
                <a:latin typeface="Agency FB" panose="020B0503020202020204" pitchFamily="34" charset="0"/>
              </a:rPr>
              <a:t>joylashtiradi</a:t>
            </a:r>
            <a:r>
              <a:rPr lang="en-US" sz="2400" dirty="0">
                <a:latin typeface="Agency FB" panose="020B0503020202020204" pitchFamily="34" charset="0"/>
              </a:rPr>
              <a:t>) </a:t>
            </a:r>
            <a:r>
              <a:rPr lang="en-US" sz="2400" dirty="0" err="1">
                <a:latin typeface="Agency FB" panose="020B0503020202020204" pitchFamily="34" charset="0"/>
              </a:rPr>
              <a:t>qiladi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mnt</a:t>
            </a:r>
            <a:r>
              <a:rPr lang="en-US" sz="2400" b="1" dirty="0">
                <a:latin typeface="Agency FB" panose="020B0503020202020204" pitchFamily="34" charset="0"/>
              </a:rPr>
              <a:t> – </a:t>
            </a:r>
            <a:r>
              <a:rPr lang="en-US" sz="2400" dirty="0" smtClean="0">
                <a:latin typeface="Agency FB" panose="020B0503020202020204" pitchFamily="34" charset="0"/>
              </a:rPr>
              <a:t>Agar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avtomat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montirovka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olmasa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foydalanuvchi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“mount” </a:t>
            </a:r>
            <a:r>
              <a:rPr lang="en-US" sz="2400" dirty="0" err="1">
                <a:latin typeface="Agency FB" panose="020B0503020202020204" pitchFamily="34" charset="0"/>
              </a:rPr>
              <a:t>buyrug’i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orqali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kerakli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qurilmani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montirovka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qiladi</a:t>
            </a:r>
            <a:r>
              <a:rPr lang="en-US" sz="2400" dirty="0" smtClean="0">
                <a:latin typeface="Agency FB" panose="020B0503020202020204" pitchFamily="34" charset="0"/>
              </a:rPr>
              <a:t> (</a:t>
            </a:r>
            <a:r>
              <a:rPr lang="en-US" sz="2400" dirty="0" err="1">
                <a:latin typeface="Agency FB" panose="020B0503020202020204" pitchFamily="34" charset="0"/>
              </a:rPr>
              <a:t>joylashtiradi</a:t>
            </a:r>
            <a:r>
              <a:rPr lang="en-US" sz="2400" dirty="0">
                <a:latin typeface="Agency FB" panose="020B0503020202020204" pitchFamily="34" charset="0"/>
              </a:rPr>
              <a:t>).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/opt – </a:t>
            </a:r>
            <a:r>
              <a:rPr lang="en-US" sz="2400" dirty="0" err="1">
                <a:latin typeface="Agency FB" panose="020B0503020202020204" pitchFamily="34" charset="0"/>
              </a:rPr>
              <a:t>Katta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hajmdagi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hajmdagi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yordamchi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>
                <a:latin typeface="Agency FB" panose="020B0503020202020204" pitchFamily="34" charset="0"/>
              </a:rPr>
              <a:t>root – </a:t>
            </a:r>
            <a:r>
              <a:rPr lang="en-US" sz="2400" dirty="0">
                <a:latin typeface="Agency FB" panose="020B0503020202020204" pitchFamily="34" charset="0"/>
              </a:rPr>
              <a:t>root super </a:t>
            </a:r>
            <a:r>
              <a:rPr lang="en-US" sz="2400" dirty="0" err="1">
                <a:latin typeface="Agency FB" panose="020B0503020202020204" pitchFamily="34" charset="0"/>
              </a:rPr>
              <a:t>foydalanuvchisining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joy, </a:t>
            </a:r>
            <a:r>
              <a:rPr lang="en-US" sz="2400" dirty="0" err="1" smtClean="0">
                <a:latin typeface="Agency FB" panose="020B0503020202020204" pitchFamily="34" charset="0"/>
              </a:rPr>
              <a:t>ya’ni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root </a:t>
            </a:r>
            <a:r>
              <a:rPr lang="en-US" sz="2400" dirty="0" err="1">
                <a:latin typeface="Agency FB" panose="020B0503020202020204" pitchFamily="34" charset="0"/>
              </a:rPr>
              <a:t>foydalanuvchisining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</a:t>
            </a:r>
            <a:r>
              <a:rPr lang="en-US" sz="2400" dirty="0">
                <a:latin typeface="Agency FB" panose="020B0503020202020204" pitchFamily="34" charset="0"/>
              </a:rPr>
              <a:t>. Bu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farq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qilmaydi</a:t>
            </a:r>
            <a:r>
              <a:rPr lang="en-US" sz="2400" dirty="0">
                <a:latin typeface="Agency FB" panose="020B0503020202020204" pitchFamily="34" charset="0"/>
              </a:rPr>
              <a:t>. Root </a:t>
            </a:r>
            <a:r>
              <a:rPr lang="en-US" sz="2400" dirty="0" err="1">
                <a:latin typeface="Agency FB" panose="020B0503020202020204" pitchFamily="34" charset="0"/>
              </a:rPr>
              <a:t>foydalanuvchisining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imkoniyatlari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bo’lganligi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uning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shaxsiy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alohida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asosiy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ichida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joylashtirilgan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8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1792" y="1116620"/>
            <a:ext cx="98825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sbin</a:t>
            </a:r>
            <a:r>
              <a:rPr lang="en-US" sz="2400" b="1" dirty="0">
                <a:latin typeface="Agency FB" panose="020B0503020202020204" pitchFamily="34" charset="0"/>
              </a:rPr>
              <a:t> – </a:t>
            </a:r>
            <a:r>
              <a:rPr lang="en-US" sz="2400" dirty="0" err="1">
                <a:latin typeface="Agency FB" panose="020B0503020202020204" pitchFamily="34" charset="0"/>
              </a:rPr>
              <a:t>Tizimni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boshqarish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sozlash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zarur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asosiy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sistemali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 (</a:t>
            </a:r>
            <a:r>
              <a:rPr lang="en-US" sz="2400" dirty="0" err="1">
                <a:latin typeface="Agency FB" panose="020B0503020202020204" pitchFamily="34" charset="0"/>
              </a:rPr>
              <a:t>ifconfig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iptables</a:t>
            </a:r>
            <a:r>
              <a:rPr lang="en-US" sz="2400" dirty="0">
                <a:latin typeface="Agency FB" panose="020B0503020202020204" pitchFamily="34" charset="0"/>
              </a:rPr>
              <a:t>).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srv</a:t>
            </a:r>
            <a:r>
              <a:rPr lang="en-US" sz="2400" b="1" dirty="0">
                <a:latin typeface="Agency FB" panose="020B0503020202020204" pitchFamily="34" charset="0"/>
              </a:rPr>
              <a:t> - </a:t>
            </a:r>
            <a:r>
              <a:rPr lang="en-US" sz="2400" dirty="0" smtClean="0">
                <a:latin typeface="Agency FB" panose="020B0503020202020204" pitchFamily="34" charset="0"/>
              </a:rPr>
              <a:t>Bu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yashirin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ishlovchi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prostess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Bu </a:t>
            </a:r>
            <a:r>
              <a:rPr lang="en-US" sz="2400" dirty="0" err="1">
                <a:latin typeface="Agency FB" panose="020B0503020202020204" pitchFamily="34" charset="0"/>
              </a:rPr>
              <a:t>ma’lumotlarni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ko’rib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bo’lmaydi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chunki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yashirin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prostesslarning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xech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qanday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interfeyslari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yo’q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tmp</a:t>
            </a:r>
            <a:r>
              <a:rPr lang="en-US" sz="2400" b="1" dirty="0">
                <a:latin typeface="Agency FB" panose="020B0503020202020204" pitchFamily="34" charset="0"/>
              </a:rPr>
              <a:t> – </a:t>
            </a:r>
            <a:r>
              <a:rPr lang="en-US" sz="2400" dirty="0" err="1" smtClean="0">
                <a:latin typeface="Agency FB" panose="020B0503020202020204" pitchFamily="34" charset="0"/>
              </a:rPr>
              <a:t>Vaqtinchalik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joy. Windows </a:t>
            </a:r>
            <a:r>
              <a:rPr lang="en-US" sz="2400" dirty="0" err="1">
                <a:latin typeface="Agency FB" panose="020B0503020202020204" pitchFamily="34" charset="0"/>
              </a:rPr>
              <a:t>operastion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tizimidagi</a:t>
            </a:r>
            <a:r>
              <a:rPr lang="en-US" sz="2400" dirty="0">
                <a:latin typeface="Agency FB" panose="020B0503020202020204" pitchFamily="34" charset="0"/>
              </a:rPr>
              <a:t> </a:t>
            </a:r>
            <a:r>
              <a:rPr lang="en-US" sz="2400" dirty="0" smtClean="0">
                <a:latin typeface="Agency FB" panose="020B0503020202020204" pitchFamily="34" charset="0"/>
              </a:rPr>
              <a:t>C disk </a:t>
            </a:r>
            <a:r>
              <a:rPr lang="en-US" sz="2400" dirty="0" err="1">
                <a:latin typeface="Agency FB" panose="020B0503020202020204" pitchFamily="34" charset="0"/>
              </a:rPr>
              <a:t>ichidagi</a:t>
            </a:r>
            <a:r>
              <a:rPr lang="en-US" sz="2400" dirty="0">
                <a:latin typeface="Agency FB" panose="020B0503020202020204" pitchFamily="34" charset="0"/>
              </a:rPr>
              <a:t> Windows </a:t>
            </a:r>
            <a:r>
              <a:rPr lang="en-US" sz="2400" dirty="0" err="1">
                <a:latin typeface="Agency FB" panose="020B0503020202020204" pitchFamily="34" charset="0"/>
              </a:rPr>
              <a:t>katalogidagi</a:t>
            </a:r>
            <a:r>
              <a:rPr lang="en-US" sz="2400" dirty="0">
                <a:latin typeface="Agency FB" panose="020B0503020202020204" pitchFamily="34" charset="0"/>
              </a:rPr>
              <a:t> TEMP  </a:t>
            </a:r>
            <a:r>
              <a:rPr lang="en-US" sz="2400" dirty="0" err="1">
                <a:latin typeface="Agency FB" panose="020B0503020202020204" pitchFamily="34" charset="0"/>
              </a:rPr>
              <a:t>katalogi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bilan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ichini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o’qishi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yozishi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usr</a:t>
            </a:r>
            <a:r>
              <a:rPr lang="en-US" sz="2400" b="1" dirty="0">
                <a:latin typeface="Agency FB" panose="020B0503020202020204" pitchFamily="34" charset="0"/>
              </a:rPr>
              <a:t> – </a:t>
            </a:r>
            <a:r>
              <a:rPr lang="en-US" sz="2400" dirty="0" smtClean="0">
                <a:latin typeface="Agency FB" panose="020B0503020202020204" pitchFamily="34" charset="0"/>
              </a:rPr>
              <a:t>Bu </a:t>
            </a:r>
            <a:r>
              <a:rPr lang="en-US" sz="2400" dirty="0" err="1" smtClean="0">
                <a:latin typeface="Agency FB" panose="020B0503020202020204" pitchFamily="34" charset="0"/>
              </a:rPr>
              <a:t>katalogda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 smtClean="0">
                <a:latin typeface="Agency FB" panose="020B0503020202020204" pitchFamily="34" charset="0"/>
              </a:rPr>
              <a:t>hujjatlari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yadroning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kodlari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X-Window </a:t>
            </a:r>
            <a:r>
              <a:rPr lang="en-US" sz="2400" dirty="0" err="1">
                <a:latin typeface="Agency FB" panose="020B0503020202020204" pitchFamily="34" charset="0"/>
              </a:rPr>
              <a:t>tizimi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proc</a:t>
            </a:r>
            <a:r>
              <a:rPr lang="en-US" sz="2400" b="1" dirty="0">
                <a:latin typeface="Agency FB" panose="020B0503020202020204" pitchFamily="34" charset="0"/>
              </a:rPr>
              <a:t> – </a:t>
            </a:r>
            <a:r>
              <a:rPr lang="en-US" sz="2400" dirty="0">
                <a:latin typeface="Agency FB" panose="020B0503020202020204" pitchFamily="34" charset="0"/>
              </a:rPr>
              <a:t>OT </a:t>
            </a:r>
            <a:r>
              <a:rPr lang="en-US" sz="2400" dirty="0" err="1">
                <a:latin typeface="Agency FB" panose="020B0503020202020204" pitchFamily="34" charset="0"/>
              </a:rPr>
              <a:t>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yadrosi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foydalanuvchiga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yetkazishi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har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ko’rinishida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Misol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proc</a:t>
            </a:r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cpuinfo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esa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kompyuterning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prostessori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haqida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ma’lumot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1792" y="1116620"/>
            <a:ext cx="988255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lost+found</a:t>
            </a:r>
            <a:r>
              <a:rPr lang="en-US" sz="2400" b="1" dirty="0">
                <a:latin typeface="Agency FB" panose="020B0503020202020204" pitchFamily="34" charset="0"/>
              </a:rPr>
              <a:t> –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yo’qotilgan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fragmentlarni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qayta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tiklash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qo’llaniladigan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katalog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Misol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biror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o’chirayotganda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tokning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ochishi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xisobiga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to’liq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o’chmaydi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ya’ni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ma’lum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bir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qismi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qolib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ketadi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yerga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 smtClean="0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 - </a:t>
            </a:r>
            <a:r>
              <a:rPr lang="en-US" sz="2400" dirty="0" err="1">
                <a:latin typeface="Agency FB" panose="020B0503020202020204" pitchFamily="34" charset="0"/>
              </a:rPr>
              <a:t>Tez-tez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o'zgarib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turadigan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ma'lumotlar</a:t>
            </a:r>
            <a:r>
              <a:rPr lang="en-US" sz="2400" dirty="0">
                <a:latin typeface="Agency FB" panose="020B0503020202020204" pitchFamily="34" charset="0"/>
              </a:rPr>
              <a:t>. Bu </a:t>
            </a:r>
            <a:r>
              <a:rPr lang="en-US" sz="2400" dirty="0" err="1" smtClean="0">
                <a:latin typeface="Agency FB" panose="020B0503020202020204" pitchFamily="34" charset="0"/>
              </a:rPr>
              <a:t>yerda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jurnallari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tizim</a:t>
            </a:r>
            <a:r>
              <a:rPr lang="en-US" sz="2400" dirty="0">
                <a:latin typeface="Agency FB" panose="020B0503020202020204" pitchFamily="34" charset="0"/>
              </a:rPr>
              <a:t> log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kesh-fayllar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kabilar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saqlanadi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800" dirty="0" smtClean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/www – </a:t>
            </a:r>
            <a:r>
              <a:rPr lang="en-US" sz="2400" dirty="0">
                <a:latin typeface="Agency FB" panose="020B0503020202020204" pitchFamily="34" charset="0"/>
              </a:rPr>
              <a:t>Apache </a:t>
            </a:r>
            <a:r>
              <a:rPr lang="en-US" sz="2400" dirty="0" err="1">
                <a:latin typeface="Agency FB" panose="020B0503020202020204" pitchFamily="34" charset="0"/>
              </a:rPr>
              <a:t>serveri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orqali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ishlay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oladigan</a:t>
            </a:r>
            <a:r>
              <a:rPr lang="en-US" sz="2400" dirty="0">
                <a:latin typeface="Agency FB" panose="020B0503020202020204" pitchFamily="34" charset="0"/>
              </a:rPr>
              <a:t> web </a:t>
            </a:r>
            <a:r>
              <a:rPr lang="en-US" sz="2400" dirty="0" err="1">
                <a:latin typeface="Agency FB" panose="020B0503020202020204" pitchFamily="34" charset="0"/>
              </a:rPr>
              <a:t>sahifalar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joylashadi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/log – 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log </a:t>
            </a:r>
            <a:r>
              <a:rPr lang="en-US" sz="2400" dirty="0" err="1">
                <a:latin typeface="Agency FB" panose="020B0503020202020204" pitchFamily="34" charset="0"/>
              </a:rPr>
              <a:t>fayllar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saqlanadi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/games –</a:t>
            </a:r>
            <a:r>
              <a:rPr lang="en-US" sz="2400" dirty="0">
                <a:latin typeface="Agency FB" panose="020B0503020202020204" pitchFamily="34" charset="0"/>
              </a:rPr>
              <a:t> </a:t>
            </a:r>
            <a:r>
              <a:rPr lang="en-US" sz="2400" dirty="0" err="1" smtClean="0">
                <a:latin typeface="Agency FB" panose="020B0503020202020204" pitchFamily="34" charset="0"/>
              </a:rPr>
              <a:t>O’yin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fayllari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joy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/cache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err="1">
                <a:latin typeface="Agency FB" panose="020B0503020202020204" pitchFamily="34" charset="0"/>
              </a:rPr>
              <a:t>Operatsion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tizimga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o’rnatilgan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barcha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keshlari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joy.</a:t>
            </a:r>
          </a:p>
          <a:p>
            <a:endParaRPr lang="en-US" sz="8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var</a:t>
            </a:r>
            <a:r>
              <a:rPr lang="en-US" sz="2400" b="1" dirty="0">
                <a:latin typeface="Agency FB" panose="020B0503020202020204" pitchFamily="34" charset="0"/>
              </a:rPr>
              <a:t>/lib</a:t>
            </a:r>
            <a:r>
              <a:rPr lang="en-US" sz="2400" dirty="0">
                <a:latin typeface="Agency FB" panose="020B0503020202020204" pitchFamily="34" charset="0"/>
              </a:rPr>
              <a:t> – </a:t>
            </a:r>
            <a:r>
              <a:rPr lang="en-US" sz="2400" dirty="0" err="1">
                <a:latin typeface="Agency FB" panose="020B0503020202020204" pitchFamily="34" charset="0"/>
              </a:rPr>
              <a:t>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jarayonida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dasturlar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tomonidan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o’zgarishi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mumkin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bo’lgan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doimiy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hujjatlar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latin typeface="Agency FB" panose="020B0503020202020204" pitchFamily="34" charset="0"/>
              </a:rPr>
              <a:t>joy (</a:t>
            </a:r>
            <a:r>
              <a:rPr lang="en-US" sz="2400" dirty="0" err="1">
                <a:latin typeface="Agency FB" panose="020B0503020202020204" pitchFamily="34" charset="0"/>
              </a:rPr>
              <a:t>Misol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uchun</a:t>
            </a:r>
            <a:r>
              <a:rPr lang="en-US" sz="2400" dirty="0">
                <a:latin typeface="Agency FB" panose="020B0503020202020204" pitchFamily="34" charset="0"/>
              </a:rPr>
              <a:t> meta </a:t>
            </a:r>
            <a:r>
              <a:rPr lang="en-US" sz="2400" dirty="0" err="1">
                <a:latin typeface="Agency FB" panose="020B0503020202020204" pitchFamily="34" charset="0"/>
              </a:rPr>
              <a:t>ma’lumotlar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malumotlar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bazasi</a:t>
            </a:r>
            <a:r>
              <a:rPr lang="en-US" sz="2400" dirty="0" smtClean="0">
                <a:latin typeface="Agency FB" panose="020B0503020202020204" pitchFamily="34" charset="0"/>
              </a:rPr>
              <a:t>,..).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" y="222005"/>
            <a:ext cx="11425145" cy="63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84077" y="707847"/>
            <a:ext cx="51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PUTTY </a:t>
            </a:r>
            <a:r>
              <a:rPr lang="en-US" sz="2400" b="1" dirty="0" err="1" smtClean="0">
                <a:latin typeface="Agency FB" panose="020B0503020202020204" pitchFamily="34" charset="0"/>
              </a:rPr>
              <a:t>va</a:t>
            </a:r>
            <a:r>
              <a:rPr lang="en-US" sz="2400" b="1" dirty="0" smtClean="0">
                <a:latin typeface="Agency FB" panose="020B0503020202020204" pitchFamily="34" charset="0"/>
              </a:rPr>
              <a:t> WINSCP DASTURLARI BILAN ISHLASH</a:t>
            </a:r>
          </a:p>
        </p:txBody>
      </p:sp>
      <p:pic>
        <p:nvPicPr>
          <p:cNvPr id="4098" name="Picture 2" descr="ÐÐ°ÑÑÐ¸Ð½ÐºÐ¸ Ð¿Ð¾ Ð·Ð°Ð¿ÑÐ¾ÑÑ putty  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57" y="1442073"/>
            <a:ext cx="1450596" cy="145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470" y="1324775"/>
            <a:ext cx="1675043" cy="16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Ð°ÑÑÐ¸Ð½ÐºÐ¸ Ð¿Ð¾ Ð·Ð°Ð¿ÑÐ¾ÑÑ putty  ic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t="6135" r="4125" b="7647"/>
          <a:stretch/>
        </p:blipFill>
        <p:spPr bwMode="auto">
          <a:xfrm>
            <a:off x="1949205" y="2268417"/>
            <a:ext cx="4469180" cy="27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ÐÐ°ÑÑÐ¸Ð½ÐºÐ¸ Ð¿Ð¾ Ð·Ð°Ð¿ÑÐ¾ÑÑ winsc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1" y="3155081"/>
            <a:ext cx="5321592" cy="35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09493" y="422612"/>
            <a:ext cx="1957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INSTALL PUTTY</a:t>
            </a:r>
          </a:p>
        </p:txBody>
      </p:sp>
      <p:pic>
        <p:nvPicPr>
          <p:cNvPr id="5122" name="Picture 2" descr="PuTTY installer has star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884277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utty install asks destination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5" y="884277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lecting installation options for PuTTY installer on Windows 7, 8,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94" y="3609893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utty-installer-comple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24" y="3609892"/>
            <a:ext cx="3339585" cy="26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1830</TotalTime>
  <Words>369</Words>
  <Application>Microsoft Office PowerPoint</Application>
  <PresentationFormat>Широкоэкранный</PresentationFormat>
  <Paragraphs>155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Agency FB</vt:lpstr>
      <vt:lpstr>Arial</vt:lpstr>
      <vt:lpstr>Calibri</vt:lpstr>
      <vt:lpstr>Segoe UI</vt:lpstr>
      <vt:lpstr>Times New Roman</vt:lpstr>
      <vt:lpstr>160997-technology-template-16x9</vt:lpstr>
      <vt:lpstr>TARMOQ ADMINISTRATORLIGI 16-DARS</vt:lpstr>
      <vt:lpstr>LINUX UBUNTU ASOSIY KATALOGLARI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306</cp:revision>
  <dcterms:created xsi:type="dcterms:W3CDTF">2018-08-25T06:40:57Z</dcterms:created>
  <dcterms:modified xsi:type="dcterms:W3CDTF">2019-11-07T12:09:44Z</dcterms:modified>
</cp:coreProperties>
</file>