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16"/>
  </p:notesMasterIdLst>
  <p:sldIdLst>
    <p:sldId id="257" r:id="rId2"/>
    <p:sldId id="416" r:id="rId3"/>
    <p:sldId id="469" r:id="rId4"/>
    <p:sldId id="470" r:id="rId5"/>
    <p:sldId id="471" r:id="rId6"/>
    <p:sldId id="472" r:id="rId7"/>
    <p:sldId id="473" r:id="rId8"/>
    <p:sldId id="474" r:id="rId9"/>
    <p:sldId id="456" r:id="rId10"/>
    <p:sldId id="463" r:id="rId11"/>
    <p:sldId id="475" r:id="rId12"/>
    <p:sldId id="476" r:id="rId13"/>
    <p:sldId id="477" r:id="rId14"/>
    <p:sldId id="47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4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1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6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4437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25</a:t>
            </a:r>
            <a: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  <a:t>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50" y="109019"/>
            <a:ext cx="5549250" cy="132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9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99730" y="6622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UBUNTU 16.04 - IPTABLES</a:t>
            </a:r>
          </a:p>
        </p:txBody>
      </p:sp>
      <p:pic>
        <p:nvPicPr>
          <p:cNvPr id="3074" name="Picture 2" descr="Ð ÑÐºÐ¾Ð²Ð¾Ð´ÑÑÐ²Ð¾ Ð¿Ð¾ Iptables - ÑÐ°Ð±Ð»Ð¸ÑÐ° ÑÐ¸Ð»ÑÑÑÐ¾Ð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721" y="1558862"/>
            <a:ext cx="4856042" cy="453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382215" y="1641132"/>
            <a:ext cx="48576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INPUT</a:t>
            </a:r>
            <a:r>
              <a:rPr lang="en-US" sz="2400" dirty="0">
                <a:latin typeface="Agency FB" panose="020B0503020202020204" pitchFamily="34" charset="0"/>
              </a:rPr>
              <a:t> - Bu </a:t>
            </a:r>
            <a:r>
              <a:rPr lang="en-US" sz="2400" dirty="0" err="1">
                <a:latin typeface="Agency FB" panose="020B0503020202020204" pitchFamily="34" charset="0"/>
              </a:rPr>
              <a:t>zanjir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serverga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kiruvchi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paketlarni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boshqarish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ishlatiladi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Portga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protokolga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yoki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manba</a:t>
            </a:r>
            <a:r>
              <a:rPr lang="en-US" sz="2400" dirty="0">
                <a:latin typeface="Agency FB" panose="020B0503020202020204" pitchFamily="34" charset="0"/>
              </a:rPr>
              <a:t> IP </a:t>
            </a:r>
            <a:r>
              <a:rPr lang="en-US" sz="2400" dirty="0" err="1">
                <a:latin typeface="Agency FB" panose="020B0503020202020204" pitchFamily="34" charset="0"/>
              </a:rPr>
              <a:t>adresiga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qarab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ulanishni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bloklashingiz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yoki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bloklashingiz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FORWORD</a:t>
            </a:r>
            <a:r>
              <a:rPr lang="en-US" sz="2400" dirty="0">
                <a:latin typeface="Agency FB" panose="020B0503020202020204" pitchFamily="34" charset="0"/>
              </a:rPr>
              <a:t> - Bu </a:t>
            </a:r>
            <a:r>
              <a:rPr lang="en-US" sz="2400" dirty="0" err="1">
                <a:latin typeface="Agency FB" panose="020B0503020202020204" pitchFamily="34" charset="0"/>
              </a:rPr>
              <a:t>zanjir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serverdagi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kirish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paketlarini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filtrlash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ishlatiladi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undan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tashqari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boshqa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joyga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yo'naltiriladi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OUTPUT</a:t>
            </a:r>
            <a:r>
              <a:rPr lang="en-US" sz="2400" dirty="0">
                <a:latin typeface="Agency FB" panose="020B0503020202020204" pitchFamily="34" charset="0"/>
              </a:rPr>
              <a:t> - Bu </a:t>
            </a:r>
            <a:r>
              <a:rPr lang="en-US" sz="2400" dirty="0" err="1">
                <a:latin typeface="Agency FB" panose="020B0503020202020204" pitchFamily="34" charset="0"/>
              </a:rPr>
              <a:t>zanjir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serverdan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chiqadigan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paketlarni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filtrlash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ishlatiladi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D75BD9-9F64-454B-83B6-3F306CA5C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9" y="0"/>
            <a:ext cx="2512291" cy="59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43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99730" y="6622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UBUNTU 16.04 - IPTABLES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13797" y="1730170"/>
            <a:ext cx="8455842" cy="715471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sudo</a:t>
            </a: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iptables</a:t>
            </a: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 -L -v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97" y="2656220"/>
            <a:ext cx="8455842" cy="214935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9BAC598-C457-490B-A8AA-320943061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9" y="0"/>
            <a:ext cx="2512291" cy="59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00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99730" y="6622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UBUNTU 16.04 - IPTABLES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10512" y="1843978"/>
            <a:ext cx="8455842" cy="715471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sudo</a:t>
            </a: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iptables</a:t>
            </a: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 -A INPUT -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 lo -j ACCEPT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797" y="1360838"/>
            <a:ext cx="339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Разрешение трафика на </a:t>
            </a:r>
            <a:r>
              <a:rPr lang="en-US" b="1" dirty="0">
                <a:latin typeface="Agency FB" panose="020B0503020202020204" pitchFamily="34" charset="0"/>
              </a:rPr>
              <a:t>localhost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77" y="2987293"/>
            <a:ext cx="7031846" cy="342410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2089B6F-B9D0-4AAF-99F9-3D279CAB4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9" y="0"/>
            <a:ext cx="2512291" cy="59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97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99730" y="6622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UBUNTU 16.04 - IPTABLES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88251" y="1906989"/>
            <a:ext cx="93092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iptables –L –n					-</a:t>
            </a:r>
            <a:r>
              <a:rPr lang="en-US" altLang="ru-RU" sz="2000" dirty="0" err="1">
                <a:latin typeface="Arial" panose="020B0604020202020204" pitchFamily="34" charset="0"/>
              </a:rPr>
              <a:t>hamma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pravilani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kurish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iptables –S					- </a:t>
            </a:r>
            <a:r>
              <a:rPr lang="en-US" altLang="ru-RU" sz="2000" dirty="0" err="1">
                <a:latin typeface="Arial" panose="020B0604020202020204" pitchFamily="34" charset="0"/>
              </a:rPr>
              <a:t>aktiv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pravilalarni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kurish</a:t>
            </a:r>
            <a:endParaRPr lang="en-US" altLang="ru-RU" sz="20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iptables -F 					-</a:t>
            </a:r>
            <a:r>
              <a:rPr lang="en-US" altLang="ru-RU" sz="2000" dirty="0" err="1">
                <a:latin typeface="Arial" panose="020B0604020202020204" pitchFamily="34" charset="0"/>
              </a:rPr>
              <a:t>o’chirish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hama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pravilani</a:t>
            </a:r>
            <a:endParaRPr lang="en-US" altLang="ru-RU" sz="20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iptables -P INPUT DROP		             -</a:t>
            </a:r>
            <a:r>
              <a:rPr lang="en-US" altLang="ru-RU" sz="2000" dirty="0" err="1">
                <a:latin typeface="Arial" panose="020B0604020202020204" pitchFamily="34" charset="0"/>
              </a:rPr>
              <a:t>hamma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kirish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bloklash</a:t>
            </a:r>
            <a:endParaRPr lang="en-US" altLang="ru-RU" sz="20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iptables -P INPUT ACCEPT 			-</a:t>
            </a:r>
            <a:r>
              <a:rPr lang="en-US" altLang="ru-RU" sz="2000" dirty="0" err="1">
                <a:latin typeface="Arial" panose="020B0604020202020204" pitchFamily="34" charset="0"/>
              </a:rPr>
              <a:t>hamma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kirishga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ruhsat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berish</a:t>
            </a:r>
            <a:endParaRPr lang="en-US" altLang="ru-RU" sz="20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iptables -A INPUT -s 192.168.1.2 -j DROP 	-</a:t>
            </a:r>
            <a:r>
              <a:rPr lang="en-US" altLang="ru-RU" sz="2000" dirty="0" err="1">
                <a:latin typeface="Arial" panose="020B0604020202020204" pitchFamily="34" charset="0"/>
              </a:rPr>
              <a:t>aynan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bitta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ip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ni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bloklash</a:t>
            </a:r>
            <a:endParaRPr lang="en-US" altLang="ru-RU" sz="20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693E389-D627-48F2-AD8A-6958598F9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9" y="0"/>
            <a:ext cx="2512291" cy="59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4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99730" y="6622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UBUNTU 16.04 - IPTABLES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72978" y="2008589"/>
            <a:ext cx="1013615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iptables -A OUTPUT -s youtube.com -j DROP 	 </a:t>
            </a:r>
            <a:r>
              <a:rPr lang="en-US" altLang="ru-RU" sz="2000" dirty="0" err="1">
                <a:latin typeface="Arial" panose="020B0604020202020204" pitchFamily="34" charset="0"/>
              </a:rPr>
              <a:t>domen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nomi</a:t>
            </a:r>
            <a:r>
              <a:rPr lang="en-US" altLang="ru-RU" sz="2000" dirty="0">
                <a:latin typeface="Arial" panose="020B0604020202020204" pitchFamily="34" charset="0"/>
              </a:rPr>
              <a:t> bn ham </a:t>
            </a:r>
            <a:r>
              <a:rPr lang="en-US" altLang="ru-RU" sz="2000" dirty="0" err="1">
                <a:latin typeface="Arial" panose="020B0604020202020204" pitchFamily="34" charset="0"/>
              </a:rPr>
              <a:t>siteni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bloklash</a:t>
            </a:r>
            <a:endParaRPr lang="en-US" altLang="ru-RU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iptables -D INPUT -s 192.168.1.2 -j DROP	 -</a:t>
            </a:r>
            <a:r>
              <a:rPr lang="en-US" altLang="ru-RU" sz="2000" dirty="0" err="1">
                <a:latin typeface="Arial" panose="020B0604020202020204" pitchFamily="34" charset="0"/>
              </a:rPr>
              <a:t>aynan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usha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pravilani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uchirish</a:t>
            </a:r>
            <a:endParaRPr lang="en-US" altLang="ru-RU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iptables -A OUTPUT -d 192.168.1.2 -j DROP	- -</a:t>
            </a:r>
            <a:r>
              <a:rPr lang="en-US" altLang="ru-RU" sz="2000" dirty="0" err="1">
                <a:latin typeface="Arial" panose="020B0604020202020204" pitchFamily="34" charset="0"/>
              </a:rPr>
              <a:t>tashqariga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chiqishni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bloklash</a:t>
            </a:r>
            <a:endParaRPr lang="en-US" altLang="ru-RU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iptables -A INPUT -p TCP --</a:t>
            </a:r>
            <a:r>
              <a:rPr lang="en-US" altLang="ru-RU" sz="2000" dirty="0" err="1">
                <a:latin typeface="Arial" panose="020B0604020202020204" pitchFamily="34" charset="0"/>
              </a:rPr>
              <a:t>dport</a:t>
            </a:r>
            <a:r>
              <a:rPr lang="en-US" altLang="ru-RU" sz="2000" dirty="0">
                <a:latin typeface="Arial" panose="020B0604020202020204" pitchFamily="34" charset="0"/>
              </a:rPr>
              <a:t> 22 -j ACCEPT	 -</a:t>
            </a:r>
            <a:r>
              <a:rPr lang="en-US" altLang="ru-RU" sz="2000" dirty="0" err="1">
                <a:latin typeface="Arial" panose="020B0604020202020204" pitchFamily="34" charset="0"/>
              </a:rPr>
              <a:t>portga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ruhsat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berish</a:t>
            </a:r>
            <a:r>
              <a:rPr lang="en-US" altLang="ru-RU" sz="2000" dirty="0">
                <a:latin typeface="Arial" panose="020B0604020202020204" pitchFamily="34" charset="0"/>
              </a:rPr>
              <a:t> SSH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iptables -A INPUT -p </a:t>
            </a:r>
            <a:r>
              <a:rPr lang="en-US" altLang="ru-RU" sz="2000" dirty="0" err="1">
                <a:latin typeface="Arial" panose="020B0604020202020204" pitchFamily="34" charset="0"/>
              </a:rPr>
              <a:t>tcp</a:t>
            </a:r>
            <a:r>
              <a:rPr lang="en-US" altLang="ru-RU" sz="2000" dirty="0">
                <a:latin typeface="Arial" panose="020B0604020202020204" pitchFamily="34" charset="0"/>
              </a:rPr>
              <a:t> --</a:t>
            </a:r>
            <a:r>
              <a:rPr lang="en-US" altLang="ru-RU" sz="2000" dirty="0" err="1">
                <a:latin typeface="Arial" panose="020B0604020202020204" pitchFamily="34" charset="0"/>
              </a:rPr>
              <a:t>dport</a:t>
            </a:r>
            <a:r>
              <a:rPr lang="en-US" altLang="ru-RU" sz="2000" dirty="0">
                <a:latin typeface="Arial" panose="020B0604020202020204" pitchFamily="34" charset="0"/>
              </a:rPr>
              <a:t> 22 -j DROP        -</a:t>
            </a:r>
            <a:r>
              <a:rPr lang="en-US" altLang="ru-RU" sz="2000" dirty="0" err="1">
                <a:latin typeface="Arial" panose="020B0604020202020204" pitchFamily="34" charset="0"/>
              </a:rPr>
              <a:t>portni</a:t>
            </a:r>
            <a:r>
              <a:rPr lang="en-US" altLang="ru-RU" sz="2000" dirty="0">
                <a:latin typeface="Arial" panose="020B0604020202020204" pitchFamily="34" charset="0"/>
              </a:rPr>
              <a:t> </a:t>
            </a:r>
            <a:r>
              <a:rPr lang="en-US" altLang="ru-RU" sz="2000" dirty="0" err="1">
                <a:latin typeface="Arial" panose="020B0604020202020204" pitchFamily="34" charset="0"/>
              </a:rPr>
              <a:t>bloklash</a:t>
            </a:r>
            <a:endParaRPr lang="en-US" altLang="ru-RU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anose="020B0604020202020204" pitchFamily="34" charset="0"/>
              </a:rPr>
              <a:t>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latin typeface="Arial" panose="020B0604020202020204" pitchFamily="34" charset="0"/>
              </a:rPr>
              <a:t>iptables</a:t>
            </a:r>
            <a:r>
              <a:rPr lang="en-US" altLang="ru-RU" sz="2000" dirty="0">
                <a:latin typeface="Arial" panose="020B0604020202020204" pitchFamily="34" charset="0"/>
              </a:rPr>
              <a:t> -A INPUT -</a:t>
            </a:r>
            <a:r>
              <a:rPr lang="en-US" altLang="ru-RU" sz="2000" dirty="0" err="1">
                <a:latin typeface="Arial" panose="020B0604020202020204" pitchFamily="34" charset="0"/>
              </a:rPr>
              <a:t>i</a:t>
            </a:r>
            <a:r>
              <a:rPr lang="en-US" altLang="ru-RU" sz="2000" dirty="0">
                <a:latin typeface="Arial" panose="020B0604020202020204" pitchFamily="34" charset="0"/>
              </a:rPr>
              <a:t> eth1 -p </a:t>
            </a:r>
            <a:r>
              <a:rPr lang="en-US" altLang="ru-RU" sz="2000" dirty="0" err="1">
                <a:latin typeface="Arial" panose="020B0604020202020204" pitchFamily="34" charset="0"/>
              </a:rPr>
              <a:t>tcp</a:t>
            </a:r>
            <a:r>
              <a:rPr lang="en-US" altLang="ru-RU" sz="2000" dirty="0">
                <a:latin typeface="Arial" panose="020B0604020202020204" pitchFamily="34" charset="0"/>
              </a:rPr>
              <a:t> --</a:t>
            </a:r>
            <a:r>
              <a:rPr lang="en-US" altLang="ru-RU" sz="2000" dirty="0" err="1">
                <a:latin typeface="Arial" panose="020B0604020202020204" pitchFamily="34" charset="0"/>
              </a:rPr>
              <a:t>dport</a:t>
            </a:r>
            <a:r>
              <a:rPr lang="en-US" altLang="ru-RU" sz="2000" dirty="0">
                <a:latin typeface="Arial" panose="020B0604020202020204" pitchFamily="34" charset="0"/>
              </a:rPr>
              <a:t> 22 -j DROP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061A480-B452-4C55-A3E9-21867B16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9" y="0"/>
            <a:ext cx="2512291" cy="59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38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143698" y="0"/>
            <a:ext cx="7980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Agency FB" panose="020B0503020202020204" pitchFamily="34" charset="0"/>
              </a:rPr>
              <a:t>TARMOQ XAVFSIZLIGINI TA’MINLASH MUAMMOLARI VA TARMOQ HUJUMLARGA QARSHI SAMARALI HIMOYA YECHIMLARI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94" y="2455188"/>
            <a:ext cx="9820109" cy="374703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87302" y="1944521"/>
            <a:ext cx="4929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VPN &amp; IDS &amp; IPTABLES &amp; FIREWALL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262CDAD-B22D-4B58-9FFF-ACAF22BD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9" y="0"/>
            <a:ext cx="2512291" cy="59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0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79147" y="1459911"/>
            <a:ext cx="9621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	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VPN (Virtual Private Network) 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- Virtual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hususiy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tarmoq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sifatida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ta’riflanadi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	Bu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texnologiya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foydalanuvchilar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o‘rtasida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ma’lumotlarni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almashish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boshqa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tarmoq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doirasida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ichki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tarmoqni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shakllantirishga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asoslangan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ishonchli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himoyani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ta’minlashga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qaratilgan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 VPN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tarmoq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asosi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sifatida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Internet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dan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foydalaniladi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	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VPN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texnologiyasining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afzalligi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 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Lokal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tarmoqlarni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umumiy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VPN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tarmog‘iga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birlashtirish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orqali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kam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xarajatli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yuqori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darajali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himoyalangan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tunelni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qurish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Bunday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tarmoqni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yaratish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sizga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har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bir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tarmoq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qismining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bitta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kompyuteriga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filiallar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o‘rtasida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ma’lumot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almashishiga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xizmat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qiluvchi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maxsus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VPN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shlyuz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o‘rnatish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kerak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Har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bir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bo‘limda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axborot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almashishi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oddiy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usulda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amalga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oshiriladi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C:\Users\kokand\Desktop\tar_26_05_2014_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02" y="4946946"/>
            <a:ext cx="6460796" cy="15543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4065358" y="356726"/>
            <a:ext cx="4929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VPN (Virtual Private Network)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458996-A7E8-40F7-8ACC-169A300D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9" y="0"/>
            <a:ext cx="2512291" cy="59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5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5432" y="1533802"/>
            <a:ext cx="9583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	Agar VPN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tarmog‘ining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boshqa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qismiga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ma’lumot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jo‘natish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kerak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bo‘lsa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bu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holda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ma’lumotlar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shlyuzga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jo‘natiladi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O‘z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navbatida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shlyuz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ma’lumotlarni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qayta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ishlashni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amalga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oshiradi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ishonchli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algoritm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asosida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shifrlaydi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Internet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tarmog‘i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orqali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boshqa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filialdagi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shlyuzga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jo‘natadi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Belgilangan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nuqtada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ma’lumotlar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qayta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deshifrlanadi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ohirgi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kompyuterga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oddiy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usulda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uzatiladi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Bularning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barchasi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foydalanuvchi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umuman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sezilmas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darajada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amalga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oshadi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hamda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lokal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tarmoqda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ishlashdan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hech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qanday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farq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qilmaydi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Maxsus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dastur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yordamida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VPN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shlyuz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bilan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bog‘lanishingiz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ofisda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joylashgan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har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bir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ishchi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kabi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faoliyat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olib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borishigiz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 Bu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nafaqat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qulay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balki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arzondir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	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VPN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ishlash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tamoyili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VPN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tarmog‘ini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tashkil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etish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yangi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qurilmalar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dasturiy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ta’minotdan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tashqari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ikkita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asosiy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qismga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ham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ega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bo‘lish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lozim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ma’lumot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uzatish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protokoli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uning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himoyasi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bo‘yicha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vositalar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31612" y="653463"/>
            <a:ext cx="4929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VPN (Virtual Private Network)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9779EF-5BD9-4B27-887C-05BC8EA7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9" y="0"/>
            <a:ext cx="2512291" cy="59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8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57721" y="505682"/>
            <a:ext cx="4929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IDS (Intrusion Detection System)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36336" y="1905506"/>
            <a:ext cx="95162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	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Ruxsatsiz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kirishni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aniqlash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tizimi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 (IDS) -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yordamida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tizim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yoki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tarmoq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xavfsizlik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siyosatini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buzib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kirishga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harakat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qilingan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usul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yoki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vositalar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aniqlanadi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Ruxsatsiz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kirishlarni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aniqlash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tizimlari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deyarli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chorak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asrlik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tarixga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ega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Ruxsatsiz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kirishlarni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aniqlash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tizimlarining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ilk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modellari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prototiplari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kompyuter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tizimlarining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audit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ma’lumotlarini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tahlillashdan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foydalangan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	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Bu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tizim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ikkita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asosiy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sinfga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ajratiladi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Tarmoqqa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ruxsatsiz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kirishni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aniqlash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tizimi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(Network Intrusion Detection System)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kompyuterga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ruxsatsiz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kirishni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aniqlash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tizimiga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(Host Intrusion Detection System)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bo‘linadi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697783-17E7-40DD-883E-8247D4207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9" y="0"/>
            <a:ext cx="2512291" cy="59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0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66957" y="533391"/>
            <a:ext cx="4929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IDS (Intrusion Detection System)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95046" y="1526732"/>
            <a:ext cx="94194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Tarmoqqa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ruhsatsiz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kirishni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aniqlash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tizimi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(IDS)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ishlash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tamoyili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quyidagicha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: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1.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Tarmoqqa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kirish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huquqiga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ega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bo‘lgan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trafiklarni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tekshiradi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;</a:t>
            </a:r>
            <a:b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</a:b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2.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Zararli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ruxsatga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ega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bo‘lmagan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paketlarga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cheklov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cs typeface="Times New Roman" pitchFamily="18" charset="0"/>
              </a:rPr>
              <a:t>qo‘yadi</a:t>
            </a:r>
            <a:r>
              <a:rPr lang="en-US" sz="2400" dirty="0">
                <a:latin typeface="Agency FB" panose="020B0503020202020204" pitchFamily="34" charset="0"/>
                <a:cs typeface="Times New Roman" pitchFamily="18" charset="0"/>
              </a:rPr>
              <a:t>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C:\Users\kokand\Desktop\tar_26_05_2014_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44" y="2743200"/>
            <a:ext cx="8064896" cy="3765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1A44664-530D-4B10-A03B-07E10D5D0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9" y="0"/>
            <a:ext cx="2512291" cy="59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73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31612" y="653463"/>
            <a:ext cx="4929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IDS (Intrusion Detection System)</a:t>
            </a:r>
          </a:p>
        </p:txBody>
      </p:sp>
      <p:pic>
        <p:nvPicPr>
          <p:cNvPr id="3" name="Рисунок 2" descr="C:\Users\kokand\Desktop\tar_26_05_2014_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98" y="1537857"/>
            <a:ext cx="8671003" cy="42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8838BB5-C458-4480-A830-0C8F4DB2E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9" y="0"/>
            <a:ext cx="2512291" cy="59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50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61174" y="651986"/>
            <a:ext cx="4929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IPTABLES &amp; FIREWALL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29796" y="1518040"/>
            <a:ext cx="6861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Agency FB" panose="020B0503020202020204" pitchFamily="34" charset="0"/>
              </a:rPr>
              <a:t>	IPTABLES – </a:t>
            </a:r>
            <a:r>
              <a:rPr lang="en-US" sz="2400" dirty="0" err="1">
                <a:latin typeface="Agency FB" panose="020B0503020202020204" pitchFamily="34" charset="0"/>
              </a:rPr>
              <a:t>bu</a:t>
            </a:r>
            <a:r>
              <a:rPr lang="en-US" sz="2400" dirty="0">
                <a:latin typeface="Agency FB" panose="020B0503020202020204" pitchFamily="34" charset="0"/>
              </a:rPr>
              <a:t> CLI </a:t>
            </a:r>
            <a:r>
              <a:rPr lang="en-US" sz="2400" dirty="0" err="1">
                <a:latin typeface="Agency FB" panose="020B0503020202020204" pitchFamily="34" charset="0"/>
              </a:rPr>
              <a:t>muhitidagi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ilova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bo’lib</a:t>
            </a:r>
            <a:r>
              <a:rPr lang="en-US" sz="2400" dirty="0">
                <a:latin typeface="Agency FB" panose="020B0503020202020204" pitchFamily="34" charset="0"/>
              </a:rPr>
              <a:t>, Linux </a:t>
            </a:r>
            <a:r>
              <a:rPr lang="en-US" sz="2400" dirty="0" err="1">
                <a:latin typeface="Agency FB" panose="020B0503020202020204" pitchFamily="34" charset="0"/>
              </a:rPr>
              <a:t>yadrosining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standart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tarmoq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ekrani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ya’ni</a:t>
            </a:r>
            <a:r>
              <a:rPr lang="en-US" sz="2400" dirty="0">
                <a:latin typeface="Agency FB" panose="020B0503020202020204" pitchFamily="34" charset="0"/>
              </a:rPr>
              <a:t> Firewall </a:t>
            </a:r>
            <a:r>
              <a:rPr lang="en-US" sz="2400" dirty="0" err="1">
                <a:latin typeface="Agency FB" panose="020B0503020202020204" pitchFamily="34" charset="0"/>
              </a:rPr>
              <a:t>hisoblanadi</a:t>
            </a:r>
            <a:r>
              <a:rPr lang="en-US" sz="2400" dirty="0">
                <a:latin typeface="Agency FB" panose="020B0503020202020204" pitchFamily="34" charset="0"/>
              </a:rPr>
              <a:t>. IPTABLES </a:t>
            </a:r>
            <a:r>
              <a:rPr lang="en-US" sz="2400" dirty="0" err="1">
                <a:latin typeface="Agency FB" panose="020B0503020202020204" pitchFamily="34" charset="0"/>
              </a:rPr>
              <a:t>ilovasi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bilan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ishlash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root user </a:t>
            </a:r>
            <a:r>
              <a:rPr lang="en-US" sz="2400" dirty="0" err="1">
                <a:latin typeface="Agency FB" panose="020B0503020202020204" pitchFamily="34" charset="0"/>
              </a:rPr>
              <a:t>huquqiga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kerak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148" y="89972"/>
            <a:ext cx="3446584" cy="6519892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firewall linux ÑÑÐ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151" y="2999648"/>
            <a:ext cx="6247853" cy="343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F4D56F2-E3DD-44CB-99ED-A4B90619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073" y="0"/>
            <a:ext cx="1403927" cy="33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0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99730" y="6622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UBUNTU 16.04 - IPTABLES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98684" y="1608886"/>
            <a:ext cx="97946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gency FB" panose="020B0503020202020204" pitchFamily="34" charset="0"/>
              </a:rPr>
              <a:t> Access</a:t>
            </a:r>
            <a:r>
              <a:rPr lang="ru-RU" sz="2200" b="1" dirty="0">
                <a:latin typeface="Open Sans"/>
              </a:rPr>
              <a:t> (принять)</a:t>
            </a:r>
            <a:r>
              <a:rPr lang="en-US" sz="2200" b="1" dirty="0">
                <a:latin typeface="Agency FB" panose="020B0503020202020204" pitchFamily="34" charset="0"/>
              </a:rPr>
              <a:t>: </a:t>
            </a:r>
            <a:r>
              <a:rPr lang="en-US" sz="2200" b="1" dirty="0" err="1">
                <a:latin typeface="Agency FB" panose="020B0503020202020204" pitchFamily="34" charset="0"/>
              </a:rPr>
              <a:t>Ya’ni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paketga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o’tish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uchun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ruhsat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berish</a:t>
            </a:r>
            <a:r>
              <a:rPr lang="en-US" sz="2200" b="1" dirty="0">
                <a:latin typeface="Agency FB" panose="020B0503020202020204" pitchFamily="34" charset="0"/>
              </a:rPr>
              <a:t>.</a:t>
            </a:r>
          </a:p>
          <a:p>
            <a:endParaRPr lang="ru-RU" sz="2200" b="1" dirty="0"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gency FB" panose="020B0503020202020204" pitchFamily="34" charset="0"/>
              </a:rPr>
              <a:t> DROP</a:t>
            </a:r>
            <a:r>
              <a:rPr lang="ru-RU" sz="2200" b="1" dirty="0">
                <a:latin typeface="Open Sans"/>
              </a:rPr>
              <a:t> (сбросить): </a:t>
            </a:r>
            <a:r>
              <a:rPr lang="en-US" sz="2200" b="1" dirty="0" err="1">
                <a:latin typeface="Agency FB" panose="020B0503020202020204" pitchFamily="34" charset="0"/>
              </a:rPr>
              <a:t>Ya’ni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paketning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o’tishiga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ruhsat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bermaslik</a:t>
            </a:r>
            <a:r>
              <a:rPr lang="ru-RU" sz="2200" b="1" dirty="0">
                <a:latin typeface="Open Sans"/>
              </a:rPr>
              <a:t>, </a:t>
            </a:r>
            <a:r>
              <a:rPr lang="en-US" sz="2200" b="1" dirty="0" err="1">
                <a:latin typeface="Agency FB" panose="020B0503020202020204" pitchFamily="34" charset="0"/>
              </a:rPr>
              <a:t>paket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o’tishi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to’xtatiladi</a:t>
            </a:r>
            <a:r>
              <a:rPr lang="ru-RU" sz="2200" b="1" dirty="0">
                <a:latin typeface="Open Sans"/>
              </a:rPr>
              <a:t>.</a:t>
            </a:r>
            <a:endParaRPr lang="en-US" sz="2200" b="1" dirty="0">
              <a:latin typeface="Open Sans"/>
            </a:endParaRPr>
          </a:p>
          <a:p>
            <a:endParaRPr lang="ru-RU" sz="2200" b="1" dirty="0"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gency FB" panose="020B0503020202020204" pitchFamily="34" charset="0"/>
              </a:rPr>
              <a:t> RETURN</a:t>
            </a:r>
            <a:r>
              <a:rPr lang="ru-RU" sz="2200" b="1" dirty="0">
                <a:latin typeface="Open Sans"/>
              </a:rPr>
              <a:t> (вернут): </a:t>
            </a:r>
            <a:r>
              <a:rPr lang="en-US" sz="2200" b="1" dirty="0">
                <a:latin typeface="Agency FB" panose="020B0503020202020204" pitchFamily="34" charset="0"/>
              </a:rPr>
              <a:t>Bu </a:t>
            </a:r>
            <a:r>
              <a:rPr lang="en-US" sz="2200" b="1" dirty="0" err="1">
                <a:latin typeface="Agency FB" panose="020B0503020202020204" pitchFamily="34" charset="0"/>
              </a:rPr>
              <a:t>hozirgi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zanjirdagi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paketlarni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o’tkazish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va</a:t>
            </a:r>
            <a:r>
              <a:rPr lang="en-US" sz="2200" b="1" dirty="0">
                <a:latin typeface="Agency FB" panose="020B0503020202020204" pitchFamily="34" charset="0"/>
              </a:rPr>
              <a:t> keying </a:t>
            </a:r>
            <a:r>
              <a:rPr lang="en-US" sz="2200" b="1" dirty="0" err="1">
                <a:latin typeface="Agency FB" panose="020B0503020202020204" pitchFamily="34" charset="0"/>
              </a:rPr>
              <a:t>zanjirga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o’tkazish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degan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ma’noni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beradi</a:t>
            </a:r>
            <a:r>
              <a:rPr lang="en-US" sz="2200" b="1" dirty="0">
                <a:latin typeface="Agency FB" panose="020B0503020202020204" pitchFamily="34" charset="0"/>
              </a:rPr>
              <a:t>.</a:t>
            </a:r>
            <a:endParaRPr lang="ru-RU" sz="2200" b="1" i="0" dirty="0">
              <a:effectLst/>
              <a:latin typeface="Open Sans"/>
            </a:endParaRPr>
          </a:p>
        </p:txBody>
      </p:sp>
      <p:pic>
        <p:nvPicPr>
          <p:cNvPr id="1026" name="Picture 2" descr="ÐÐ°ÑÑÐ¸Ð½ÐºÐ¸ Ð¿Ð¾ Ð·Ð°Ð¿ÑÐ¾ÑÑ ip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48" y="3632174"/>
            <a:ext cx="6482617" cy="29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7FDAFA8-7B07-4524-92D7-36606134F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9" y="0"/>
            <a:ext cx="2512291" cy="59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1569</TotalTime>
  <Words>811</Words>
  <Application>Microsoft Office PowerPoint</Application>
  <PresentationFormat>Широкоэкранный</PresentationFormat>
  <Paragraphs>65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Open Sans</vt:lpstr>
      <vt:lpstr>Times New Roman</vt:lpstr>
      <vt:lpstr>160997-technology-template-16x9</vt:lpstr>
      <vt:lpstr>TARMOQ ADMINISTRATORLIGI 25-DARS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Fozilbek Imomov</cp:lastModifiedBy>
  <cp:revision>305</cp:revision>
  <dcterms:created xsi:type="dcterms:W3CDTF">2018-08-25T06:40:57Z</dcterms:created>
  <dcterms:modified xsi:type="dcterms:W3CDTF">2020-01-29T03:42:08Z</dcterms:modified>
</cp:coreProperties>
</file>