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notesMasterIdLst>
    <p:notesMasterId r:id="rId13"/>
  </p:notesMasterIdLst>
  <p:sldIdLst>
    <p:sldId id="257" r:id="rId2"/>
    <p:sldId id="409" r:id="rId3"/>
    <p:sldId id="414" r:id="rId4"/>
    <p:sldId id="415" r:id="rId5"/>
    <p:sldId id="413" r:id="rId6"/>
    <p:sldId id="416" r:id="rId7"/>
    <p:sldId id="417" r:id="rId8"/>
    <p:sldId id="421" r:id="rId9"/>
    <p:sldId id="418" r:id="rId10"/>
    <p:sldId id="419" r:id="rId11"/>
    <p:sldId id="42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F5B1-7C39-4481-80D9-22458E22DEFD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FFD1-2A29-4EC4-AF65-71B436A3C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4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7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1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1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8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1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3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6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04437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b="1">
                <a:solidFill>
                  <a:schemeClr val="tx1"/>
                </a:solidFill>
                <a:latin typeface="Agency FB" panose="020B0503020202020204" pitchFamily="34" charset="0"/>
              </a:rPr>
              <a:t>27</a:t>
            </a:r>
            <a:r>
              <a:rPr lang="en-US" sz="4800" b="1">
                <a:solidFill>
                  <a:schemeClr val="tx1"/>
                </a:solidFill>
                <a:latin typeface="Agency FB" panose="020B0503020202020204" pitchFamily="34" charset="0"/>
              </a:rPr>
              <a:t>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50" y="109019"/>
            <a:ext cx="5549250" cy="132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9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82784" y="486700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DHCP SERVER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87586" y="2216834"/>
            <a:ext cx="8370278" cy="2769989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host </a:t>
            </a:r>
            <a:r>
              <a:rPr lang="en-US" altLang="ru-RU" sz="2000" dirty="0" err="1">
                <a:solidFill>
                  <a:srgbClr val="FFFFFF"/>
                </a:solidFill>
                <a:latin typeface="courier 10 pitch"/>
              </a:rPr>
              <a:t>ubuntu</a:t>
            </a: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-node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	 hardware  </a:t>
            </a:r>
            <a:r>
              <a:rPr lang="en-US" altLang="ru-RU" sz="2000" dirty="0" err="1">
                <a:solidFill>
                  <a:srgbClr val="FFFFFF"/>
                </a:solidFill>
                <a:latin typeface="courier 10 pitch"/>
              </a:rPr>
              <a:t>ethernet</a:t>
            </a: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 00:f0:m4:6y:89:0g;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	 fixed-address 192.168.56.105;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FFFFFF"/>
              </a:solidFill>
              <a:latin typeface="courier 10 pitch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host fedora-node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	 hardware  </a:t>
            </a:r>
            <a:r>
              <a:rPr lang="en-US" altLang="ru-RU" sz="2000" dirty="0" err="1">
                <a:solidFill>
                  <a:srgbClr val="FFFFFF"/>
                </a:solidFill>
                <a:latin typeface="courier 10 pitch"/>
              </a:rPr>
              <a:t>ethernet</a:t>
            </a: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 00:4g:8h:13:8h:3a;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	 fixed-address 192.168.56.110;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 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8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21039" y="486765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DHCP SERVER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32168" y="2351782"/>
            <a:ext cx="8370278" cy="2154436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---------- On CentOS/RHEL 7 ----------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# </a:t>
            </a:r>
            <a:r>
              <a:rPr lang="en-US" altLang="ru-RU" sz="2000" dirty="0" err="1">
                <a:solidFill>
                  <a:srgbClr val="FFFFFF"/>
                </a:solidFill>
                <a:latin typeface="courier 10 pitch"/>
              </a:rPr>
              <a:t>systemctl</a:t>
            </a: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 start </a:t>
            </a:r>
            <a:r>
              <a:rPr lang="en-US" altLang="ru-RU" sz="2000" dirty="0" err="1">
                <a:solidFill>
                  <a:srgbClr val="FFFFFF"/>
                </a:solidFill>
                <a:latin typeface="courier 10 pitch"/>
              </a:rPr>
              <a:t>dhcpd</a:t>
            </a:r>
            <a:endParaRPr lang="en-US" altLang="ru-RU" sz="2000" dirty="0">
              <a:solidFill>
                <a:srgbClr val="FFFFFF"/>
              </a:solidFill>
              <a:latin typeface="courier 10 pitch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# </a:t>
            </a:r>
            <a:r>
              <a:rPr lang="en-US" altLang="ru-RU" sz="2000" dirty="0" err="1">
                <a:solidFill>
                  <a:srgbClr val="FFFFFF"/>
                </a:solidFill>
                <a:latin typeface="courier 10 pitch"/>
              </a:rPr>
              <a:t>systemctl</a:t>
            </a: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 enable </a:t>
            </a:r>
            <a:r>
              <a:rPr lang="en-US" altLang="ru-RU" sz="2000" dirty="0" err="1">
                <a:solidFill>
                  <a:srgbClr val="FFFFFF"/>
                </a:solidFill>
                <a:latin typeface="courier 10 pitch"/>
              </a:rPr>
              <a:t>dhcpd</a:t>
            </a:r>
            <a:endParaRPr lang="en-US" altLang="ru-RU" sz="2000" dirty="0">
              <a:solidFill>
                <a:srgbClr val="FFFFFF"/>
              </a:solidFill>
              <a:latin typeface="courier 10 pitch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FFFFFF"/>
              </a:solidFill>
              <a:latin typeface="courier 10 pitch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chemeClr val="bg1"/>
                </a:solidFill>
                <a:latin typeface="Arial" panose="020B0604020202020204" pitchFamily="34" charset="0"/>
              </a:rPr>
              <a:t># firewall-</a:t>
            </a:r>
            <a:r>
              <a:rPr lang="en-US" altLang="ru-RU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cmd</a:t>
            </a:r>
            <a:r>
              <a:rPr lang="en-US" altLang="ru-RU" sz="2000" dirty="0">
                <a:solidFill>
                  <a:schemeClr val="bg1"/>
                </a:solidFill>
                <a:latin typeface="Arial" panose="020B0604020202020204" pitchFamily="34" charset="0"/>
              </a:rPr>
              <a:t> --add-service=</a:t>
            </a:r>
            <a:r>
              <a:rPr lang="en-US" altLang="ru-RU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dhcp</a:t>
            </a:r>
            <a:r>
              <a:rPr lang="en-US" altLang="ru-RU" sz="2000" dirty="0">
                <a:solidFill>
                  <a:schemeClr val="bg1"/>
                </a:solidFill>
                <a:latin typeface="Arial" panose="020B0604020202020204" pitchFamily="34" charset="0"/>
              </a:rPr>
              <a:t> --permanent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chemeClr val="bg1"/>
                </a:solidFill>
                <a:latin typeface="Arial" panose="020B0604020202020204" pitchFamily="34" charset="0"/>
              </a:rPr>
              <a:t># firewall-</a:t>
            </a:r>
            <a:r>
              <a:rPr lang="en-US" altLang="ru-RU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cmd</a:t>
            </a:r>
            <a:r>
              <a:rPr lang="en-US" altLang="ru-RU" sz="2000" dirty="0">
                <a:solidFill>
                  <a:schemeClr val="bg1"/>
                </a:solidFill>
                <a:latin typeface="Arial" panose="020B0604020202020204" pitchFamily="34" charset="0"/>
              </a:rPr>
              <a:t> --reload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60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99730" y="662255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PHPMYADMIN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03158" y="1748192"/>
            <a:ext cx="269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yum -y install </a:t>
            </a:r>
            <a:r>
              <a:rPr lang="en-US" dirty="0" err="1"/>
              <a:t>epel</a:t>
            </a:r>
            <a:r>
              <a:rPr lang="en-US" dirty="0"/>
              <a:t>-release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03158" y="2249354"/>
            <a:ext cx="2765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yum -y install </a:t>
            </a:r>
            <a:r>
              <a:rPr lang="en-US" dirty="0" err="1"/>
              <a:t>phpmyadmin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03158" y="2935182"/>
            <a:ext cx="4313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conf.d</a:t>
            </a:r>
            <a:r>
              <a:rPr lang="en-US" dirty="0"/>
              <a:t>/</a:t>
            </a:r>
            <a:r>
              <a:rPr lang="en-US" dirty="0" err="1"/>
              <a:t>phpMyAdmin.conf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install phpmyadmin on centos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407" y="2716851"/>
            <a:ext cx="5369169" cy="299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8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08603" y="523709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PHPMYADMIN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65485" y="1816952"/>
            <a:ext cx="40298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&lt;Directory /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usr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/share/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phpMyAdmin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/&gt;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AddDefaultCharset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 UTF-8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&lt;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IfModule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mod_authz_core.c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# Apache 2.4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&lt;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RequireAny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  #Require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ip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 127.0.0.1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  #Require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ip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 ::1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  </a:t>
            </a:r>
            <a:r>
              <a:rPr 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Require all granted</a:t>
            </a:r>
            <a:endParaRPr lang="en-US" sz="1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&lt;/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RequireAny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&lt;/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IfModule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&lt;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IfModule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 !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mod_authz_core.c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# Apache 2.2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Order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Deny,Allow</a:t>
            </a:r>
            <a:endParaRPr lang="en-US" sz="1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Deny from All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Allow from 127.0.0.1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Allow from ::1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&lt;/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IfModule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&lt;/Directory&gt;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14391" y="1909285"/>
            <a:ext cx="378362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&lt;Directory /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usr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/share/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phpMyAdmin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/setup/&gt;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&lt;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IfModule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mod_authz_core.c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# Apache 2.4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&lt;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RequireAny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  #Require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ip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 127.0.0.1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  #Require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ip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 ::1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  </a:t>
            </a:r>
            <a:r>
              <a:rPr 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Require all granted</a:t>
            </a:r>
            <a:endParaRPr lang="en-US" sz="1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&lt;/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RequireAny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&lt;/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IfModule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&lt;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IfModule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 !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mod_authz_core.c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# Apache 2.2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Order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Deny,Allow</a:t>
            </a:r>
            <a:endParaRPr lang="en-US" sz="1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Deny from All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Allow from 127.0.0.1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  Allow from ::1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 &lt;/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IfModule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&lt;/Directory&gt;</a:t>
            </a:r>
          </a:p>
        </p:txBody>
      </p:sp>
    </p:spTree>
    <p:extLst>
      <p:ext uri="{BB962C8B-B14F-4D97-AF65-F5344CB8AC3E}">
        <p14:creationId xmlns:p14="http://schemas.microsoft.com/office/powerpoint/2010/main" val="10707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99730" y="662255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PHPMYADMIN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3386" y="1606686"/>
            <a:ext cx="2379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systemctl</a:t>
            </a:r>
            <a:r>
              <a:rPr lang="en-US" dirty="0"/>
              <a:t> restart </a:t>
            </a:r>
            <a:r>
              <a:rPr lang="en-US" dirty="0" err="1"/>
              <a:t>httpd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3386" y="2375969"/>
            <a:ext cx="3401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http://IP_SERVER</a:t>
            </a:r>
            <a:r>
              <a:rPr lang="ru-RU" dirty="0"/>
              <a:t>/</a:t>
            </a:r>
            <a:r>
              <a:rPr lang="en-US" dirty="0" err="1"/>
              <a:t>phpmyadmin</a:t>
            </a:r>
            <a:r>
              <a:rPr lang="en-US" dirty="0"/>
              <a:t>/</a:t>
            </a:r>
            <a:endParaRPr lang="ru-RU" dirty="0"/>
          </a:p>
        </p:txBody>
      </p:sp>
      <p:pic>
        <p:nvPicPr>
          <p:cNvPr id="1027" name="Picture 3" descr="ÑÐµÑÑÐ¸ÑÐ¾Ð²Ð°Ð½Ð¸Ðµ phpmyadmin Ð½Ð° Ð²Ð¸ÑÑÑÐ°Ð»ÑÐ½Ð¾Ð¼ ÑÐµÑÐ²ÐµÑ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185" y="1732961"/>
            <a:ext cx="6765584" cy="48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92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99730" y="662255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DHCP SERVER</a:t>
            </a:r>
          </a:p>
        </p:txBody>
      </p:sp>
      <p:pic>
        <p:nvPicPr>
          <p:cNvPr id="2" name="Picture 2" descr="ÐÐ°ÑÑÐ¸Ð½ÐºÐ¸ Ð¿Ð¾ Ð·Ð°Ð¿ÑÐ¾ÑÑ Centos 7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68" y="3872063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Ð°ÑÑÐ¸Ð½ÐºÐ¸ Ð¿Ð¾ Ð·Ð°Ð¿ÑÐ¾ÑÑ centos 7 dhcp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151" y="1576387"/>
            <a:ext cx="36385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centos 7 dhcp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45" y="1485749"/>
            <a:ext cx="4619392" cy="268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86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99730" y="662255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DHCP SERVER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1664" y="1663910"/>
            <a:ext cx="3763108" cy="846264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yum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-y </a:t>
            </a:r>
            <a:r>
              <a:rPr kumimoji="0" lang="ru-RU" altLang="ru-RU" sz="3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install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3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dhcp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36055" y="2684504"/>
            <a:ext cx="46285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/>
              <a:t>nano</a:t>
            </a:r>
            <a:r>
              <a:rPr lang="en-US" sz="3000" dirty="0"/>
              <a:t> /</a:t>
            </a:r>
            <a:r>
              <a:rPr lang="en-US" sz="3000" dirty="0" err="1"/>
              <a:t>etc</a:t>
            </a:r>
            <a:r>
              <a:rPr lang="en-US" sz="3000" dirty="0"/>
              <a:t>/</a:t>
            </a:r>
            <a:r>
              <a:rPr lang="en-US" sz="3000" dirty="0" err="1"/>
              <a:t>sysconfig</a:t>
            </a:r>
            <a:r>
              <a:rPr lang="en-US" sz="3000" dirty="0"/>
              <a:t>/</a:t>
            </a:r>
            <a:r>
              <a:rPr lang="en-US" sz="3000" dirty="0" err="1"/>
              <a:t>dhcpd</a:t>
            </a:r>
            <a:endParaRPr lang="ru-RU" sz="3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7794" y="3361779"/>
            <a:ext cx="3771900" cy="846264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DHCPDARGS=eth0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7794" y="4381908"/>
            <a:ext cx="8245028" cy="692376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cp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usr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share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doc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/dhcp-4.2.5/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dhcpd.conf.example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etc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dhcp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dhcpd.conf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47794" y="5503369"/>
            <a:ext cx="4468291" cy="692376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nano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etc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dhcp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dhcpd.conf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2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82784" y="569891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DHCP SERVER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5986" y="2044005"/>
            <a:ext cx="8370278" cy="2769989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option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domain-name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“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telecom.org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";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option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domain-name-servers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ns1.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telecom.org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;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default-lease-time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3600;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max-lease-time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7200;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authoritative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3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9975-9FE4-4D45-8B1F-484F831F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29" y="308352"/>
            <a:ext cx="11012131" cy="101803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sozlash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6A5F35-1E51-4433-8A5F-7610CC787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239" y="1887538"/>
            <a:ext cx="6331622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0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84094" y="542183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DHCP SERVER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39804" y="2416903"/>
            <a:ext cx="8370278" cy="2462213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subnet 192.168.56.0 </a:t>
            </a:r>
            <a:r>
              <a:rPr lang="en-US" altLang="ru-RU" sz="2000" dirty="0" err="1">
                <a:solidFill>
                  <a:srgbClr val="FFFFFF"/>
                </a:solidFill>
                <a:latin typeface="courier 10 pitch"/>
              </a:rPr>
              <a:t>netmask</a:t>
            </a: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 255.255.255.0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        option routers                  192.168.56.1;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        option subnet-mask              255.255.255.0;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        option domain-search            “telecom.org";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        option domain-name-servers      192.168.56.1;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        range   192.168.56.10   192.168.56.100;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        range   192.168.56.120  192.168.56.200;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FFFFFF"/>
                </a:solidFill>
                <a:latin typeface="courier 10 pitch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993140"/>
      </p:ext>
    </p:extLst>
  </p:cSld>
  <p:clrMapOvr>
    <a:masterClrMapping/>
  </p:clrMapOvr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GLC(SYSADMIN)</Template>
  <TotalTime>1568</TotalTime>
  <Words>538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Arial</vt:lpstr>
      <vt:lpstr>Arial</vt:lpstr>
      <vt:lpstr>Calibri</vt:lpstr>
      <vt:lpstr>courier 10 pitch</vt:lpstr>
      <vt:lpstr>inherit</vt:lpstr>
      <vt:lpstr>Times New Roman</vt:lpstr>
      <vt:lpstr>160997-technology-template-16x9</vt:lpstr>
      <vt:lpstr>TARMOQ ADMINISTRATORLIGI 27-DARS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DHCP sozlash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Fozilbek Imomov</cp:lastModifiedBy>
  <cp:revision>307</cp:revision>
  <dcterms:created xsi:type="dcterms:W3CDTF">2018-08-25T06:40:57Z</dcterms:created>
  <dcterms:modified xsi:type="dcterms:W3CDTF">2020-02-06T04:43:18Z</dcterms:modified>
</cp:coreProperties>
</file>