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notesMasterIdLst>
    <p:notesMasterId r:id="rId15"/>
  </p:notesMasterIdLst>
  <p:sldIdLst>
    <p:sldId id="257" r:id="rId2"/>
    <p:sldId id="426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3" r:id="rId11"/>
    <p:sldId id="440" r:id="rId12"/>
    <p:sldId id="441" r:id="rId13"/>
    <p:sldId id="44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84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0F5B1-7C39-4481-80D9-22458E22DEFD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FFD1-2A29-4EC4-AF65-71B436A3C0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2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91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4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8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1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2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8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3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6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06.02.2020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404437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Agency FB" panose="020B0503020202020204" pitchFamily="34" charset="0"/>
              </a:rPr>
              <a:t>28</a:t>
            </a:r>
            <a:r>
              <a:rPr lang="en-US" sz="4800" b="1" dirty="0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364" y="0"/>
            <a:ext cx="4414982" cy="105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9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35339" y="523703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050" name="Picture 2" descr="Image showing where the link is on the Webmin 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727429"/>
            <a:ext cx="9285288" cy="435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42AEFBA-9C61-452F-BE72-9BF86DF3F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0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47411" y="489527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3074" name="Picture 2" descr="Image showing the Let's Encrypt tab of the SSL Encryption s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6" y="1650435"/>
            <a:ext cx="9199418" cy="443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2AD9D5-D462-4A5B-BD15-E0166E529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6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72" y="1833996"/>
            <a:ext cx="3051312" cy="15950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480126" y="3597164"/>
            <a:ext cx="8423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http://repo.ajenti.org/debian/key -O- | </a:t>
            </a:r>
            <a:r>
              <a:rPr lang="en-US" dirty="0" err="1"/>
              <a:t>sudo</a:t>
            </a:r>
            <a:r>
              <a:rPr lang="en-US" dirty="0"/>
              <a:t> apt-key add -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44599" y="4234852"/>
            <a:ext cx="1028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echo "deb http://repo.ajenti.org/ng/debian main </a:t>
            </a:r>
            <a:r>
              <a:rPr lang="en-US" dirty="0" err="1"/>
              <a:t>main</a:t>
            </a:r>
            <a:r>
              <a:rPr lang="en-US" dirty="0"/>
              <a:t> </a:t>
            </a:r>
            <a:r>
              <a:rPr lang="en-US" dirty="0" err="1"/>
              <a:t>ubuntu</a:t>
            </a:r>
            <a:r>
              <a:rPr lang="en-US" dirty="0"/>
              <a:t>" | </a:t>
            </a:r>
            <a:r>
              <a:rPr lang="en-US" dirty="0" err="1"/>
              <a:t>sudo</a:t>
            </a:r>
            <a:r>
              <a:rPr lang="en-US" dirty="0"/>
              <a:t> tee -a /</a:t>
            </a:r>
            <a:r>
              <a:rPr lang="en-US" dirty="0" err="1"/>
              <a:t>etc</a:t>
            </a:r>
            <a:r>
              <a:rPr lang="en-US" dirty="0"/>
              <a:t>/apt/</a:t>
            </a:r>
            <a:r>
              <a:rPr lang="en-US" dirty="0" err="1"/>
              <a:t>sources.list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618672" y="4797396"/>
            <a:ext cx="447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apt-get update &amp;&amp; </a:t>
            </a: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ajenti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618672" y="5275858"/>
            <a:ext cx="218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service </a:t>
            </a:r>
            <a:r>
              <a:rPr lang="en-US" dirty="0" err="1"/>
              <a:t>ajenti</a:t>
            </a:r>
            <a:r>
              <a:rPr lang="en-US" dirty="0"/>
              <a:t> restart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047673" y="18339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Username: root</a:t>
            </a:r>
          </a:p>
          <a:p>
            <a:r>
              <a:rPr lang="en-US" dirty="0"/>
              <a:t>Password: admin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618672" y="57292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stop </a:t>
            </a:r>
            <a:r>
              <a:rPr lang="en-US" dirty="0" err="1"/>
              <a:t>ajenti.service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</a:t>
            </a:r>
            <a:r>
              <a:rPr lang="en-US" dirty="0" err="1"/>
              <a:t>ajenti.service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</a:t>
            </a:r>
            <a:r>
              <a:rPr lang="en-US" dirty="0" err="1"/>
              <a:t>ajenti.service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1618672" y="1515152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45353"/>
                </a:solidFill>
                <a:latin typeface="Bitter"/>
              </a:rPr>
              <a:t>https://192.168.100.1:</a:t>
            </a:r>
            <a:r>
              <a:rPr lang="en-US" b="1" dirty="0">
                <a:solidFill>
                  <a:srgbClr val="FF00FF"/>
                </a:solidFill>
                <a:latin typeface="Bitter"/>
              </a:rPr>
              <a:t>8000</a:t>
            </a:r>
            <a:endParaRPr lang="ru-RU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47E40C9-A5B8-49C3-806A-134697EB7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695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6146" name="Picture 2" descr="ajenti ubunt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909" y="1776813"/>
            <a:ext cx="8088168" cy="422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2CB08F-1EB1-4BB4-BC18-4F620A7BB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35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678321" y="489527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01" y="1735426"/>
            <a:ext cx="7794851" cy="373250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EDF470F-67C6-4FEA-8EA4-82EB2676E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5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55235" y="417153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106" y="1514331"/>
            <a:ext cx="3146224" cy="35749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01" y="1514330"/>
            <a:ext cx="3995407" cy="16980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200" y="3353365"/>
            <a:ext cx="4018071" cy="8491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200" y="4343531"/>
            <a:ext cx="4977580" cy="74570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rcRect l="1" r="53110" b="27108"/>
          <a:stretch/>
        </p:blipFill>
        <p:spPr>
          <a:xfrm>
            <a:off x="1746200" y="5192400"/>
            <a:ext cx="6775938" cy="129614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61E5657-7369-4012-994F-FF18662A7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9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770684" y="489527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93" y="1953719"/>
            <a:ext cx="9521971" cy="415265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148A044-E1EB-47AF-8A61-29A3623C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08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63048" y="551082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99" y="1782187"/>
            <a:ext cx="9166947" cy="362445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D9241E2-1352-4277-A718-47348CE0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4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36938" y="557659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35" y="1955235"/>
            <a:ext cx="9560310" cy="38682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30E1BE6-2B40-4571-AF01-F46D0EBA8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39775" y="674668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741" y="1959984"/>
            <a:ext cx="9441440" cy="3583155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9375A52-3DEE-4C2D-A5E4-0B4AA9DE4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8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075484" y="631550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65" y="1465870"/>
            <a:ext cx="3543497" cy="178074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932526" y="2453642"/>
            <a:ext cx="4458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nano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/</a:t>
            </a:r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etc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/apt/</a:t>
            </a:r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sources.list</a:t>
            </a:r>
            <a:endParaRPr lang="en-US" b="1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3A3A3A"/>
              </a:solidFill>
              <a:latin typeface="Courier New" panose="02070309020205020404" pitchFamily="49" charset="0"/>
            </a:endParaRPr>
          </a:p>
          <a:p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32526" y="34023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deb http://download.webmin.com/download/repository </a:t>
            </a:r>
            <a:r>
              <a:rPr lang="en-US" dirty="0" err="1"/>
              <a:t>sarge</a:t>
            </a:r>
            <a:r>
              <a:rPr lang="en-US" dirty="0"/>
              <a:t> </a:t>
            </a:r>
            <a:r>
              <a:rPr lang="en-US" dirty="0" err="1"/>
              <a:t>contrib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46348" y="3945553"/>
            <a:ext cx="6112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wget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http://www.webmin.com/jcameron-key.asc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46348" y="4392635"/>
            <a:ext cx="4733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apt-key add </a:t>
            </a:r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jcameron-key.asc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46348" y="4776423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apt-get update </a:t>
            </a:r>
            <a:endParaRPr lang="ru-RU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46348" y="5160211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sudo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apt-get install </a:t>
            </a:r>
            <a:r>
              <a:rPr lang="en-US" b="1" dirty="0" err="1">
                <a:solidFill>
                  <a:srgbClr val="3A3A3A"/>
                </a:solidFill>
                <a:latin typeface="Courier New" panose="02070309020205020404" pitchFamily="49" charset="0"/>
              </a:rPr>
              <a:t>webmin</a:t>
            </a:r>
            <a:r>
              <a:rPr lang="en-US" b="1" dirty="0">
                <a:solidFill>
                  <a:srgbClr val="3A3A3A"/>
                </a:solidFill>
                <a:latin typeface="Courier New" panose="02070309020205020404" pitchFamily="49" charset="0"/>
              </a:rPr>
              <a:t> </a:t>
            </a:r>
            <a:endParaRPr lang="ru-RU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932526" y="157491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https://</a:t>
            </a:r>
            <a:r>
              <a:rPr lang="en-US" b="1" dirty="0">
                <a:solidFill>
                  <a:srgbClr val="E94849"/>
                </a:solidFill>
                <a:latin typeface="Courier New" panose="02070309020205020404" pitchFamily="49" charset="0"/>
              </a:rPr>
              <a:t>your_domain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:10000</a:t>
            </a:r>
            <a:endParaRPr lang="ru-RU" b="1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5A815BC-542C-428A-8DF5-FA54AD4CF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50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63047" y="452295"/>
            <a:ext cx="57015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gency FB" panose="020B0503020202020204" pitchFamily="34" charset="0"/>
              </a:rPr>
              <a:t>UBUNTU OS SERVER MANAGER TOOLS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93" y="1501487"/>
            <a:ext cx="8172450" cy="49911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BA5E2B-8D7C-4134-855D-E3A7440FA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330" y="0"/>
            <a:ext cx="2054015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34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GLC(SYSADMIN)</Template>
  <TotalTime>1678</TotalTime>
  <Words>207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Bitter</vt:lpstr>
      <vt:lpstr>Calibri</vt:lpstr>
      <vt:lpstr>Courier New</vt:lpstr>
      <vt:lpstr>160997-technology-template-16x9</vt:lpstr>
      <vt:lpstr>TARMOQ ADMINISTRATORLIGI 28-DARS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Fozilbek Imomov</cp:lastModifiedBy>
  <cp:revision>380</cp:revision>
  <dcterms:created xsi:type="dcterms:W3CDTF">2018-08-25T06:40:57Z</dcterms:created>
  <dcterms:modified xsi:type="dcterms:W3CDTF">2020-02-06T05:18:14Z</dcterms:modified>
</cp:coreProperties>
</file>