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2"/>
  </p:notesMasterIdLst>
  <p:sldIdLst>
    <p:sldId id="257" r:id="rId2"/>
    <p:sldId id="426" r:id="rId3"/>
    <p:sldId id="428" r:id="rId4"/>
    <p:sldId id="409" r:id="rId5"/>
    <p:sldId id="416" r:id="rId6"/>
    <p:sldId id="429" r:id="rId7"/>
    <p:sldId id="430" r:id="rId8"/>
    <p:sldId id="427" r:id="rId9"/>
    <p:sldId id="431" r:id="rId10"/>
    <p:sldId id="43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dreyex.ru/ubuntu/kak-ustanovit-ftp-server-s-vsftpd-na-ubuntu-18-0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29</a:t>
            </a:r>
            <a: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64" y="0"/>
            <a:ext cx="4414982" cy="105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99684" y="1723265"/>
            <a:ext cx="37433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>
                <a:latin typeface="Arial Narrow" panose="020B0606020202030204" pitchFamily="34" charset="0"/>
              </a:rPr>
              <a:t>systemctl</a:t>
            </a:r>
            <a:r>
              <a:rPr lang="en-US" sz="3000" b="1" dirty="0">
                <a:latin typeface="Arial Narrow" panose="020B0606020202030204" pitchFamily="34" charset="0"/>
              </a:rPr>
              <a:t> restart </a:t>
            </a:r>
            <a:r>
              <a:rPr lang="en-US" sz="3000" b="1" dirty="0" err="1">
                <a:latin typeface="Arial Narrow" panose="020B0606020202030204" pitchFamily="34" charset="0"/>
              </a:rPr>
              <a:t>vsftpd</a:t>
            </a:r>
            <a:endParaRPr lang="ru-RU" sz="3000" b="1" dirty="0">
              <a:latin typeface="Arial Narrow" panose="020B0606020202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99684" y="2551920"/>
            <a:ext cx="786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https://andreyex.ru/ubuntu/kak-ustanovit-ftp-server-s-vsftpd-na-ubuntu-18-04/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985F7A-E141-47CF-8463-835CE7EB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1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3074" name="Picture 2" descr="ÐÐ°ÑÑÐ¸Ð½ÐºÐ¸ Ð¿Ð¾ Ð·Ð°Ð¿ÑÐ¾ÑÑ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70" y="3007358"/>
            <a:ext cx="6060587" cy="30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40693" y="1815680"/>
            <a:ext cx="92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z-Cyrl-UZ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Файл сервер – фойдаланувчилар томонидан барча турдаги файлларни киритиш, сақлаш ва ундан фойдаланишни таъминлайдиган махсус дастурий восита. Файл серверлари FTP протоколи асосида ишлайди. </a:t>
            </a:r>
            <a:endParaRPr lang="ru-RU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FC4DD8-7079-4674-807E-B6C7A2E8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5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ÐÐ°ÑÑÐ¸Ð½ÐºÐ¸ Ð¿Ð¾ Ð·Ð°Ð¿ÑÐ¾ÑÑ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22" y="1956311"/>
            <a:ext cx="8820955" cy="39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FD9FB20-D825-4173-83EC-19336CEC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5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1028" name="Picture 4" descr="ÐÐ°ÑÑÐ¸Ð½ÐºÐ¸ Ð¿Ð¾ Ð·Ð°Ð¿ÑÐ¾ÑÑ vsft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18" y="1939880"/>
            <a:ext cx="4390048" cy="40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30573" y="1531956"/>
            <a:ext cx="4557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/>
              <a:t>vsftpd</a:t>
            </a:r>
            <a:r>
              <a:rPr lang="en-US" sz="3000" b="1" dirty="0"/>
              <a:t> (</a:t>
            </a:r>
            <a:r>
              <a:rPr lang="ru-RU" sz="3000" b="1" dirty="0"/>
              <a:t>англ. </a:t>
            </a:r>
            <a:r>
              <a:rPr lang="en-US" sz="3000" b="1" dirty="0"/>
              <a:t>Very Secure FTP Daemon) — FTP-</a:t>
            </a:r>
            <a:r>
              <a:rPr lang="ru-RU" sz="3000" b="1" dirty="0"/>
              <a:t>сервер с поддержкой </a:t>
            </a:r>
            <a:r>
              <a:rPr lang="en-US" sz="3000" b="1" dirty="0"/>
              <a:t>IPv6 </a:t>
            </a:r>
            <a:r>
              <a:rPr lang="ru-RU" sz="3000" b="1" dirty="0"/>
              <a:t>и </a:t>
            </a:r>
            <a:r>
              <a:rPr lang="en-US" sz="3000" b="1" dirty="0"/>
              <a:t>SSL.</a:t>
            </a:r>
            <a:endParaRPr lang="ru-RU" sz="3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01" y="3735394"/>
            <a:ext cx="3860579" cy="279791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04192B-E004-4900-8DCB-B8DEA03A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6"/>
          <a:stretch/>
        </p:blipFill>
        <p:spPr bwMode="auto">
          <a:xfrm>
            <a:off x="1272198" y="1636115"/>
            <a:ext cx="9691278" cy="33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7A94070-4D2C-44E8-9F2D-BD21DF83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ÐÐ°ÑÑÐ¸Ð½ÐºÐ¸ Ð¿Ð¾ Ð·Ð°Ð¿ÑÐ¾ÑÑ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25" y="1901261"/>
            <a:ext cx="6111667" cy="36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09763B7-AD04-4C7C-8B24-3A462A37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7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6146" name="Picture 2" descr="ÐÐ°ÑÑÐ¸Ð½ÐºÐ¸ Ð¿Ð¾ Ð·Ð°Ð¿ÑÐ¾ÑÑ total commande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14" y="2063617"/>
            <a:ext cx="7572172" cy="36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51F5D72-C7BE-4C4D-8752-781981B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9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da FTP </a:t>
            </a:r>
            <a:r>
              <a:rPr lang="en-US" sz="3200" b="1" dirty="0" err="1">
                <a:latin typeface="Agency FB" panose="020B0503020202020204" pitchFamily="34" charset="0"/>
              </a:rPr>
              <a:t>xizmatini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82434" y="1740848"/>
            <a:ext cx="82375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Arial Narrow" panose="020B0606020202030204" pitchFamily="34" charset="0"/>
              </a:rPr>
              <a:t>apt-get -y install </a:t>
            </a:r>
            <a:r>
              <a:rPr lang="en-US" sz="3000" b="1" dirty="0" err="1">
                <a:latin typeface="Arial Narrow" panose="020B0606020202030204" pitchFamily="34" charset="0"/>
              </a:rPr>
              <a:t>vsftpd</a:t>
            </a:r>
            <a:endParaRPr lang="en-US" sz="3000" b="1" dirty="0">
              <a:latin typeface="Arial Narrow" panose="020B0606020202030204" pitchFamily="34" charset="0"/>
            </a:endParaRPr>
          </a:p>
          <a:p>
            <a:endParaRPr lang="en-US" sz="3000" b="1" dirty="0">
              <a:latin typeface="Arial Narrow" panose="020B0606020202030204" pitchFamily="34" charset="0"/>
            </a:endParaRPr>
          </a:p>
          <a:p>
            <a:r>
              <a:rPr lang="en-US" sz="3000" b="1" dirty="0">
                <a:latin typeface="Arial Narrow" panose="020B0606020202030204" pitchFamily="34" charset="0"/>
              </a:rPr>
              <a:t>sudo </a:t>
            </a:r>
            <a:r>
              <a:rPr lang="en-US" sz="3000" b="1" dirty="0" err="1">
                <a:latin typeface="Arial Narrow" panose="020B0606020202030204" pitchFamily="34" charset="0"/>
              </a:rPr>
              <a:t>systemctl</a:t>
            </a:r>
            <a:r>
              <a:rPr lang="en-US" sz="3000" b="1" dirty="0">
                <a:latin typeface="Arial Narrow" panose="020B0606020202030204" pitchFamily="34" charset="0"/>
              </a:rPr>
              <a:t> start </a:t>
            </a:r>
            <a:r>
              <a:rPr lang="en-US" sz="3000" b="1" dirty="0" err="1">
                <a:latin typeface="Arial Narrow" panose="020B0606020202030204" pitchFamily="34" charset="0"/>
              </a:rPr>
              <a:t>vsftpd</a:t>
            </a:r>
            <a:endParaRPr lang="en-US" sz="3000" b="1" dirty="0">
              <a:latin typeface="Arial Narrow" panose="020B0606020202030204" pitchFamily="34" charset="0"/>
            </a:endParaRPr>
          </a:p>
          <a:p>
            <a:endParaRPr lang="en-US" sz="3000" b="1" dirty="0">
              <a:latin typeface="Arial Narrow" panose="020B0606020202030204" pitchFamily="34" charset="0"/>
            </a:endParaRPr>
          </a:p>
          <a:p>
            <a:r>
              <a:rPr lang="en-US" sz="3000" b="1" dirty="0">
                <a:latin typeface="Arial Narrow" panose="020B0606020202030204" pitchFamily="34" charset="0"/>
              </a:rPr>
              <a:t>sudo </a:t>
            </a:r>
            <a:r>
              <a:rPr lang="en-US" sz="3000" b="1" dirty="0" err="1">
                <a:latin typeface="Arial Narrow" panose="020B0606020202030204" pitchFamily="34" charset="0"/>
              </a:rPr>
              <a:t>systemctl</a:t>
            </a:r>
            <a:r>
              <a:rPr lang="en-US" sz="3000" b="1" dirty="0">
                <a:latin typeface="Arial Narrow" panose="020B0606020202030204" pitchFamily="34" charset="0"/>
              </a:rPr>
              <a:t> enable </a:t>
            </a:r>
            <a:r>
              <a:rPr lang="en-US" sz="3000" b="1" dirty="0" err="1">
                <a:latin typeface="Arial Narrow" panose="020B0606020202030204" pitchFamily="34" charset="0"/>
              </a:rPr>
              <a:t>vsftpd</a:t>
            </a:r>
            <a:endParaRPr lang="en-US" sz="3000" b="1" dirty="0">
              <a:latin typeface="Arial Narrow" panose="020B0606020202030204" pitchFamily="34" charset="0"/>
            </a:endParaRPr>
          </a:p>
          <a:p>
            <a:endParaRPr lang="en-US" sz="3000" b="1" dirty="0">
              <a:latin typeface="Arial Narrow" panose="020B0606020202030204" pitchFamily="34" charset="0"/>
            </a:endParaRPr>
          </a:p>
          <a:p>
            <a:r>
              <a:rPr lang="en-US" sz="3000" b="1" dirty="0">
                <a:latin typeface="Arial Narrow" panose="020B0606020202030204" pitchFamily="34" charset="0"/>
              </a:rPr>
              <a:t>sudo </a:t>
            </a:r>
            <a:r>
              <a:rPr lang="en-US" sz="3000" b="1" dirty="0" err="1">
                <a:latin typeface="Arial Narrow" panose="020B0606020202030204" pitchFamily="34" charset="0"/>
              </a:rPr>
              <a:t>cp</a:t>
            </a:r>
            <a:r>
              <a:rPr lang="en-US" sz="3000" b="1" dirty="0">
                <a:latin typeface="Arial Narrow" panose="020B0606020202030204" pitchFamily="34" charset="0"/>
              </a:rPr>
              <a:t> /</a:t>
            </a:r>
            <a:r>
              <a:rPr lang="en-US" sz="3000" b="1" dirty="0" err="1">
                <a:latin typeface="Arial Narrow" panose="020B0606020202030204" pitchFamily="34" charset="0"/>
              </a:rPr>
              <a:t>etc</a:t>
            </a:r>
            <a:r>
              <a:rPr lang="en-US" sz="3000" b="1" dirty="0">
                <a:latin typeface="Arial Narrow" panose="020B0606020202030204" pitchFamily="34" charset="0"/>
              </a:rPr>
              <a:t>/</a:t>
            </a:r>
            <a:r>
              <a:rPr lang="en-US" sz="3000" b="1" dirty="0" err="1">
                <a:latin typeface="Arial Narrow" panose="020B0606020202030204" pitchFamily="34" charset="0"/>
              </a:rPr>
              <a:t>vsftpd.conf</a:t>
            </a:r>
            <a:r>
              <a:rPr lang="en-US" sz="3000" b="1" dirty="0">
                <a:latin typeface="Arial Narrow" panose="020B0606020202030204" pitchFamily="34" charset="0"/>
              </a:rPr>
              <a:t> /</a:t>
            </a:r>
            <a:r>
              <a:rPr lang="en-US" sz="3000" b="1" dirty="0" err="1">
                <a:latin typeface="Arial Narrow" panose="020B0606020202030204" pitchFamily="34" charset="0"/>
              </a:rPr>
              <a:t>etc</a:t>
            </a:r>
            <a:r>
              <a:rPr lang="en-US" sz="3000" b="1" dirty="0">
                <a:latin typeface="Arial Narrow" panose="020B0606020202030204" pitchFamily="34" charset="0"/>
              </a:rPr>
              <a:t>/</a:t>
            </a:r>
            <a:r>
              <a:rPr lang="en-US" sz="3000" b="1" dirty="0" err="1">
                <a:latin typeface="Arial Narrow" panose="020B0606020202030204" pitchFamily="34" charset="0"/>
              </a:rPr>
              <a:t>vsftpd.conf.orig</a:t>
            </a:r>
            <a:endParaRPr lang="ru-RU" sz="30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1185F1-4FD6-47D0-B5F3-4D2E03FA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3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91" y="403158"/>
            <a:ext cx="9452160" cy="6220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B65A30-36A3-4F96-892D-B0683295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56" y="0"/>
            <a:ext cx="2286544" cy="5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2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1648</TotalTime>
  <Words>133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Arial Narrow</vt:lpstr>
      <vt:lpstr>Calibri</vt:lpstr>
      <vt:lpstr>Times New Roman</vt:lpstr>
      <vt:lpstr>160997-technology-template-16x9</vt:lpstr>
      <vt:lpstr>TARMOQ ADMINISTRATORLIGI 29-DARS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365</cp:revision>
  <dcterms:created xsi:type="dcterms:W3CDTF">2018-08-25T06:40:57Z</dcterms:created>
  <dcterms:modified xsi:type="dcterms:W3CDTF">2020-02-05T06:06:48Z</dcterms:modified>
</cp:coreProperties>
</file>