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97" r:id="rId3"/>
    <p:sldId id="295" r:id="rId4"/>
    <p:sldId id="296" r:id="rId5"/>
    <p:sldId id="258" r:id="rId6"/>
    <p:sldId id="289" r:id="rId7"/>
    <p:sldId id="290" r:id="rId8"/>
    <p:sldId id="291" r:id="rId9"/>
    <p:sldId id="292" r:id="rId10"/>
    <p:sldId id="294" r:id="rId11"/>
    <p:sldId id="29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610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97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1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3-DARS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9145" y="1357647"/>
            <a:ext cx="567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1. CD – </a:t>
            </a:r>
            <a:r>
              <a:rPr lang="en-US" sz="2400" dirty="0" smtClean="0">
                <a:latin typeface="Agency FB" panose="020B0503020202020204" pitchFamily="34" charset="0"/>
              </a:rPr>
              <a:t>CMD </a:t>
            </a:r>
            <a:r>
              <a:rPr lang="en-US" sz="2400" dirty="0" err="1" smtClean="0">
                <a:latin typeface="Agency FB" panose="020B0503020202020204" pitchFamily="34" charset="0"/>
              </a:rPr>
              <a:t>konsolida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joylashgan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katalogni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bilish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2. CD .. – </a:t>
            </a:r>
            <a:r>
              <a:rPr lang="en-US" sz="2400" dirty="0" err="1" smtClean="0">
                <a:latin typeface="Agency FB" panose="020B0503020202020204" pitchFamily="34" charset="0"/>
              </a:rPr>
              <a:t>Joylashgan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katalogdan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bitta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orqaga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qaytish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smtClean="0">
                <a:latin typeface="Agency FB" panose="020B0503020202020204" pitchFamily="34" charset="0"/>
              </a:rPr>
              <a:t>3. CD / – </a:t>
            </a:r>
            <a:r>
              <a:rPr lang="en-US" sz="2400" dirty="0" err="1" smtClean="0">
                <a:latin typeface="Agency FB" panose="020B0503020202020204" pitchFamily="34" charset="0"/>
              </a:rPr>
              <a:t>Joylashgan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katalogdan</a:t>
            </a:r>
            <a:r>
              <a:rPr lang="en-US" sz="2400" dirty="0" smtClean="0">
                <a:latin typeface="Agency FB" panose="020B0503020202020204" pitchFamily="34" charset="0"/>
              </a:rPr>
              <a:t> bosh </a:t>
            </a:r>
            <a:r>
              <a:rPr lang="en-US" sz="2400" dirty="0" err="1" smtClean="0">
                <a:latin typeface="Agency FB" panose="020B0503020202020204" pitchFamily="34" charset="0"/>
              </a:rPr>
              <a:t>katalogga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qaytish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4. DIR </a:t>
            </a:r>
            <a:r>
              <a:rPr lang="en-US" sz="2400" b="1" dirty="0">
                <a:latin typeface="Agency FB" panose="020B0503020202020204" pitchFamily="34" charset="0"/>
              </a:rPr>
              <a:t>– </a:t>
            </a:r>
            <a:r>
              <a:rPr lang="en-US" sz="2400" dirty="0" err="1" smtClean="0">
                <a:latin typeface="Agency FB" panose="020B0503020202020204" pitchFamily="34" charset="0"/>
              </a:rPr>
              <a:t>Mavjud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kataloglar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ro’yhatini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chiqarish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5</a:t>
            </a:r>
            <a:r>
              <a:rPr lang="en-US" sz="2400" b="1" dirty="0" smtClean="0">
                <a:latin typeface="Agency FB" panose="020B0503020202020204" pitchFamily="34" charset="0"/>
              </a:rPr>
              <a:t>. CD [</a:t>
            </a:r>
            <a:r>
              <a:rPr lang="en-US" sz="2400" b="1" dirty="0" err="1" smtClean="0">
                <a:latin typeface="Agency FB" panose="020B0503020202020204" pitchFamily="34" charset="0"/>
              </a:rPr>
              <a:t>katalog_nomi</a:t>
            </a:r>
            <a:r>
              <a:rPr lang="en-US" sz="2400" b="1" dirty="0" smtClean="0">
                <a:latin typeface="Agency FB" panose="020B0503020202020204" pitchFamily="34" charset="0"/>
              </a:rPr>
              <a:t>]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smtClean="0">
                <a:latin typeface="Agency FB" panose="020B0503020202020204" pitchFamily="34" charset="0"/>
              </a:rPr>
              <a:t>[</a:t>
            </a:r>
            <a:r>
              <a:rPr lang="en-US" sz="2400" dirty="0" err="1" smtClean="0">
                <a:latin typeface="Agency FB" panose="020B0503020202020204" pitchFamily="34" charset="0"/>
              </a:rPr>
              <a:t>katalog_nomi</a:t>
            </a:r>
            <a:r>
              <a:rPr lang="en-US" sz="2400" dirty="0" smtClean="0">
                <a:latin typeface="Agency FB" panose="020B0503020202020204" pitchFamily="34" charset="0"/>
              </a:rPr>
              <a:t>]</a:t>
            </a:r>
            <a:r>
              <a:rPr lang="en-US" sz="2400" dirty="0" err="1" smtClean="0">
                <a:latin typeface="Agency FB" panose="020B0503020202020204" pitchFamily="34" charset="0"/>
              </a:rPr>
              <a:t>ga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kirish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58000" y="2663045"/>
            <a:ext cx="4232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6. C: D: – </a:t>
            </a:r>
            <a:r>
              <a:rPr lang="en-US" sz="2400" dirty="0" err="1">
                <a:latin typeface="Agency FB" panose="020B0503020202020204" pitchFamily="34" charset="0"/>
              </a:rPr>
              <a:t>Mavjud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disklarga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o’tish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7. </a:t>
            </a:r>
            <a:r>
              <a:rPr lang="en-US" sz="2400" b="1" dirty="0" err="1">
                <a:latin typeface="Agency FB" panose="020B0503020202020204" pitchFamily="34" charset="0"/>
              </a:rPr>
              <a:t>mkdir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Yangi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papka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yaratish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8. </a:t>
            </a:r>
            <a:r>
              <a:rPr lang="en-US" sz="2400" b="1" dirty="0" err="1">
                <a:latin typeface="Agency FB" panose="020B0503020202020204" pitchFamily="34" charset="0"/>
              </a:rPr>
              <a:t>rmdir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Papkani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9. type </a:t>
            </a:r>
            <a:r>
              <a:rPr lang="en-US" sz="2400" b="1" dirty="0" err="1">
                <a:latin typeface="Agency FB" panose="020B0503020202020204" pitchFamily="34" charset="0"/>
              </a:rPr>
              <a:t>nul</a:t>
            </a:r>
            <a:r>
              <a:rPr lang="en-US" sz="2400" b="1" dirty="0">
                <a:latin typeface="Agency FB" panose="020B0503020202020204" pitchFamily="34" charset="0"/>
              </a:rPr>
              <a:t> &gt; test.txt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Fayl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yaratish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10. del test.txt – </a:t>
            </a:r>
            <a:r>
              <a:rPr lang="en-US" sz="2400" dirty="0" err="1">
                <a:latin typeface="Agency FB" panose="020B0503020202020204" pitchFamily="34" charset="0"/>
              </a:rPr>
              <a:t>Faylni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o’chirish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11.  copy – </a:t>
            </a:r>
            <a:r>
              <a:rPr lang="en-US" sz="2400" dirty="0" err="1">
                <a:latin typeface="Agency FB" panose="020B0503020202020204" pitchFamily="34" charset="0"/>
              </a:rPr>
              <a:t>Faylni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ko’chirish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 smtClean="0">
                <a:latin typeface="Agency FB" panose="020B0503020202020204" pitchFamily="34" charset="0"/>
              </a:rPr>
              <a:t>12. </a:t>
            </a:r>
            <a:r>
              <a:rPr lang="en-US" sz="2400" b="1" dirty="0" err="1" smtClean="0">
                <a:latin typeface="Agency FB" panose="020B0503020202020204" pitchFamily="34" charset="0"/>
              </a:rPr>
              <a:t>xcopy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Papkani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ko’cherish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13.  move – </a:t>
            </a:r>
            <a:r>
              <a:rPr lang="en-US" sz="2400" dirty="0" err="1">
                <a:latin typeface="Agency FB" panose="020B0503020202020204" pitchFamily="34" charset="0"/>
              </a:rPr>
              <a:t>Papkani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o’rnini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almashtirish</a:t>
            </a:r>
            <a:r>
              <a:rPr lang="en-US" sz="240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04" y="438085"/>
            <a:ext cx="1839123" cy="183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cmd 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98" y="3333179"/>
            <a:ext cx="3387726" cy="33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3630" y="1348772"/>
            <a:ext cx="89066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1. IPCONFIG – </a:t>
            </a:r>
            <a:r>
              <a:rPr lang="en-US" sz="2800" dirty="0" err="1" smtClean="0">
                <a:latin typeface="Agency FB" panose="020B0503020202020204" pitchFamily="34" charset="0"/>
              </a:rPr>
              <a:t>Kompyuterning</a:t>
            </a:r>
            <a:r>
              <a:rPr lang="en-US" sz="2800" dirty="0" smtClean="0">
                <a:latin typeface="Agency FB" panose="020B0503020202020204" pitchFamily="34" charset="0"/>
              </a:rPr>
              <a:t> IP </a:t>
            </a:r>
            <a:r>
              <a:rPr lang="en-US" sz="2800" dirty="0" err="1" smtClean="0">
                <a:latin typeface="Agency FB" panose="020B0503020202020204" pitchFamily="34" charset="0"/>
              </a:rPr>
              <a:t>addressini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aniqlash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2. GETMAC – </a:t>
            </a:r>
            <a:r>
              <a:rPr lang="en-US" sz="2800" dirty="0" err="1" smtClean="0">
                <a:latin typeface="Agency FB" panose="020B0503020202020204" pitchFamily="34" charset="0"/>
              </a:rPr>
              <a:t>Kompyuterning</a:t>
            </a:r>
            <a:r>
              <a:rPr lang="en-US" sz="2800" dirty="0" smtClean="0">
                <a:latin typeface="Agency FB" panose="020B0503020202020204" pitchFamily="34" charset="0"/>
              </a:rPr>
              <a:t> MAC </a:t>
            </a:r>
            <a:r>
              <a:rPr lang="en-US" sz="2800" dirty="0" err="1">
                <a:latin typeface="Agency FB" panose="020B0503020202020204" pitchFamily="34" charset="0"/>
              </a:rPr>
              <a:t>addressini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aniqlash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  <a:endParaRPr lang="en-US" sz="2800" b="1" dirty="0" smtClean="0">
              <a:latin typeface="Agency FB" panose="020B0503020202020204" pitchFamily="34" charset="0"/>
            </a:endParaRP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3. PING – </a:t>
            </a:r>
            <a:r>
              <a:rPr lang="en-US" sz="2800" dirty="0" err="1" smtClean="0">
                <a:latin typeface="Agency FB" panose="020B0503020202020204" pitchFamily="34" charset="0"/>
              </a:rPr>
              <a:t>Tarmoq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holatini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tekshirish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4. </a:t>
            </a:r>
            <a:r>
              <a:rPr lang="en-US" sz="2800" b="1" dirty="0">
                <a:latin typeface="Agency FB" panose="020B0503020202020204" pitchFamily="34" charset="0"/>
              </a:rPr>
              <a:t>TRACERT (Trace </a:t>
            </a:r>
            <a:r>
              <a:rPr lang="en-US" sz="2800" b="1" dirty="0" smtClean="0">
                <a:latin typeface="Agency FB" panose="020B0503020202020204" pitchFamily="34" charset="0"/>
              </a:rPr>
              <a:t>Route) </a:t>
            </a:r>
            <a:r>
              <a:rPr lang="en-US" sz="2800" dirty="0">
                <a:latin typeface="Agency FB" panose="020B0503020202020204" pitchFamily="34" charset="0"/>
              </a:rPr>
              <a:t>– </a:t>
            </a:r>
            <a:r>
              <a:rPr lang="en-US" sz="2800" dirty="0" err="1">
                <a:latin typeface="Agency FB" panose="020B0503020202020204" pitchFamily="34" charset="0"/>
              </a:rPr>
              <a:t>yo’nalishni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aniqlash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5. PATHPING – </a:t>
            </a:r>
            <a:r>
              <a:rPr lang="en-US" sz="2800" dirty="0" err="1" smtClean="0">
                <a:latin typeface="Agency FB" panose="020B0503020202020204" pitchFamily="34" charset="0"/>
              </a:rPr>
              <a:t>yo’nalishni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aniqlash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  <a:endParaRPr lang="en-US" sz="2800" b="1" dirty="0" smtClean="0">
              <a:latin typeface="Agency FB" panose="020B0503020202020204" pitchFamily="34" charset="0"/>
            </a:endParaRP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6. NSLOOKUP </a:t>
            </a:r>
            <a:r>
              <a:rPr lang="en-US" sz="2800" b="1" dirty="0">
                <a:latin typeface="Agency FB" panose="020B0503020202020204" pitchFamily="34" charset="0"/>
              </a:rPr>
              <a:t>(Name Server Lookup)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dirty="0">
                <a:latin typeface="Agency FB" panose="020B0503020202020204" pitchFamily="34" charset="0"/>
              </a:rPr>
              <a:t>– </a:t>
            </a:r>
            <a:r>
              <a:rPr lang="en-US" sz="2800" dirty="0" err="1" smtClean="0">
                <a:latin typeface="Agency FB" panose="020B0503020202020204" pitchFamily="34" charset="0"/>
              </a:rPr>
              <a:t>Tarmoqdagi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domen</a:t>
            </a:r>
            <a:r>
              <a:rPr lang="en-US" sz="2800" dirty="0" smtClean="0">
                <a:latin typeface="Agency FB" panose="020B0503020202020204" pitchFamily="34" charset="0"/>
              </a:rPr>
              <a:t> IP-</a:t>
            </a:r>
            <a:r>
              <a:rPr lang="en-US" sz="2800" dirty="0" err="1" smtClean="0">
                <a:latin typeface="Agency FB" panose="020B0503020202020204" pitchFamily="34" charset="0"/>
              </a:rPr>
              <a:t>sini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aniqlash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7. NETSTAT –</a:t>
            </a:r>
            <a:r>
              <a:rPr lang="en-US" sz="2800" dirty="0" err="1" smtClean="0">
                <a:latin typeface="Agency FB" panose="020B0503020202020204" pitchFamily="34" charset="0"/>
              </a:rPr>
              <a:t>Tarmoq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ulanishlarini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ko‘rsatib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beradi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</a:p>
        </p:txBody>
      </p:sp>
      <p:pic>
        <p:nvPicPr>
          <p:cNvPr id="2056" name="Picture 8" descr="ÐÐ°ÑÑÐ¸Ð½ÐºÐ¸ Ð¿Ð¾ Ð·Ð°Ð¿ÑÐ¾ÑÑ Lan 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97" y="0"/>
            <a:ext cx="2782988" cy="27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4" y="440440"/>
            <a:ext cx="4557101" cy="25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ÐÐ°ÑÑÐ¸Ð½ÐºÐ¸ Ð¿Ð¾ Ð·Ð°Ð¿ÑÐ¾ÑÑ Ð¾Ð±Ð¶Ð¸Ð¼Ð½Ð¸Ðº rj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12" y="377476"/>
            <a:ext cx="4398841" cy="409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38" y="3175405"/>
            <a:ext cx="4176345" cy="32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5285" y="1171703"/>
            <a:ext cx="98129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1. </a:t>
            </a:r>
            <a:r>
              <a:rPr lang="ru-RU" sz="2800" b="1" dirty="0" smtClean="0">
                <a:latin typeface="Agency FB" panose="020B0503020202020204" pitchFamily="34" charset="0"/>
              </a:rPr>
              <a:t>Прямой кабель (</a:t>
            </a:r>
            <a:r>
              <a:rPr lang="en-US" sz="2800" b="1" dirty="0" smtClean="0">
                <a:latin typeface="Agency FB" panose="020B0503020202020204" pitchFamily="34" charset="0"/>
              </a:rPr>
              <a:t>straight through cable</a:t>
            </a:r>
            <a:r>
              <a:rPr lang="ru-RU" sz="2800" b="1" dirty="0" smtClean="0">
                <a:latin typeface="Agency FB" panose="020B0503020202020204" pitchFamily="34" charset="0"/>
              </a:rPr>
              <a:t>)</a:t>
            </a:r>
            <a:r>
              <a:rPr lang="en-US" sz="2800" b="1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sz="28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PC&lt;-&gt;Switch, Switch&lt;-&gt;Router </a:t>
            </a:r>
            <a:r>
              <a:rPr lang="en-US" sz="2800" b="1" dirty="0" err="1" smtClean="0">
                <a:latin typeface="Agency FB" panose="020B0503020202020204" pitchFamily="34" charset="0"/>
              </a:rPr>
              <a:t>ulash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uchun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ishlatiladi</a:t>
            </a:r>
            <a:r>
              <a:rPr lang="en-US" sz="2800" b="1" dirty="0" smtClean="0">
                <a:latin typeface="Agency FB" panose="020B0503020202020204" pitchFamily="34" charset="0"/>
              </a:rPr>
              <a:t>.   </a:t>
            </a:r>
          </a:p>
        </p:txBody>
      </p:sp>
      <p:pic>
        <p:nvPicPr>
          <p:cNvPr id="8194" name="Picture 2" descr="ÑÐ²ÐµÑÐ¾Ð²Ð°Ñ ÑÑÐµÐ¼Ð° Ð¾Ð±Ð¶Ð¸Ð¼Ð° RJ45 ÐºÐ¾Ð¼Ð¿ÑÑÑÐµÑ-ÑÐ²Ð¸ÑÑ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66" y="2125810"/>
            <a:ext cx="9109207" cy="40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184097" y="402262"/>
            <a:ext cx="6614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Agency FB" panose="020B0503020202020204" pitchFamily="34" charset="0"/>
              </a:rPr>
              <a:t>Tarmoq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kabellarini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ikki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turga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ajratish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mumkin</a:t>
            </a:r>
            <a:r>
              <a:rPr lang="en-US" sz="3200" b="1" dirty="0">
                <a:latin typeface="Agency FB" panose="020B0503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2099" y="674862"/>
            <a:ext cx="10131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2. </a:t>
            </a:r>
            <a:r>
              <a:rPr lang="ru-RU" sz="2800" b="1" dirty="0">
                <a:latin typeface="Agency FB" panose="020B0503020202020204" pitchFamily="34" charset="0"/>
              </a:rPr>
              <a:t>Перекрёстный кабель</a:t>
            </a:r>
            <a:r>
              <a:rPr lang="en-US" sz="2800" b="1" dirty="0">
                <a:latin typeface="Agency FB" panose="020B0503020202020204" pitchFamily="34" charset="0"/>
              </a:rPr>
              <a:t> (crossover cable).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sz="28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PC</a:t>
            </a:r>
            <a:r>
              <a:rPr lang="en-US" sz="2800" b="1" u="sng" dirty="0">
                <a:solidFill>
                  <a:srgbClr val="002060"/>
                </a:solidFill>
                <a:latin typeface="Agency FB" panose="020B0503020202020204" pitchFamily="34" charset="0"/>
              </a:rPr>
              <a:t>&lt;-&gt;PC, Switch &lt;-&gt;Switch, Router</a:t>
            </a:r>
            <a:r>
              <a:rPr lang="en-US" sz="2800" b="1" u="sng" dirty="0">
                <a:latin typeface="Agency FB" panose="020B0503020202020204" pitchFamily="34" charset="0"/>
              </a:rPr>
              <a:t> </a:t>
            </a:r>
            <a:r>
              <a:rPr lang="en-US" sz="2800" b="1" u="sng" dirty="0">
                <a:solidFill>
                  <a:srgbClr val="002060"/>
                </a:solidFill>
                <a:latin typeface="Agency FB" panose="020B0503020202020204" pitchFamily="34" charset="0"/>
              </a:rPr>
              <a:t>&lt;-&gt; Router </a:t>
            </a:r>
            <a:r>
              <a:rPr lang="en-US" sz="2800" b="1" dirty="0" err="1">
                <a:latin typeface="Agency FB" panose="020B0503020202020204" pitchFamily="34" charset="0"/>
              </a:rPr>
              <a:t>ulash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uchun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ishlatiladi</a:t>
            </a:r>
            <a:r>
              <a:rPr lang="en-US" sz="2800" b="1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9218" name="Picture 2" descr="ÑÐ²ÐµÑÐ¾Ð²Ð°Ñ ÑÑÐµÐ¼Ð° Ð¾Ð±Ð¶Ð¸Ð¼Ð° RJ45 ÐºÐ¾Ð¼Ð¿ÑÑÑÐµÑ-ÐºÐ¾Ð¼Ð¿ÑÑÑÐµ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90" y="1905000"/>
            <a:ext cx="9091898" cy="40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LOKAL TARMOQ QURISH</a:t>
            </a:r>
            <a:endParaRPr lang="ru-RU" sz="3200" dirty="0"/>
          </a:p>
        </p:txBody>
      </p:sp>
      <p:pic>
        <p:nvPicPr>
          <p:cNvPr id="1030" name="Picture 6" descr="ÐÐ°ÑÑÐ¸Ð½ÐºÐ¸ Ð¿Ð¾ Ð·Ð°Ð¿ÑÐ¾ÑÑ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32" y="3606156"/>
            <a:ext cx="7327050" cy="29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tp link switch 16 por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35" y="297302"/>
            <a:ext cx="6959110" cy="39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patch cord rj-45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49" y="1066579"/>
            <a:ext cx="5489001" cy="3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Ð»Ð¾ÐºÐ°Ð» ÑÐµ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9" y="411162"/>
            <a:ext cx="9295510" cy="59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558925"/>
            <a:ext cx="3444875" cy="39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p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205508"/>
            <a:ext cx="4186237" cy="41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4512" y="62073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PING REQUEST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83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1166812"/>
            <a:ext cx="7367821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mst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035175"/>
            <a:ext cx="3727450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97287" y="1639908"/>
            <a:ext cx="52543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gency FB" panose="020B0503020202020204" pitchFamily="34" charset="0"/>
              </a:rPr>
              <a:t>Подключение </a:t>
            </a:r>
            <a:r>
              <a:rPr lang="ru-RU" sz="3200" b="1" dirty="0">
                <a:latin typeface="Agency FB" panose="020B0503020202020204" pitchFamily="34" charset="0"/>
              </a:rPr>
              <a:t>к удаленному рабочему </a:t>
            </a:r>
            <a:r>
              <a:rPr lang="ru-RU" sz="3200" b="1" dirty="0" smtClean="0">
                <a:latin typeface="Agency FB" panose="020B0503020202020204" pitchFamily="34" charset="0"/>
              </a:rPr>
              <a:t>столу</a:t>
            </a:r>
            <a:endParaRPr lang="en-US" sz="3200" b="1" dirty="0" smtClean="0">
              <a:latin typeface="Agency FB" panose="020B0503020202020204" pitchFamily="34" charset="0"/>
            </a:endParaRPr>
          </a:p>
          <a:p>
            <a:pPr algn="ctr"/>
            <a:endParaRPr lang="en-US" sz="3200" b="1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3200" b="1" dirty="0">
                <a:latin typeface="Agency FB" panose="020B0503020202020204" pitchFamily="34" charset="0"/>
              </a:rPr>
              <a:t>Remote Desktop </a:t>
            </a:r>
            <a:r>
              <a:rPr lang="en-US" sz="3200" b="1" dirty="0" smtClean="0">
                <a:latin typeface="Agency FB" panose="020B0503020202020204" pitchFamily="34" charset="0"/>
              </a:rPr>
              <a:t>Protocol </a:t>
            </a:r>
          </a:p>
          <a:p>
            <a:pPr algn="ctr"/>
            <a:endParaRPr lang="en-US" sz="3200" b="1" dirty="0" smtClean="0">
              <a:latin typeface="Agency FB" panose="020B0503020202020204" pitchFamily="34" charset="0"/>
            </a:endParaRPr>
          </a:p>
          <a:p>
            <a:pPr algn="ctr"/>
            <a:r>
              <a:rPr lang="ru-RU" sz="3200" b="1" dirty="0" err="1" smtClean="0">
                <a:latin typeface="Agency FB" panose="020B0503020202020204" pitchFamily="34" charset="0"/>
              </a:rPr>
              <a:t>mstsc</a:t>
            </a:r>
            <a:r>
              <a:rPr lang="en-US" sz="3200" b="1" dirty="0" smtClean="0">
                <a:latin typeface="Agency FB" panose="020B0503020202020204" pitchFamily="34" charset="0"/>
              </a:rPr>
              <a:t>.exe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021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589</TotalTime>
  <Words>227</Words>
  <Application>Microsoft Office PowerPoint</Application>
  <PresentationFormat>Произвольный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Crop</vt:lpstr>
      <vt:lpstr>TARMOQ ADMINISTRATORLIGI 3-DARS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user</cp:lastModifiedBy>
  <cp:revision>99</cp:revision>
  <dcterms:created xsi:type="dcterms:W3CDTF">2018-08-25T06:40:57Z</dcterms:created>
  <dcterms:modified xsi:type="dcterms:W3CDTF">2019-03-02T11:40:40Z</dcterms:modified>
</cp:coreProperties>
</file>