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7"/>
  </p:notesMasterIdLst>
  <p:sldIdLst>
    <p:sldId id="257" r:id="rId2"/>
    <p:sldId id="525" r:id="rId3"/>
    <p:sldId id="539" r:id="rId4"/>
    <p:sldId id="535" r:id="rId5"/>
    <p:sldId id="540" r:id="rId6"/>
    <p:sldId id="541" r:id="rId7"/>
    <p:sldId id="558" r:id="rId8"/>
    <p:sldId id="542" r:id="rId9"/>
    <p:sldId id="559" r:id="rId10"/>
    <p:sldId id="543" r:id="rId11"/>
    <p:sldId id="560" r:id="rId12"/>
    <p:sldId id="561" r:id="rId13"/>
    <p:sldId id="562" r:id="rId14"/>
    <p:sldId id="563" r:id="rId15"/>
    <p:sldId id="5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jpeg"/><Relationship Id="rId9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nuals.gfi.com/en/kerio/connect/content/installation-and-upgrade/installing-kerio-connect-on-ubuntu-server-1404-lts-1628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kerio.com/support/kerio-conn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  <a:t>30-DARS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64" y="0"/>
            <a:ext cx="4414982" cy="105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64661" y="671048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49363" y="2110127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dpkg</a:t>
            </a:r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 –</a:t>
            </a:r>
            <a:r>
              <a:rPr lang="en-US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 kerio-connect-9.2.8-4367-linux-amd64.deb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26" y="2911731"/>
            <a:ext cx="9154860" cy="108876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FA8D088-69F3-49CF-AD3F-DE1EFBD55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8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64661" y="671048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03554" y="1741739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https://servername:4040/admin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67" y="2451644"/>
            <a:ext cx="4800234" cy="373530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6F6F46E-32D9-4158-B5EB-ACA3A09B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39788" y="451819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85" y="1582781"/>
            <a:ext cx="6400800" cy="423862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9E0A93C-CA62-48AB-B1DE-A3BC070E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3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15279" y="615102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6" y="1569859"/>
            <a:ext cx="8308732" cy="438065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0E937AF-633F-419F-91A9-1D9A9F0B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84371" y="477085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37" y="1771983"/>
            <a:ext cx="6619875" cy="44767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A4F4A46-A4EB-4C8E-A2E1-377A4DAB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1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64661" y="671048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55" y="1844909"/>
            <a:ext cx="9411067" cy="27957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DA2342C-D440-4C5E-9AE1-F69DBBCF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51524" y="600709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MAIL SERVER</a:t>
            </a:r>
          </a:p>
        </p:txBody>
      </p:sp>
      <p:pic>
        <p:nvPicPr>
          <p:cNvPr id="1026" name="Picture 2" descr="ÐÐ°ÑÑÐ¸Ð½ÐºÐ¸ Ð¿Ð¾ Ð·Ð°Ð¿ÑÐ¾ÑÑ Ð¿Ð¾ÑÑÐ¾Ð²ÑÐ¹ ÑÐµÑÐ²Ðµ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4" y="17433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29" y="21015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ÐÐ°ÑÑÐ¸Ð½ÐºÐ¸ Ð¿Ð¾ Ð·Ð°Ð¿ÑÐ¾ÑÑ Ð¿Ð¾ÑÑÐ¾Ð²ÑÐ¹ ÑÐµÑÐ²ÐµÑ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29" y="2590209"/>
            <a:ext cx="45910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59698BF-2F04-4F50-8A6A-FB4D1374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1337" y="518673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MAIL SERVER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26104" y="1712873"/>
            <a:ext cx="2918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1. GMAIL.COM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2. MAIL.RU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3. YAHOO.COM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4. OUTLOOK.COM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5. YANDEX.RU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6. RAMBLER.RU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7. UMAIL.UZ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8. INBOX.UZ</a:t>
            </a:r>
            <a:endParaRPr lang="ru-RU" b="1" dirty="0"/>
          </a:p>
        </p:txBody>
      </p:sp>
      <p:pic>
        <p:nvPicPr>
          <p:cNvPr id="2052" name="Picture 4" descr="ÐÐ°ÑÑÐ¸Ð½ÐºÐ¸ Ð¿Ð¾ Ð·Ð°Ð¿ÑÐ¾ÑÑ gmail com 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66" y="1485828"/>
            <a:ext cx="1544320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mail ru 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83" y="1558564"/>
            <a:ext cx="3184297" cy="8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yahoo 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7" y="3034772"/>
            <a:ext cx="2156802" cy="12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ÐÐ°ÑÑÐ¸Ð½ÐºÐ¸ Ð¿Ð¾ Ð·Ð°Ð¿ÑÐ¾ÑÑ outlook com ic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509" y="1617757"/>
            <a:ext cx="1909640" cy="19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Ð°ÑÑÐ¸Ð½ÐºÐ¸ Ð¿Ð¾ Ð·Ð°Ð¿ÑÐ¾ÑÑ yandex i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04" y="2883018"/>
            <a:ext cx="1518505" cy="15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1" b="34344"/>
          <a:stretch/>
        </p:blipFill>
        <p:spPr bwMode="auto">
          <a:xfrm>
            <a:off x="9037329" y="3836532"/>
            <a:ext cx="2286000" cy="8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ÐÐ°ÑÑÐ¸Ð½ÐºÐ¸ Ð¿Ð¾ Ð·Ð°Ð¿ÑÐ¾ÑÑ umail uz Ð¿Ð¾ÑÑÐ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629" y="5341754"/>
            <a:ext cx="4240579" cy="9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ÐÐ°ÑÑÐ¸Ð½ÐºÐ¸ Ð¿Ð¾ Ð·Ð°Ð¿ÑÐ¾ÑÑ inbox uz Ð¿Ð¾ÑÑÐ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64" y="4222381"/>
            <a:ext cx="2828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5F76982-FCF4-4D28-8C70-182F2B1E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8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94" y="1984663"/>
            <a:ext cx="6543675" cy="3886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79051" y="577618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MAIL SERVER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066A6EF-8A52-4250-8599-B1F50D5F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2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99" y="2132868"/>
            <a:ext cx="8871157" cy="36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905160" y="533802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MAIL SERVER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64FDFD-237D-4B9A-91D6-4081AA9A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30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77451" y="559146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MAIL SERVER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5208" y="2096113"/>
            <a:ext cx="3605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MAIL SERVER PROTOCOLS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15208" y="2798771"/>
            <a:ext cx="9161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англ.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протокол передачи почты)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25.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POP3 (англ.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протокол почтового отделения, версия 3) — стандартный Интернет-протокол прикладного уровня, используемый клиентами электронной почты для получения почты с удаленного сервера по TCP/IP-соединению.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TCP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110.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CDA228B-1A4B-4979-BB5E-4A78E218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03924" y="753109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MAIL SERVER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68584" y="1839430"/>
            <a:ext cx="2918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1. KERIO CONNECT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2. ICEWARP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3. ROUNDCUBE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4. ZIMBRA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5. MODOBOA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6. </a:t>
            </a:r>
            <a:r>
              <a:rPr lang="en-US" b="1" dirty="0" err="1">
                <a:latin typeface="Agency FB" panose="020B0503020202020204" pitchFamily="34" charset="0"/>
              </a:rPr>
              <a:t>iREDMAIL</a:t>
            </a:r>
            <a:endParaRPr lang="en-US" b="1" dirty="0">
              <a:latin typeface="Agency FB" panose="020B0503020202020204" pitchFamily="34" charset="0"/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>
                <a:latin typeface="Agency FB" panose="020B0503020202020204" pitchFamily="34" charset="0"/>
              </a:rPr>
              <a:t>7. Mail-in-a-Box</a:t>
            </a:r>
            <a:endParaRPr lang="ru-RU" b="1" dirty="0"/>
          </a:p>
        </p:txBody>
      </p:sp>
      <p:pic>
        <p:nvPicPr>
          <p:cNvPr id="5122" name="Picture 2" descr="ÐÐ°ÑÑÐ¸Ð½ÐºÐ¸ Ð¿Ð¾ Ð·Ð°Ð¿ÑÐ¾ÑÑ kerio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85" y="1839430"/>
            <a:ext cx="1849071" cy="20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Ð°ÑÑÐ¸Ð½ÐºÐ¸ Ð¿Ð¾ Ð·Ð°Ð¿ÑÐ¾ÑÑ icewarp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9" b="37692"/>
          <a:stretch/>
        </p:blipFill>
        <p:spPr bwMode="auto">
          <a:xfrm>
            <a:off x="6961320" y="1731878"/>
            <a:ext cx="3810000" cy="8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ÐÐ°ÑÑÐ¸Ð½ÐºÐ¸ Ð¿Ð¾ Ð·Ð°Ð¿ÑÐ¾ÑÑ ROUNDCUB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63" y="4631953"/>
            <a:ext cx="3323493" cy="186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ÐÐ°ÑÑÐ¸Ð½ÐºÐ¸ Ð¿Ð¾ Ð·Ð°Ð¿ÑÐ¾ÑÑ ZIMBRA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84" y="3022689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607" y="3492827"/>
            <a:ext cx="3467100" cy="1200150"/>
          </a:xfrm>
          <a:prstGeom prst="rect">
            <a:avLst/>
          </a:prstGeom>
        </p:spPr>
      </p:pic>
      <p:pic>
        <p:nvPicPr>
          <p:cNvPr id="5130" name="Picture 1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38" y="4692977"/>
            <a:ext cx="3388702" cy="16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F924CCE-F30E-400B-AC01-DD240EF3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0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08623" y="600709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77104" y="1968300"/>
            <a:ext cx="9067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  <a:hlinkClick r:id="rId2"/>
              </a:rPr>
              <a:t>https://manuals.gfi.com/en/kerio/connect/content/installation-and-upgrade/installing-kerio-connect-on-ubuntu-server-1404-lts-1628.html</a:t>
            </a:r>
            <a:endParaRPr lang="en-US" dirty="0">
              <a:latin typeface="Agency FB" panose="020B0503020202020204" pitchFamily="34" charset="0"/>
            </a:endParaRP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6910" y="287100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 apt-get install </a:t>
            </a:r>
            <a:r>
              <a:rPr lang="en-US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sysstat</a:t>
            </a:r>
            <a:endParaRPr lang="ru-RU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8F1535-1195-417B-8677-C3EF4644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08623" y="600709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CONNECT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3362" y="1694716"/>
            <a:ext cx="6251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  <a:hlinkClick r:id="rId2"/>
              </a:rPr>
              <a:t>http://www.kerio.com/support/kerio-connect</a:t>
            </a:r>
            <a:endParaRPr lang="en-US" dirty="0">
              <a:latin typeface="Agency FB" panose="020B0503020202020204" pitchFamily="34" charset="0"/>
            </a:endParaRP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41" y="1694716"/>
            <a:ext cx="6429375" cy="440055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BB4D86-65A1-439C-A80E-4E1E4420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20" y="0"/>
            <a:ext cx="2520525" cy="60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1622</TotalTime>
  <Words>209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Courier New</vt:lpstr>
      <vt:lpstr>Times New Roman</vt:lpstr>
      <vt:lpstr>160997-technology-template-16x9</vt:lpstr>
      <vt:lpstr>TARMOQ ADMINISTRATORLIGI 30-DARS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331</cp:revision>
  <dcterms:created xsi:type="dcterms:W3CDTF">2018-08-25T06:40:57Z</dcterms:created>
  <dcterms:modified xsi:type="dcterms:W3CDTF">2020-02-05T06:07:04Z</dcterms:modified>
</cp:coreProperties>
</file>