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23"/>
  </p:notesMasterIdLst>
  <p:sldIdLst>
    <p:sldId id="257" r:id="rId2"/>
    <p:sldId id="525" r:id="rId3"/>
    <p:sldId id="539" r:id="rId4"/>
    <p:sldId id="535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4" r:id="rId16"/>
    <p:sldId id="555" r:id="rId17"/>
    <p:sldId id="556" r:id="rId18"/>
    <p:sldId id="557" r:id="rId19"/>
    <p:sldId id="550" r:id="rId20"/>
    <p:sldId id="552" r:id="rId21"/>
    <p:sldId id="55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40" d="100"/>
          <a:sy n="40" d="100"/>
        </p:scale>
        <p:origin x="84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5B1-7C39-4481-80D9-22458E22DEF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FFD1-2A29-4EC4-AF65-71B436A3C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4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1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8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1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3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6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04437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>
                <a:solidFill>
                  <a:schemeClr val="tx1"/>
                </a:solidFill>
                <a:latin typeface="Agency FB" panose="020B0503020202020204" pitchFamily="34" charset="0"/>
              </a:rPr>
              <a:t>31-DARS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364" y="0"/>
            <a:ext cx="4414982" cy="105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9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12696" y="593480"/>
            <a:ext cx="4842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IMPORT CONF KERIO CONTROL</a:t>
            </a:r>
          </a:p>
        </p:txBody>
      </p:sp>
      <p:pic>
        <p:nvPicPr>
          <p:cNvPr id="7170" name="Picture 2" descr="https://habrastorage.org/getpro/habr/post_images/b64/ac4/3b8/b64ac43b8ebd1ad758a4b7bc5cdc896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021" y="2106425"/>
            <a:ext cx="70580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E82D904-B321-4252-9E2B-AFC09DDA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42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00623" y="621300"/>
            <a:ext cx="4842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IMPORT CONF KERIO CONTROL</a:t>
            </a:r>
          </a:p>
        </p:txBody>
      </p:sp>
      <p:pic>
        <p:nvPicPr>
          <p:cNvPr id="10242" name="Picture 2" descr="https://habrastorage.org/getpro/habr/post_images/1ad/924/1aa/1ad9241aaf3df24f767921d51beb44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700" y="1597624"/>
            <a:ext cx="577215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357C1AE-0DCA-4578-A934-D892DAA4A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23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66514" y="550300"/>
            <a:ext cx="4842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IMPORT CONF KERIO CONTROL</a:t>
            </a:r>
          </a:p>
        </p:txBody>
      </p:sp>
      <p:pic>
        <p:nvPicPr>
          <p:cNvPr id="9218" name="Picture 2" descr="https://habrastorage.org/getpro/habr/post_images/a37/eb4/96f/a37eb496fd11bb78eb948ba7089b25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522" y="1580906"/>
            <a:ext cx="57245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01A473-2FF7-4AD3-BD15-F05B9D366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96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908623" y="600709"/>
            <a:ext cx="4842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IMPORT CONF KERIO CONTROL</a:t>
            </a:r>
          </a:p>
        </p:txBody>
      </p:sp>
      <p:pic>
        <p:nvPicPr>
          <p:cNvPr id="8194" name="Picture 2" descr="https://habrastorage.org/getpro/habr/post_images/792/97b/3e1/79297b3e1bdbd28cea4e124e463058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091" y="1567583"/>
            <a:ext cx="5385732" cy="49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78F7621-7343-43E7-A231-1713A9B48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31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03459" y="489873"/>
            <a:ext cx="4842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IMPORT CONF KERIO CONTROL</a:t>
            </a:r>
          </a:p>
        </p:txBody>
      </p:sp>
      <p:pic>
        <p:nvPicPr>
          <p:cNvPr id="11266" name="Picture 2" descr="https://habrastorage.org/getpro/habr/post_images/223/5ee/374/2235ee374d611da90d816f92e231034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16" y="1527229"/>
            <a:ext cx="57340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E0AF555-5948-4C78-A113-C0B16A1E4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5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29569" y="536055"/>
            <a:ext cx="4842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ADD USER KERIO CONTROL</a:t>
            </a:r>
          </a:p>
        </p:txBody>
      </p:sp>
      <p:pic>
        <p:nvPicPr>
          <p:cNvPr id="16386" name="Picture 2" descr="ÐÐ°ÑÑÐ¸Ð½ÐºÐ¸ Ð¿Ð¾ Ð·Ð°Ð¿ÑÐ¾ÑÑ kerio control 9 Ð´Ð¾Ð±Ð°Ð²Ð¸ÑÑ Ð¿Ð¾Ð»ÑÐ·Ð¾Ð²Ð°ÑÐµÐ»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383" y="1566815"/>
            <a:ext cx="6773688" cy="488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F353B33-9530-4120-AF21-43141679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88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21149" y="554528"/>
            <a:ext cx="4842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ADD GROUP KERIO CONTROL</a:t>
            </a:r>
          </a:p>
        </p:txBody>
      </p:sp>
      <p:pic>
        <p:nvPicPr>
          <p:cNvPr id="17410" name="Picture 2" descr="ÐÐ°ÑÑÐ¸Ð½ÐºÐ¸ Ð¿Ð¾ Ð·Ð°Ð¿ÑÐ¾ÑÑ kerio control 9 Ð´Ð¾Ð±Ð°Ð²Ð¸ÑÑ Ð³ÑÑÐ¿Ð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3" y="1582648"/>
            <a:ext cx="7837259" cy="506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7D42DC-5484-400E-B9D5-3700F733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81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80550" y="526818"/>
            <a:ext cx="4842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KERIO CONTROL</a:t>
            </a:r>
          </a:p>
        </p:txBody>
      </p:sp>
      <p:pic>
        <p:nvPicPr>
          <p:cNvPr id="18434" name="Picture 2" descr="ÐÐ°ÑÑÐ¸Ð½ÐºÐ¸ Ð¿Ð¾ Ð·Ð°Ð¿ÑÐ¾ÑÑ kerio control 9 Ð¿ÑÐ°Ð²Ð¸Ð»Ð° ÑÑÐ°ÑÐ¸Ðº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59" y="1490285"/>
            <a:ext cx="8880230" cy="510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17575CA-2701-4A9B-87BF-584EC3B86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86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908623" y="600709"/>
            <a:ext cx="4842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KERIO CONTROL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5" y="1574283"/>
            <a:ext cx="9471024" cy="478433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CC0FE04-5516-48D3-AC2C-3A1B8DA6D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674977" y="582236"/>
            <a:ext cx="4842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ENABLE SSH KERIO CONTROL</a:t>
            </a:r>
          </a:p>
        </p:txBody>
      </p:sp>
      <p:pic>
        <p:nvPicPr>
          <p:cNvPr id="13314" name="Picture 2" descr="https://habrastorage.org/getpro/habr/post_images/886/13e/d57/88613ed574c59e5bd160b62b94fc7b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882953"/>
            <a:ext cx="97917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1D73512-A27D-449F-90EE-5A1880598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76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251524" y="600709"/>
            <a:ext cx="2652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KERIO CONTROL</a:t>
            </a:r>
          </a:p>
        </p:txBody>
      </p:sp>
      <p:pic>
        <p:nvPicPr>
          <p:cNvPr id="1028" name="Picture 4" descr="ÐÐ°ÑÑÐ¸Ð½ÐºÐ¸ Ð¿Ð¾ Ð·Ð°Ð¿ÑÐ¾ÑÑ kerio control 9,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46" y="4557603"/>
            <a:ext cx="8641314" cy="214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Ð°ÑÑÐ¸Ð½ÐºÐ¸ Ð¿Ð¾ Ð·Ð°Ð¿ÑÐ¾ÑÑ kerio control 9,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76" y="1370211"/>
            <a:ext cx="57245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E46EFD3-227A-47A6-BF69-BED8BA506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00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169713" y="628418"/>
            <a:ext cx="4842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ENABLE SSH KERIO CONTROL</a:t>
            </a:r>
          </a:p>
        </p:txBody>
      </p:sp>
      <p:pic>
        <p:nvPicPr>
          <p:cNvPr id="14338" name="Picture 2" descr="https://habrastorage.org/getpro/habr/post_images/9aa/b03/323/9aab033235f0d889afe6a5f8ef212a8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74" y="2141160"/>
            <a:ext cx="980122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05EC742-A28D-4C02-82F7-27DBF2E3B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73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674977" y="582236"/>
            <a:ext cx="4842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REMOTE SET SSH KERIO CONTROL</a:t>
            </a:r>
          </a:p>
        </p:txBody>
      </p:sp>
      <p:pic>
        <p:nvPicPr>
          <p:cNvPr id="15362" name="Picture 2" descr="https://habrastorage.org/getpro/habr/post_images/99c/bc1/d50/99cbc1d505acb8a5a3f2b6ba91f798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51" y="1868510"/>
            <a:ext cx="978217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B0F29C5-A47F-4B20-8544-74D447B8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6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251524" y="600709"/>
            <a:ext cx="2652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KERIO CONTROL</a:t>
            </a:r>
          </a:p>
        </p:txBody>
      </p:sp>
      <p:pic>
        <p:nvPicPr>
          <p:cNvPr id="1026" name="Picture 2" descr="ÐÐ°ÑÑÐ¸Ð½ÐºÐ¸ Ð¿Ð¾ Ð·Ð°Ð¿ÑÐ¾ÑÑ kerio control 9 Ð»Ð¾Ð³Ð¸Ð½ Ð¿Ð°ÑÐ¾Ð»Ñ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96" y="1564175"/>
            <a:ext cx="7033846" cy="500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15C69F4-1EE8-47A1-ABDA-73C687BD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82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251524" y="600709"/>
            <a:ext cx="2652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KERIO CONTROL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4265" t="31656" r="33323" b="37495"/>
          <a:stretch/>
        </p:blipFill>
        <p:spPr>
          <a:xfrm>
            <a:off x="2362607" y="2192103"/>
            <a:ext cx="6828756" cy="365604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BCB2277-7F3A-4993-94D7-B6698718E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21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67405" y="517582"/>
            <a:ext cx="4947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EXPORT CONF KERIO CONTROL</a:t>
            </a:r>
          </a:p>
        </p:txBody>
      </p:sp>
      <p:pic>
        <p:nvPicPr>
          <p:cNvPr id="2050" name="Picture 2" descr="https://habrastorage.org/getpro/habr/post_images/08f/2a4/741/08f2a4741e896f7678af7a40db43f4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51" y="2069124"/>
            <a:ext cx="70580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BB639BA-37D7-41B6-9E4A-14FBF6BE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30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habrastorage.org/getpro/habr/post_images/863/980/acf/863980acfd0d223f116148ce94c126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68" y="2200218"/>
            <a:ext cx="578167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708563" y="461008"/>
            <a:ext cx="4947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EXPORT CONF KERIO CONTROL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B5DC3F-B667-4907-8A52-B20C1CE0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1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habrastorage.org/getpro/habr/post_images/fd7/7ba/d54/fd77bad546f33e813fd845d7e9f9f9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88" y="2183490"/>
            <a:ext cx="5205623" cy="388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40405" y="494213"/>
            <a:ext cx="4947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EXPORT CONF KERIO CONTROL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CB2A405-DB00-4BCD-A9B4-C322D7E6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2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habrastorage.org/getpro/habr/post_images/f2c/60b/2ad/f2c60b2ad96f444b88fe7d10d0c7a9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54" y="2014504"/>
            <a:ext cx="5278522" cy="39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622223" y="556494"/>
            <a:ext cx="4947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EXPORT CONF KERIO CONTROL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4BC7EE0-2C62-4FC9-9DCC-39B8D12A1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86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habrastorage.org/getpro/habr/post_images/b64/ac4/3b8/b64ac43b8ebd1ad758a4b7bc5cdc896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44" y="2072942"/>
            <a:ext cx="70580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95823" y="536055"/>
            <a:ext cx="4947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EXPORT CONF KERIO CONTROL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AF148D-97E5-48A9-A026-C89F1C94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1" y="1"/>
            <a:ext cx="2466109" cy="58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04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1614</TotalTime>
  <Words>75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Agency FB</vt:lpstr>
      <vt:lpstr>Arial</vt:lpstr>
      <vt:lpstr>Calibri</vt:lpstr>
      <vt:lpstr>160997-technology-template-16x9</vt:lpstr>
      <vt:lpstr>TARMOQ ADMINISTRATORLIGI 31-DARS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Fozilbek Imomov</cp:lastModifiedBy>
  <cp:revision>307</cp:revision>
  <dcterms:created xsi:type="dcterms:W3CDTF">2018-08-25T06:40:57Z</dcterms:created>
  <dcterms:modified xsi:type="dcterms:W3CDTF">2020-02-05T06:07:20Z</dcterms:modified>
</cp:coreProperties>
</file>