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sldIdLst>
    <p:sldId id="256" r:id="rId2"/>
    <p:sldId id="258" r:id="rId3"/>
    <p:sldId id="289" r:id="rId4"/>
    <p:sldId id="295" r:id="rId5"/>
    <p:sldId id="296" r:id="rId6"/>
    <p:sldId id="297" r:id="rId7"/>
    <p:sldId id="290" r:id="rId8"/>
    <p:sldId id="291" r:id="rId9"/>
    <p:sldId id="292" r:id="rId10"/>
    <p:sldId id="29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08.10.19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0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08.10.19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08.10.19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10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08.10.19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08.10.19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3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08.10.19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35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08.10.19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2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08.10.19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8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08.10.19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43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08.10.19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92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08.10.19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09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08.10.19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13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вт 08.10.19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4727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4-DARS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19" y="128954"/>
            <a:ext cx="5549250" cy="132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806568"/>
            <a:ext cx="4656828" cy="45978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4" r="15065"/>
          <a:stretch/>
        </p:blipFill>
        <p:spPr>
          <a:xfrm>
            <a:off x="6271405" y="1216324"/>
            <a:ext cx="4468483" cy="377837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722499" y="250969"/>
            <a:ext cx="7097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latin typeface="Agency FB" panose="020B0503020202020204" pitchFamily="34" charset="0"/>
              </a:rPr>
              <a:t>TeamViewer </a:t>
            </a:r>
            <a:r>
              <a:rPr lang="en-US" sz="2200" b="1" dirty="0">
                <a:latin typeface="Agency FB" panose="020B0503020202020204" pitchFamily="34" charset="0"/>
              </a:rPr>
              <a:t>- </a:t>
            </a:r>
            <a:r>
              <a:rPr lang="en-US" sz="2200" b="1" dirty="0" err="1">
                <a:latin typeface="Agency FB" panose="020B0503020202020204" pitchFamily="34" charset="0"/>
              </a:rPr>
              <a:t>Kompyuterlarni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masofadan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boshqarish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dasturi</a:t>
            </a:r>
            <a:endParaRPr lang="en-US" sz="2200" b="1" dirty="0">
              <a:latin typeface="Agency FB" panose="020B0503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88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36912" y="438789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gency FB" panose="020B0503020202020204" pitchFamily="34" charset="0"/>
              </a:rPr>
              <a:t>Axborot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xavfsizligida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identifikatsiya</a:t>
            </a:r>
            <a:r>
              <a:rPr lang="en-US" sz="3200" b="1" dirty="0" smtClean="0">
                <a:latin typeface="Agency FB" panose="020B0503020202020204" pitchFamily="34" charset="0"/>
              </a:rPr>
              <a:t>, </a:t>
            </a:r>
            <a:r>
              <a:rPr lang="en-US" sz="3200" b="1" dirty="0" err="1" smtClean="0">
                <a:latin typeface="Agency FB" panose="020B0503020202020204" pitchFamily="34" charset="0"/>
              </a:rPr>
              <a:t>autentifikatsiya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va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avtorizatsiya</a:t>
            </a:r>
            <a:r>
              <a:rPr lang="en-US" sz="3200" b="1" dirty="0" smtClean="0"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205" y="1388693"/>
            <a:ext cx="7064087" cy="4628751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68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6927" y="638317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IDENTIFICATION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55658" y="1630712"/>
            <a:ext cx="9165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b="1" dirty="0" err="1" smtClean="0">
                <a:latin typeface="Agency FB" panose="020B0503020202020204" pitchFamily="34" charset="0"/>
              </a:rPr>
              <a:t>Identifikatsiya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>
                <a:latin typeface="Agency FB" panose="020B0503020202020204" pitchFamily="34" charset="0"/>
              </a:rPr>
              <a:t>(</a:t>
            </a:r>
            <a:r>
              <a:rPr lang="en-US" sz="2800" b="1" dirty="0" smtClean="0">
                <a:latin typeface="Agency FB" panose="020B0503020202020204" pitchFamily="34" charset="0"/>
              </a:rPr>
              <a:t>Identification) </a:t>
            </a:r>
            <a:r>
              <a:rPr lang="en-US" sz="2800" dirty="0" smtClean="0">
                <a:latin typeface="Agency FB" panose="020B0503020202020204" pitchFamily="34" charset="0"/>
              </a:rPr>
              <a:t>- </a:t>
            </a:r>
            <a:r>
              <a:rPr lang="en-US" sz="2800" dirty="0" err="1" smtClean="0">
                <a:latin typeface="Agency FB" panose="020B0503020202020204" pitchFamily="34" charset="0"/>
              </a:rPr>
              <a:t>foydalanuvchini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identifikatori</a:t>
            </a:r>
            <a:r>
              <a:rPr lang="en-US" sz="2800" dirty="0">
                <a:latin typeface="Agency FB" panose="020B0503020202020204" pitchFamily="34" charset="0"/>
              </a:rPr>
              <a:t>  </a:t>
            </a:r>
            <a:r>
              <a:rPr lang="en-US" sz="2800" b="1" dirty="0">
                <a:latin typeface="Agency FB" panose="020B0503020202020204" pitchFamily="34" charset="0"/>
              </a:rPr>
              <a:t>(</a:t>
            </a:r>
            <a:r>
              <a:rPr lang="en-US" sz="2800" b="1" dirty="0" err="1">
                <a:latin typeface="Agency FB" panose="020B0503020202020204" pitchFamily="34" charset="0"/>
              </a:rPr>
              <a:t>nomi</a:t>
            </a:r>
            <a:r>
              <a:rPr lang="en-US" sz="2800" b="1" dirty="0">
                <a:latin typeface="Agency FB" panose="020B0503020202020204" pitchFamily="34" charset="0"/>
              </a:rPr>
              <a:t>) </a:t>
            </a:r>
            <a:r>
              <a:rPr lang="en-US" sz="2800" dirty="0" err="1">
                <a:latin typeface="Agency FB" panose="020B0503020202020204" pitchFamily="34" charset="0"/>
              </a:rPr>
              <a:t>bo’yicha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aniqlash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jarayoni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Bu </a:t>
            </a:r>
            <a:r>
              <a:rPr lang="en-US" sz="2800" dirty="0" err="1">
                <a:latin typeface="Agency FB" panose="020B0503020202020204" pitchFamily="34" charset="0"/>
              </a:rPr>
              <a:t>foydalanuvchi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tarmoqdan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foydalanishga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uringanida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birinchi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bo’lib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bajariladigan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funktsiyadir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Foydalanuvchi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tizimga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so’rovi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bo’yicha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o’zining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identifikatorini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bildiradi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tizim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esa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o’zining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ma’lumotlar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bazasida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borligini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tekshiradi</a:t>
            </a:r>
            <a:r>
              <a:rPr lang="en-US" sz="2800" dirty="0"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2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84511" y="594356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AUTHENTICATION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84486" y="1419696"/>
            <a:ext cx="953472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latin typeface="Agency FB" panose="020B0503020202020204" pitchFamily="34" charset="0"/>
              </a:rPr>
              <a:t>	</a:t>
            </a:r>
            <a:r>
              <a:rPr lang="en-US" sz="2800" b="1" dirty="0" err="1">
                <a:latin typeface="Agency FB" panose="020B0503020202020204" pitchFamily="34" charset="0"/>
              </a:rPr>
              <a:t>Autentifikatsiya</a:t>
            </a:r>
            <a:r>
              <a:rPr lang="en-US" sz="2800" b="1" dirty="0">
                <a:latin typeface="Agency FB" panose="020B0503020202020204" pitchFamily="34" charset="0"/>
              </a:rPr>
              <a:t> (Authentication) </a:t>
            </a:r>
            <a:r>
              <a:rPr lang="en-US" sz="2800" dirty="0">
                <a:latin typeface="Agency FB" panose="020B0503020202020204" pitchFamily="34" charset="0"/>
              </a:rPr>
              <a:t>— </a:t>
            </a:r>
            <a:r>
              <a:rPr lang="en-US" sz="2800" dirty="0" err="1">
                <a:latin typeface="Agency FB" panose="020B0503020202020204" pitchFamily="34" charset="0"/>
              </a:rPr>
              <a:t>ma’lum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qilingan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foydalanuvchi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jarayon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yoki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qurilmaning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haqiqiy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ekanligini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tekshirish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darajasi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800" dirty="0" smtClean="0">
                <a:latin typeface="Agency FB" panose="020B0503020202020204" pitchFamily="34" charset="0"/>
              </a:rPr>
              <a:t>	Bu </a:t>
            </a:r>
            <a:r>
              <a:rPr lang="en-US" sz="2800" dirty="0" err="1">
                <a:latin typeface="Agency FB" panose="020B0503020202020204" pitchFamily="34" charset="0"/>
              </a:rPr>
              <a:t>tekshirish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foydalanuvchi</a:t>
            </a:r>
            <a:r>
              <a:rPr lang="en-US" sz="2800" dirty="0">
                <a:latin typeface="Agency FB" panose="020B0503020202020204" pitchFamily="34" charset="0"/>
              </a:rPr>
              <a:t> (</a:t>
            </a:r>
            <a:r>
              <a:rPr lang="en-US" sz="2800" dirty="0" err="1">
                <a:latin typeface="Agency FB" panose="020B0503020202020204" pitchFamily="34" charset="0"/>
              </a:rPr>
              <a:t>jarayon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yoki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qurilma</a:t>
            </a:r>
            <a:r>
              <a:rPr lang="en-US" sz="2800" dirty="0">
                <a:latin typeface="Agency FB" panose="020B0503020202020204" pitchFamily="34" charset="0"/>
              </a:rPr>
              <a:t>) </a:t>
            </a:r>
            <a:r>
              <a:rPr lang="en-US" sz="2800" dirty="0" err="1">
                <a:latin typeface="Agency FB" panose="020B0503020202020204" pitchFamily="34" charset="0"/>
              </a:rPr>
              <a:t>haqiqatan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aynan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o’zi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ekanligiga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ishonch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hosil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qilishiga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imkon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beradi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Autentifikatsiya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o’tqazishda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tekshiruvchi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taraf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tekshiriluvchi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tarafning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haqiqiy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ekanligiga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ishonch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hosil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qilishi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bilan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qatorda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tekshiriluvchi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taraf</a:t>
            </a:r>
            <a:r>
              <a:rPr lang="en-US" sz="2800" dirty="0">
                <a:latin typeface="Agency FB" panose="020B0503020202020204" pitchFamily="34" charset="0"/>
              </a:rPr>
              <a:t> ham </a:t>
            </a:r>
            <a:r>
              <a:rPr lang="en-US" sz="2800" dirty="0" err="1">
                <a:latin typeface="Agency FB" panose="020B0503020202020204" pitchFamily="34" charset="0"/>
              </a:rPr>
              <a:t>axborot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almashinuv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jarayonida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faol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qatnashadi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Odatda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foydalanuvchi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tizimga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o’z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xususidagi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noyob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boshqalarga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ma’lum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bo’lmagan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axborotni</a:t>
            </a:r>
            <a:r>
              <a:rPr lang="en-US" sz="2800" dirty="0">
                <a:latin typeface="Agency FB" panose="020B0503020202020204" pitchFamily="34" charset="0"/>
              </a:rPr>
              <a:t> (</a:t>
            </a:r>
            <a:r>
              <a:rPr lang="en-US" sz="2800" dirty="0" err="1">
                <a:latin typeface="Agency FB" panose="020B0503020202020204" pitchFamily="34" charset="0"/>
              </a:rPr>
              <a:t>masalan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parol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yoki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sertifikat</a:t>
            </a:r>
            <a:r>
              <a:rPr lang="en-US" sz="2800" dirty="0">
                <a:latin typeface="Agency FB" panose="020B0503020202020204" pitchFamily="34" charset="0"/>
              </a:rPr>
              <a:t>) </a:t>
            </a:r>
            <a:r>
              <a:rPr lang="en-US" sz="2800" dirty="0" err="1">
                <a:latin typeface="Agency FB" panose="020B0503020202020204" pitchFamily="34" charset="0"/>
              </a:rPr>
              <a:t>kiritishi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orqali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identifikatsiyani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tasdiqlaydi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  <a:endParaRPr lang="en-US" sz="2800" dirty="0">
              <a:latin typeface="Agency FB" panose="020B0503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8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84511" y="594356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                     IDENTIFICATION  and AUTHENTICATION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8" y="1577958"/>
            <a:ext cx="91662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dirty="0" smtClean="0">
                <a:latin typeface="Agency FB" panose="020B0503020202020204" pitchFamily="34" charset="0"/>
              </a:rPr>
              <a:t>	</a:t>
            </a:r>
            <a:r>
              <a:rPr lang="en-US" sz="3000" b="1" dirty="0" err="1" smtClean="0">
                <a:latin typeface="Agency FB" panose="020B0503020202020204" pitchFamily="34" charset="0"/>
              </a:rPr>
              <a:t>Identifikatsiya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va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latin typeface="Agency FB" panose="020B0503020202020204" pitchFamily="34" charset="0"/>
              </a:rPr>
              <a:t>autentifikatsiya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sub’ektlarning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>
                <a:latin typeface="Agency FB" panose="020B0503020202020204" pitchFamily="34" charset="0"/>
              </a:rPr>
              <a:t>(</a:t>
            </a:r>
            <a:r>
              <a:rPr lang="en-US" sz="3000" dirty="0" err="1">
                <a:latin typeface="Agency FB" panose="020B0503020202020204" pitchFamily="34" charset="0"/>
              </a:rPr>
              <a:t>foydalanuvchilarning</a:t>
            </a:r>
            <a:r>
              <a:rPr lang="en-US" sz="3000" dirty="0">
                <a:latin typeface="Agency FB" panose="020B0503020202020204" pitchFamily="34" charset="0"/>
              </a:rPr>
              <a:t>) </a:t>
            </a:r>
            <a:r>
              <a:rPr lang="en-US" sz="3000" dirty="0" err="1">
                <a:latin typeface="Agency FB" panose="020B0503020202020204" pitchFamily="34" charset="0"/>
              </a:rPr>
              <a:t>haqiqiy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ekanligini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aniqlash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va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tekshirishning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o’zaro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bog’langan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jarayonidir</a:t>
            </a:r>
            <a:r>
              <a:rPr lang="en-US" sz="30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3000" dirty="0">
                <a:latin typeface="Agency FB" panose="020B0503020202020204" pitchFamily="34" charset="0"/>
              </a:rPr>
              <a:t>	</a:t>
            </a:r>
            <a:r>
              <a:rPr lang="en-US" sz="3000" dirty="0" err="1" smtClean="0">
                <a:latin typeface="Agency FB" panose="020B0503020202020204" pitchFamily="34" charset="0"/>
              </a:rPr>
              <a:t>Muayyan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foydalanuvchi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yoki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jarayonning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tizim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resurslaridan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foydalanishiga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tizimning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ruxsati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aynan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shularga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bog’liq</a:t>
            </a:r>
            <a:r>
              <a:rPr lang="en-US" sz="30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3000" dirty="0">
                <a:latin typeface="Agency FB" panose="020B0503020202020204" pitchFamily="34" charset="0"/>
              </a:rPr>
              <a:t>	</a:t>
            </a:r>
            <a:r>
              <a:rPr lang="en-US" sz="3000" dirty="0" err="1" smtClean="0">
                <a:latin typeface="Agency FB" panose="020B0503020202020204" pitchFamily="34" charset="0"/>
              </a:rPr>
              <a:t>Sub’ektni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identifikatsiyalash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va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autentifikatsiyalashdan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so’ng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uni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avtorizatsiyalash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boshlanadi</a:t>
            </a:r>
            <a:r>
              <a:rPr lang="en-US" sz="3000" dirty="0"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0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84511" y="594356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AUTHORIZATION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10863" y="1472450"/>
            <a:ext cx="91662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dirty="0" smtClean="0">
                <a:latin typeface="Agency FB" panose="020B0503020202020204" pitchFamily="34" charset="0"/>
              </a:rPr>
              <a:t>	</a:t>
            </a:r>
            <a:r>
              <a:rPr lang="en-US" sz="3000" b="1" dirty="0" err="1" smtClean="0">
                <a:latin typeface="Agency FB" panose="020B0503020202020204" pitchFamily="34" charset="0"/>
              </a:rPr>
              <a:t>Avtorizatsiya</a:t>
            </a:r>
            <a:r>
              <a:rPr lang="en-US" sz="3000" b="1" dirty="0" smtClean="0">
                <a:latin typeface="Agency FB" panose="020B0503020202020204" pitchFamily="34" charset="0"/>
              </a:rPr>
              <a:t> </a:t>
            </a:r>
            <a:r>
              <a:rPr lang="en-US" sz="3000" b="1" dirty="0">
                <a:latin typeface="Agency FB" panose="020B0503020202020204" pitchFamily="34" charset="0"/>
              </a:rPr>
              <a:t>(Authorization)</a:t>
            </a:r>
            <a:r>
              <a:rPr lang="en-US" sz="3000" dirty="0">
                <a:latin typeface="Agency FB" panose="020B0503020202020204" pitchFamily="34" charset="0"/>
              </a:rPr>
              <a:t> — </a:t>
            </a:r>
            <a:r>
              <a:rPr lang="en-US" sz="3000" dirty="0" err="1" smtClean="0">
                <a:latin typeface="Agency FB" panose="020B0503020202020204" pitchFamily="34" charset="0"/>
              </a:rPr>
              <a:t>sub’ektga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tizimda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ma’lum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vakolat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va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resurslarni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berish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muolajasi</a:t>
            </a:r>
            <a:r>
              <a:rPr lang="en-US" sz="3000" dirty="0">
                <a:latin typeface="Agency FB" panose="020B0503020202020204" pitchFamily="34" charset="0"/>
              </a:rPr>
              <a:t>, </a:t>
            </a:r>
            <a:r>
              <a:rPr lang="en-US" sz="3000" dirty="0" err="1">
                <a:latin typeface="Agency FB" panose="020B0503020202020204" pitchFamily="34" charset="0"/>
              </a:rPr>
              <a:t>ya’ni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avtorizatsiya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sub’ekt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harakati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doirasini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va</a:t>
            </a:r>
            <a:r>
              <a:rPr lang="en-US" sz="3000" dirty="0">
                <a:latin typeface="Agency FB" panose="020B0503020202020204" pitchFamily="34" charset="0"/>
              </a:rPr>
              <a:t> u </a:t>
            </a:r>
            <a:r>
              <a:rPr lang="en-US" sz="3000" dirty="0" err="1">
                <a:latin typeface="Agency FB" panose="020B0503020202020204" pitchFamily="34" charset="0"/>
              </a:rPr>
              <a:t>foydalanadigan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resurslarni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belgilaydi</a:t>
            </a:r>
            <a:r>
              <a:rPr lang="en-US" sz="30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3000" dirty="0">
                <a:latin typeface="Agency FB" panose="020B0503020202020204" pitchFamily="34" charset="0"/>
              </a:rPr>
              <a:t>	</a:t>
            </a:r>
            <a:r>
              <a:rPr lang="en-US" sz="3000" dirty="0" smtClean="0">
                <a:latin typeface="Agency FB" panose="020B0503020202020204" pitchFamily="34" charset="0"/>
              </a:rPr>
              <a:t>Agar </a:t>
            </a:r>
            <a:r>
              <a:rPr lang="en-US" sz="3000" dirty="0" err="1">
                <a:latin typeface="Agency FB" panose="020B0503020202020204" pitchFamily="34" charset="0"/>
              </a:rPr>
              <a:t>tizim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avtorizatsiyalangan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shaxsni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avtorizatsiyalanmagan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shaxsdan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ishonchli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ajrata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olmasa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bu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tizimda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axborotning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konfidentsialligi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va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yaxlitligi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buzilishi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mumkin</a:t>
            </a:r>
            <a:r>
              <a:rPr lang="en-US" sz="30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3000" dirty="0">
                <a:latin typeface="Agency FB" panose="020B0503020202020204" pitchFamily="34" charset="0"/>
              </a:rPr>
              <a:t>	</a:t>
            </a:r>
            <a:r>
              <a:rPr lang="en-US" sz="3000" dirty="0" err="1" smtClean="0">
                <a:latin typeface="Agency FB" panose="020B0503020202020204" pitchFamily="34" charset="0"/>
              </a:rPr>
              <a:t>Autentifikatsiya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va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avtorizatsiya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muolajalari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bilan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foydalanuvchi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harakatini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ma’murlash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muolajasi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uzviy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bog’langan</a:t>
            </a:r>
            <a:r>
              <a:rPr lang="en-US" sz="3000" dirty="0" smtClean="0">
                <a:latin typeface="Agency FB" panose="020B0503020202020204" pitchFamily="34" charset="0"/>
              </a:rPr>
              <a:t>.</a:t>
            </a:r>
            <a:endParaRPr lang="en-US" sz="3000" dirty="0">
              <a:latin typeface="Agency FB" panose="020B0503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83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02398" y="638318"/>
            <a:ext cx="8025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MS Windows OS da </a:t>
            </a:r>
            <a:r>
              <a:rPr lang="en-US" sz="3200" b="1" dirty="0" err="1" smtClean="0">
                <a:latin typeface="Agency FB" panose="020B0503020202020204" pitchFamily="34" charset="0"/>
              </a:rPr>
              <a:t>foydalanuvchi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yaratish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816" y="1223093"/>
            <a:ext cx="7506609" cy="5242413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0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23393" y="1182706"/>
            <a:ext cx="78867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Agency FB" panose="020B0503020202020204" pitchFamily="34" charset="0"/>
              </a:rPr>
              <a:t>1. </a:t>
            </a:r>
            <a:r>
              <a:rPr lang="en-US" sz="2200" b="1" dirty="0" err="1" smtClean="0">
                <a:latin typeface="Agency FB" panose="020B0503020202020204" pitchFamily="34" charset="0"/>
              </a:rPr>
              <a:t>Yangi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foydalanuvchi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yaratish</a:t>
            </a:r>
            <a:r>
              <a:rPr lang="en-US" sz="2200" b="1" dirty="0" smtClean="0">
                <a:latin typeface="Agency FB" panose="020B0503020202020204" pitchFamily="34" charset="0"/>
              </a:rPr>
              <a:t>:</a:t>
            </a:r>
          </a:p>
          <a:p>
            <a:r>
              <a:rPr lang="en-US" sz="2200" b="1" dirty="0" smtClean="0">
                <a:latin typeface="Agency FB" panose="020B0503020202020204" pitchFamily="34" charset="0"/>
              </a:rPr>
              <a:t>	net </a:t>
            </a:r>
            <a:r>
              <a:rPr lang="en-US" sz="2200" b="1" dirty="0">
                <a:latin typeface="Agency FB" panose="020B0503020202020204" pitchFamily="34" charset="0"/>
              </a:rPr>
              <a:t>user /add [username] [password</a:t>
            </a:r>
            <a:r>
              <a:rPr lang="en-US" sz="2200" b="1" dirty="0" smtClean="0">
                <a:latin typeface="Agency FB" panose="020B0503020202020204" pitchFamily="34" charset="0"/>
              </a:rPr>
              <a:t>]</a:t>
            </a:r>
          </a:p>
          <a:p>
            <a:r>
              <a:rPr lang="en-US" sz="2200" dirty="0" smtClean="0">
                <a:latin typeface="Agency FB" panose="020B0503020202020204" pitchFamily="34" charset="0"/>
              </a:rPr>
              <a:t>		</a:t>
            </a:r>
            <a:r>
              <a:rPr lang="en-US" sz="2200" dirty="0" err="1" smtClean="0">
                <a:latin typeface="Agency FB" panose="020B0503020202020204" pitchFamily="34" charset="0"/>
              </a:rPr>
              <a:t>Misol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latin typeface="Agency FB" panose="020B0503020202020204" pitchFamily="34" charset="0"/>
              </a:rPr>
              <a:t>uchun</a:t>
            </a:r>
            <a:r>
              <a:rPr lang="en-US" sz="2200" dirty="0" smtClean="0">
                <a:latin typeface="Agency FB" panose="020B0503020202020204" pitchFamily="34" charset="0"/>
              </a:rPr>
              <a:t>: net user /add test </a:t>
            </a:r>
            <a:r>
              <a:rPr lang="en-US" sz="2200" dirty="0" err="1" smtClean="0">
                <a:latin typeface="Agency FB" panose="020B0503020202020204" pitchFamily="34" charset="0"/>
              </a:rPr>
              <a:t>m@xf!y</a:t>
            </a:r>
            <a:r>
              <a:rPr lang="en-US" sz="2200" dirty="0" smtClean="0">
                <a:latin typeface="Agency FB" panose="020B0503020202020204" pitchFamily="34" charset="0"/>
              </a:rPr>
              <a:t>_$</a:t>
            </a:r>
            <a:r>
              <a:rPr lang="en-US" sz="2200" dirty="0" err="1" smtClean="0">
                <a:latin typeface="Agency FB" panose="020B0503020202020204" pitchFamily="34" charset="0"/>
              </a:rPr>
              <a:t>uz</a:t>
            </a:r>
            <a:endParaRPr lang="en-US" sz="2200" dirty="0" smtClean="0">
              <a:latin typeface="Agency FB" panose="020B0503020202020204" pitchFamily="34" charset="0"/>
            </a:endParaRPr>
          </a:p>
          <a:p>
            <a:endParaRPr lang="en-US" sz="2200" dirty="0" smtClean="0">
              <a:latin typeface="Agency FB" panose="020B0503020202020204" pitchFamily="34" charset="0"/>
            </a:endParaRPr>
          </a:p>
          <a:p>
            <a:r>
              <a:rPr lang="en-US" sz="2200" b="1" dirty="0" smtClean="0">
                <a:latin typeface="Agency FB" panose="020B0503020202020204" pitchFamily="34" charset="0"/>
              </a:rPr>
              <a:t>2. </a:t>
            </a:r>
            <a:r>
              <a:rPr lang="en-US" sz="2200" b="1" dirty="0" err="1" smtClean="0">
                <a:latin typeface="Agency FB" panose="020B0503020202020204" pitchFamily="34" charset="0"/>
              </a:rPr>
              <a:t>Foydalanuvchiga</a:t>
            </a:r>
            <a:r>
              <a:rPr lang="en-US" sz="2200" b="1" dirty="0" smtClean="0">
                <a:latin typeface="Agency FB" panose="020B0503020202020204" pitchFamily="34" charset="0"/>
              </a:rPr>
              <a:t> Admin </a:t>
            </a:r>
            <a:r>
              <a:rPr lang="en-US" sz="2200" b="1" dirty="0" err="1" smtClean="0">
                <a:latin typeface="Agency FB" panose="020B0503020202020204" pitchFamily="34" charset="0"/>
              </a:rPr>
              <a:t>huquqini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berish</a:t>
            </a:r>
            <a:r>
              <a:rPr lang="en-US" sz="2200" b="1" dirty="0" smtClean="0">
                <a:latin typeface="Agency FB" panose="020B0503020202020204" pitchFamily="34" charset="0"/>
              </a:rPr>
              <a:t>:</a:t>
            </a:r>
            <a:endParaRPr lang="en-US" sz="2200" b="1" dirty="0">
              <a:latin typeface="Agency FB" panose="020B0503020202020204" pitchFamily="34" charset="0"/>
            </a:endParaRPr>
          </a:p>
          <a:p>
            <a:r>
              <a:rPr lang="en-US" sz="2200" b="1" dirty="0" smtClean="0">
                <a:latin typeface="Agency FB" panose="020B0503020202020204" pitchFamily="34" charset="0"/>
              </a:rPr>
              <a:t>	net </a:t>
            </a:r>
            <a:r>
              <a:rPr lang="en-US" sz="2200" b="1" dirty="0" err="1">
                <a:latin typeface="Agency FB" panose="020B0503020202020204" pitchFamily="34" charset="0"/>
              </a:rPr>
              <a:t>localgroup</a:t>
            </a:r>
            <a:r>
              <a:rPr lang="en-US" sz="2200" b="1" dirty="0">
                <a:latin typeface="Agency FB" panose="020B0503020202020204" pitchFamily="34" charset="0"/>
              </a:rPr>
              <a:t> administrators [username] /</a:t>
            </a:r>
            <a:r>
              <a:rPr lang="en-US" sz="2200" b="1" dirty="0" smtClean="0">
                <a:latin typeface="Agency FB" panose="020B0503020202020204" pitchFamily="34" charset="0"/>
              </a:rPr>
              <a:t>add</a:t>
            </a:r>
          </a:p>
          <a:p>
            <a:r>
              <a:rPr lang="en-US" sz="2200" dirty="0" smtClean="0">
                <a:latin typeface="Agency FB" panose="020B0503020202020204" pitchFamily="34" charset="0"/>
              </a:rPr>
              <a:t>		</a:t>
            </a:r>
            <a:r>
              <a:rPr lang="en-US" sz="2200" dirty="0" err="1" smtClean="0">
                <a:latin typeface="Agency FB" panose="020B0503020202020204" pitchFamily="34" charset="0"/>
              </a:rPr>
              <a:t>Misol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latin typeface="Agency FB" panose="020B0503020202020204" pitchFamily="34" charset="0"/>
              </a:rPr>
              <a:t>uchun</a:t>
            </a:r>
            <a:r>
              <a:rPr lang="en-US" sz="2200" dirty="0" smtClean="0">
                <a:latin typeface="Agency FB" panose="020B0503020202020204" pitchFamily="34" charset="0"/>
              </a:rPr>
              <a:t>: net </a:t>
            </a:r>
            <a:r>
              <a:rPr lang="en-US" sz="2200" dirty="0" err="1" smtClean="0">
                <a:latin typeface="Agency FB" panose="020B0503020202020204" pitchFamily="34" charset="0"/>
              </a:rPr>
              <a:t>localgroup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ru-RU" sz="2200" i="1" dirty="0" smtClean="0">
                <a:latin typeface="Agency FB" panose="020B0503020202020204" pitchFamily="34" charset="0"/>
              </a:rPr>
              <a:t>Администраторы</a:t>
            </a:r>
            <a:r>
              <a:rPr lang="ru-RU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 smtClean="0">
                <a:latin typeface="Agency FB" panose="020B0503020202020204" pitchFamily="34" charset="0"/>
              </a:rPr>
              <a:t>test /add</a:t>
            </a:r>
          </a:p>
          <a:p>
            <a:endParaRPr lang="en-US" sz="2200" dirty="0" smtClean="0">
              <a:latin typeface="Agency FB" panose="020B0503020202020204" pitchFamily="34" charset="0"/>
            </a:endParaRPr>
          </a:p>
          <a:p>
            <a:r>
              <a:rPr lang="en-US" sz="2200" b="1" dirty="0" smtClean="0">
                <a:latin typeface="Agency FB" panose="020B0503020202020204" pitchFamily="34" charset="0"/>
              </a:rPr>
              <a:t>3. </a:t>
            </a:r>
            <a:r>
              <a:rPr lang="en-US" sz="2200" b="1" dirty="0" err="1" smtClean="0">
                <a:latin typeface="Agency FB" panose="020B0503020202020204" pitchFamily="34" charset="0"/>
              </a:rPr>
              <a:t>Yaratilgan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foydalanuvchi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parolini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o’zgartirish</a:t>
            </a:r>
            <a:r>
              <a:rPr lang="en-US" sz="2200" b="1" dirty="0" smtClean="0">
                <a:latin typeface="Agency FB" panose="020B0503020202020204" pitchFamily="34" charset="0"/>
              </a:rPr>
              <a:t>:</a:t>
            </a:r>
            <a:endParaRPr lang="en-US" sz="2200" b="1" dirty="0">
              <a:latin typeface="Agency FB" panose="020B0503020202020204" pitchFamily="34" charset="0"/>
            </a:endParaRPr>
          </a:p>
          <a:p>
            <a:r>
              <a:rPr lang="en-US" sz="2200" dirty="0" smtClean="0">
                <a:latin typeface="Agency FB" panose="020B0503020202020204" pitchFamily="34" charset="0"/>
              </a:rPr>
              <a:t>	</a:t>
            </a:r>
            <a:r>
              <a:rPr lang="en-US" sz="2200" b="1" dirty="0" smtClean="0">
                <a:latin typeface="Agency FB" panose="020B0503020202020204" pitchFamily="34" charset="0"/>
              </a:rPr>
              <a:t>net user [username] [password]</a:t>
            </a:r>
          </a:p>
          <a:p>
            <a:r>
              <a:rPr lang="en-US" sz="2200" dirty="0" smtClean="0">
                <a:latin typeface="Agency FB" panose="020B0503020202020204" pitchFamily="34" charset="0"/>
              </a:rPr>
              <a:t>		</a:t>
            </a:r>
            <a:r>
              <a:rPr lang="en-US" sz="2200" dirty="0" err="1" smtClean="0">
                <a:latin typeface="Agency FB" panose="020B0503020202020204" pitchFamily="34" charset="0"/>
              </a:rPr>
              <a:t>Misol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latin typeface="Agency FB" panose="020B0503020202020204" pitchFamily="34" charset="0"/>
              </a:rPr>
              <a:t>uchun</a:t>
            </a:r>
            <a:r>
              <a:rPr lang="en-US" sz="2200" dirty="0" smtClean="0">
                <a:latin typeface="Agency FB" panose="020B0503020202020204" pitchFamily="34" charset="0"/>
              </a:rPr>
              <a:t>: net user test he!!0_w0rd</a:t>
            </a:r>
          </a:p>
          <a:p>
            <a:endParaRPr lang="en-US" sz="2200" dirty="0" smtClean="0">
              <a:latin typeface="Agency FB" panose="020B0503020202020204" pitchFamily="34" charset="0"/>
            </a:endParaRPr>
          </a:p>
          <a:p>
            <a:r>
              <a:rPr lang="en-US" sz="2200" b="1" dirty="0" smtClean="0">
                <a:latin typeface="Agency FB" panose="020B0503020202020204" pitchFamily="34" charset="0"/>
              </a:rPr>
              <a:t>4. </a:t>
            </a:r>
            <a:r>
              <a:rPr lang="en-US" sz="2200" b="1" dirty="0" err="1" smtClean="0">
                <a:latin typeface="Agency FB" panose="020B0503020202020204" pitchFamily="34" charset="0"/>
              </a:rPr>
              <a:t>Yaratilgan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foydalanuvchini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o’cherish</a:t>
            </a:r>
            <a:r>
              <a:rPr lang="en-US" sz="2200" b="1" dirty="0" smtClean="0">
                <a:latin typeface="Agency FB" panose="020B0503020202020204" pitchFamily="34" charset="0"/>
              </a:rPr>
              <a:t>:</a:t>
            </a:r>
            <a:endParaRPr lang="en-US" sz="2200" b="1" dirty="0">
              <a:latin typeface="Agency FB" panose="020B0503020202020204" pitchFamily="34" charset="0"/>
            </a:endParaRPr>
          </a:p>
          <a:p>
            <a:r>
              <a:rPr lang="en-US" sz="2200" b="1" dirty="0" smtClean="0">
                <a:latin typeface="Agency FB" panose="020B0503020202020204" pitchFamily="34" charset="0"/>
              </a:rPr>
              <a:t>	net user [username] /delete</a:t>
            </a:r>
          </a:p>
          <a:p>
            <a:r>
              <a:rPr lang="en-US" sz="2200" dirty="0" smtClean="0">
                <a:latin typeface="Agency FB" panose="020B0503020202020204" pitchFamily="34" charset="0"/>
              </a:rPr>
              <a:t>		</a:t>
            </a:r>
            <a:r>
              <a:rPr lang="en-US" sz="2200" dirty="0" err="1" smtClean="0">
                <a:latin typeface="Agency FB" panose="020B0503020202020204" pitchFamily="34" charset="0"/>
              </a:rPr>
              <a:t>Misol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latin typeface="Agency FB" panose="020B0503020202020204" pitchFamily="34" charset="0"/>
              </a:rPr>
              <a:t>uchun</a:t>
            </a:r>
            <a:r>
              <a:rPr lang="en-US" sz="2200" dirty="0" smtClean="0">
                <a:latin typeface="Agency FB" panose="020B0503020202020204" pitchFamily="34" charset="0"/>
              </a:rPr>
              <a:t>: net user test /delete</a:t>
            </a:r>
            <a:endParaRPr lang="ru-RU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9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0717" y="1305800"/>
            <a:ext cx="87754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RADMIN - </a:t>
            </a:r>
            <a:r>
              <a:rPr lang="en-US" sz="3200" b="1" dirty="0" err="1" smtClean="0">
                <a:latin typeface="Agency FB" panose="020B0503020202020204" pitchFamily="34" charset="0"/>
              </a:rPr>
              <a:t>Kompyuterlarni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masofadan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boshqarish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dasturi</a:t>
            </a:r>
            <a:endParaRPr lang="en-US" sz="3200" b="1" dirty="0" smtClean="0">
              <a:latin typeface="Agency FB" panose="020B0503020202020204" pitchFamily="34" charset="0"/>
            </a:endParaRPr>
          </a:p>
        </p:txBody>
      </p:sp>
      <p:pic>
        <p:nvPicPr>
          <p:cNvPr id="2050" name="Picture 2" descr="ÐÐ°ÑÑÐ¸Ð½ÐºÐ¸ Ð¿Ð¾ Ð·Ð°Ð¿ÑÐ¾ÑÑ radmi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23" y="2751993"/>
            <a:ext cx="7620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16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2_5463257855744279918</Template>
  <TotalTime>671</TotalTime>
  <Words>41</Words>
  <Application>Microsoft Office PowerPoint</Application>
  <PresentationFormat>Произвольный</PresentationFormat>
  <Paragraphs>37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160997-technology-template-16x9</vt:lpstr>
      <vt:lpstr>TARMOQ ADMINISTRATORLIGI 4-DARS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Пользователь</cp:lastModifiedBy>
  <cp:revision>117</cp:revision>
  <dcterms:created xsi:type="dcterms:W3CDTF">2018-08-25T06:40:57Z</dcterms:created>
  <dcterms:modified xsi:type="dcterms:W3CDTF">2019-10-08T14:29:17Z</dcterms:modified>
</cp:coreProperties>
</file>