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sldIdLst>
    <p:sldId id="256" r:id="rId2"/>
    <p:sldId id="296" r:id="rId3"/>
    <p:sldId id="342" r:id="rId4"/>
    <p:sldId id="341" r:id="rId5"/>
    <p:sldId id="359" r:id="rId6"/>
    <p:sldId id="360" r:id="rId7"/>
    <p:sldId id="343" r:id="rId8"/>
    <p:sldId id="344" r:id="rId9"/>
    <p:sldId id="345" r:id="rId10"/>
    <p:sldId id="352" r:id="rId11"/>
    <p:sldId id="353" r:id="rId12"/>
    <p:sldId id="354" r:id="rId13"/>
    <p:sldId id="346" r:id="rId14"/>
    <p:sldId id="355" r:id="rId15"/>
    <p:sldId id="356" r:id="rId16"/>
    <p:sldId id="35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15.10.19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15.10.19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15.10.19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1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15.10.19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15.10.19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3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15.10.19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3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15.10.19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15.10.19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8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15.10.19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43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15.10.19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2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15.10.19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9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вт 15.10.19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1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вт 15.10.19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4727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7-DARS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19" y="128954"/>
            <a:ext cx="5549250" cy="132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D Select server ro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666" y="1378316"/>
            <a:ext cx="7588187" cy="399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825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D Installation prog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91" y="1179392"/>
            <a:ext cx="5884740" cy="440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74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6700" y="65495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>
                <a:solidFill>
                  <a:srgbClr val="111111"/>
                </a:solidFill>
                <a:latin typeface="Agency FB" panose="020B0503020202020204" pitchFamily="34" charset="0"/>
              </a:rPr>
              <a:t>PROMOTE SERVER AS DOMAIN CONTROLLER</a:t>
            </a:r>
            <a:endParaRPr lang="ru-RU" dirty="0"/>
          </a:p>
        </p:txBody>
      </p:sp>
      <p:pic>
        <p:nvPicPr>
          <p:cNvPr id="7170" name="Picture 2" descr="AD Server not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1848460"/>
            <a:ext cx="7539145" cy="271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6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D Deployment configu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768" y="1387108"/>
            <a:ext cx="8315281" cy="380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0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D Domain controller o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37" y="1169742"/>
            <a:ext cx="6139717" cy="449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454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D Directory pat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822" y="1874837"/>
            <a:ext cx="7728636" cy="308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4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D Conso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828" y="1275737"/>
            <a:ext cx="8379427" cy="412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94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82738" y="621532"/>
            <a:ext cx="10734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MS WINDOWS SERVERS 2012R2</a:t>
            </a:r>
          </a:p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ACTIVE DIRECTORY DOMAIN CONTROLLER</a:t>
            </a:r>
            <a:endParaRPr lang="ru-RU" sz="3200" dirty="0"/>
          </a:p>
        </p:txBody>
      </p:sp>
      <p:pic>
        <p:nvPicPr>
          <p:cNvPr id="1026" name="Picture 2" descr="ÐÐ°ÑÑÐ¸Ð½ÐºÐ¸ Ð¿Ð¾ Ð·Ð°Ð¿ÑÐ¾ÑÑ active dire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59" y="1778121"/>
            <a:ext cx="8057632" cy="380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0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ÐÐ°ÑÑÐ¸Ð½ÐºÐ¸ Ð¿Ð¾ Ð·Ð°Ð¿ÑÐ¾ÑÑ active direct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712" y="730127"/>
            <a:ext cx="8467640" cy="48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87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54" y="1214559"/>
            <a:ext cx="7363635" cy="49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196076" y="629784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ACTIVE DIRECTORY DOMAIN CONTROLLER (ADDC)</a:t>
            </a:r>
            <a:endParaRPr lang="ru-RU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993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158583" y="629784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ADD ROLES AND FEATURES</a:t>
            </a:r>
            <a:endParaRPr lang="ru-RU" sz="3200" dirty="0"/>
          </a:p>
        </p:txBody>
      </p:sp>
      <p:pic>
        <p:nvPicPr>
          <p:cNvPr id="12292" name="Picture 4" descr="ÐÐ°ÑÑÐ¸Ð½ÐºÐ¸ Ð¿Ð¾ Ð·Ð°Ð¿ÑÐ¾ÑÑ windows server 2012 r2 ro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84" y="1351873"/>
            <a:ext cx="5970007" cy="423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Ð°ÑÑÐ¸Ð½ÐºÐ¸ Ð¿Ð¾ Ð·Ð°Ð¿ÑÐ¾ÑÑ windows server 2012 r2 ro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1310054"/>
            <a:ext cx="6813534" cy="437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57325" y="638577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ADD ROLES AND FEATURES</a:t>
            </a:r>
            <a:endParaRPr lang="ru-RU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78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82738" y="1544183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ACTIVE DIRECTORY DOMAIN CONTROLLER (ADDC)</a:t>
            </a:r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4097215" y="2391508"/>
            <a:ext cx="1019908" cy="131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6658706" y="2391508"/>
            <a:ext cx="1016979" cy="1318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231854" y="3972904"/>
            <a:ext cx="42281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INSTALL ACTIVE DIRECTORY</a:t>
            </a:r>
          </a:p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(AD </a:t>
            </a:r>
            <a:r>
              <a:rPr lang="en-US" sz="2400" b="1" dirty="0" err="1" smtClean="0">
                <a:latin typeface="Agency FB" panose="020B0503020202020204" pitchFamily="34" charset="0"/>
              </a:rPr>
              <a:t>ni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o’rnatish</a:t>
            </a:r>
            <a:r>
              <a:rPr lang="en-US" sz="2400" b="1" dirty="0" smtClean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281570" y="3972904"/>
            <a:ext cx="4228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PROMOTE SERVER AS DOMAIN CONTROLLER</a:t>
            </a:r>
          </a:p>
          <a:p>
            <a:pPr algn="ctr"/>
            <a:r>
              <a:rPr lang="en-US" sz="2400" b="1" dirty="0" smtClean="0">
                <a:latin typeface="Agency FB" panose="020B0503020202020204" pitchFamily="34" charset="0"/>
              </a:rPr>
              <a:t>(DC </a:t>
            </a:r>
            <a:r>
              <a:rPr lang="en-US" sz="2400" b="1" dirty="0" err="1" smtClean="0">
                <a:latin typeface="Agency FB" panose="020B0503020202020204" pitchFamily="34" charset="0"/>
              </a:rPr>
              <a:t>ni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 smtClean="0">
                <a:latin typeface="Agency FB" panose="020B0503020202020204" pitchFamily="34" charset="0"/>
              </a:rPr>
              <a:t>sozlash</a:t>
            </a:r>
            <a:r>
              <a:rPr lang="en-US" sz="2400" b="1" dirty="0" smtClean="0">
                <a:latin typeface="Agency FB" panose="020B0503020202020204" pitchFamily="34" charset="0"/>
              </a:rPr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005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20107" y="656161"/>
            <a:ext cx="7514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Install Active Directory</a:t>
            </a:r>
            <a:endParaRPr lang="ru-RU" sz="3200" dirty="0"/>
          </a:p>
        </p:txBody>
      </p:sp>
      <p:pic>
        <p:nvPicPr>
          <p:cNvPr id="2" name="Picture 2" descr="AD Server manager add ro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645" y="1933451"/>
            <a:ext cx="5507614" cy="29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D Select installation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14" y="1465384"/>
            <a:ext cx="7315269" cy="382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366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2_5463257855744279918</Template>
  <TotalTime>1151</TotalTime>
  <Words>58</Words>
  <Application>Microsoft Office PowerPoint</Application>
  <PresentationFormat>Произвольный</PresentationFormat>
  <Paragraphs>13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160997-technology-template-16x9</vt:lpstr>
      <vt:lpstr>TARMOQ ADMINISTRATORLIGI 7-DARS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Пользователь</cp:lastModifiedBy>
  <cp:revision>195</cp:revision>
  <dcterms:created xsi:type="dcterms:W3CDTF">2018-08-25T06:40:57Z</dcterms:created>
  <dcterms:modified xsi:type="dcterms:W3CDTF">2019-10-15T13:38:02Z</dcterms:modified>
</cp:coreProperties>
</file>