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sldIdLst>
    <p:sldId id="256" r:id="rId2"/>
    <p:sldId id="296" r:id="rId3"/>
    <p:sldId id="341" r:id="rId4"/>
    <p:sldId id="361" r:id="rId5"/>
    <p:sldId id="363" r:id="rId6"/>
    <p:sldId id="362" r:id="rId7"/>
    <p:sldId id="342" r:id="rId8"/>
    <p:sldId id="359" r:id="rId9"/>
    <p:sldId id="364" r:id="rId10"/>
    <p:sldId id="366" r:id="rId11"/>
    <p:sldId id="365" r:id="rId12"/>
    <p:sldId id="367" r:id="rId13"/>
    <p:sldId id="368" r:id="rId14"/>
    <p:sldId id="369" r:id="rId15"/>
    <p:sldId id="3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чт 17.10.19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0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чт 17.10.19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89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чт 17.10.19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910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чт 17.10.19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21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чт 17.10.19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23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чт 17.10.19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35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чт 17.10.19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26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чт 17.10.19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8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чт 17.10.19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43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чт 17.10.19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92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чт 17.10.19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09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чт 17.10.19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13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чт 17.10.19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64727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b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4800" b="1" dirty="0">
                <a:solidFill>
                  <a:schemeClr val="tx1"/>
                </a:solidFill>
                <a:latin typeface="Agency FB" panose="020B0503020202020204" pitchFamily="34" charset="0"/>
              </a:rPr>
              <a:t>8</a:t>
            </a:r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5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Ð¡Ð²Ð¾Ð¹ÑÑÐ²Ð° Ð¿Ð¾Ð´ÐºÐ»ÑÑÐµÐ½Ð¸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586" y="1314542"/>
            <a:ext cx="3590925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P-Ð°Ð´ÑÐµÑ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16" y="1314542"/>
            <a:ext cx="3943350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8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ÐÐ·Ð¼ÐµÐ½Ð¸ÑÑ Ð¸Ð¼Ñ Ð¸ Ð´Ð¾Ð¼ÐµÐ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921" y="1123706"/>
            <a:ext cx="3704249" cy="436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guruadmin.ru/uploads/windows7/win7-join-domain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829" y="1222130"/>
            <a:ext cx="5963317" cy="447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7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guruadmin.ru/uploads/windows7/win7-join-domain-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4" y="1116623"/>
            <a:ext cx="6221063" cy="466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4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guruadmin.ru/uploads/windows7/win7-join-domain-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260" y="1134207"/>
            <a:ext cx="6139053" cy="460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8" r="14042"/>
          <a:stretch/>
        </p:blipFill>
        <p:spPr bwMode="auto">
          <a:xfrm>
            <a:off x="3244361" y="1147992"/>
            <a:ext cx="5926088" cy="456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4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82738" y="621532"/>
            <a:ext cx="10734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MS WINDOWS SERVERS 2012R2</a:t>
            </a:r>
          </a:p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ACTIVE DIRECTORY DOMAIN CONTROLLER</a:t>
            </a:r>
            <a:endParaRPr lang="ru-RU" sz="3200" dirty="0"/>
          </a:p>
        </p:txBody>
      </p:sp>
      <p:pic>
        <p:nvPicPr>
          <p:cNvPr id="2" name="Picture 2" descr="ÐÐ°ÑÑÐ¸Ð½ÐºÐ¸ Ð¿Ð¾ Ð·Ð°Ð¿ÑÐ¾ÑÑ active dire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835" y="1698750"/>
            <a:ext cx="7382480" cy="442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0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rver 2012 Default Computers 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106" y="1126269"/>
            <a:ext cx="8056386" cy="47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93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erver 2012 ADUC Advanced Fea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523" y="1130717"/>
            <a:ext cx="6996425" cy="497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6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923" y="744867"/>
            <a:ext cx="7670444" cy="53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4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Ð°ÑÑÐ¸Ð½ÐºÐ¸ Ð¿Ð¾ Ð·Ð°Ð¿ÑÐ¾ÑÑ tree active directory 2012 create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784" y="742439"/>
            <a:ext cx="6883005" cy="535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Ð°ÑÑÐ¸Ð½ÐºÐ¸ Ð¿Ð¾ Ð·Ð°Ð¿ÑÐ¾ÑÑ tree active directory 2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90" y="1123962"/>
            <a:ext cx="9214341" cy="498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87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ÐÐ°ÑÑÐ¸Ð½ÐºÐ¸ Ð¿Ð¾ Ð·Ð°Ð¿ÑÐ¾ÑÑ windows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9" y="1389528"/>
            <a:ext cx="7127432" cy="400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9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Ð¦ÐµÐ½ÑÑ ÑÐ¿ÑÐ°Ð²Ð»ÐµÐ½Ð¸Ñ ÑÐµÑÑÐ¼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45" y="1585538"/>
            <a:ext cx="327660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ÐÐ¾Ð´ÐºÐ»ÑÑÐµÐ½Ð¸Ðµ Ð¿Ð¾ Ð»Ð¾ÐºÐ°Ð»ÑÐ½Ð¾Ð¹ ÑÐµÑÐ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410" y="1585538"/>
            <a:ext cx="5495925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6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997-technology-template-16x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2_5463257855744279918</Template>
  <TotalTime>1235</TotalTime>
  <Words>10</Words>
  <Application>Microsoft Office PowerPoint</Application>
  <PresentationFormat>Произвольный</PresentationFormat>
  <Paragraphs>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160997-technology-template-16x9</vt:lpstr>
      <vt:lpstr>TARMOQ ADMINISTRATORLIGI 8-DARS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Пользователь</cp:lastModifiedBy>
  <cp:revision>213</cp:revision>
  <dcterms:created xsi:type="dcterms:W3CDTF">2018-08-25T06:40:57Z</dcterms:created>
  <dcterms:modified xsi:type="dcterms:W3CDTF">2019-10-17T14:32:32Z</dcterms:modified>
</cp:coreProperties>
</file>