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9"/>
  </p:notesMasterIdLst>
  <p:sldIdLst>
    <p:sldId id="256" r:id="rId2"/>
    <p:sldId id="409" r:id="rId3"/>
    <p:sldId id="410" r:id="rId4"/>
    <p:sldId id="413" r:id="rId5"/>
    <p:sldId id="411" r:id="rId6"/>
    <p:sldId id="412" r:id="rId7"/>
    <p:sldId id="41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81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5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5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9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91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24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30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60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09.11.2019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3962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18-DARS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73525" y="1244964"/>
            <a:ext cx="9040483" cy="3996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–m user1 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–r 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o’chirish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 –l /home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yaratilganligni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tekshirish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/shadow 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userga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yo’qligini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tekshirish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user1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userga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parol</a:t>
            </a:r>
            <a:r>
              <a:rPr lang="en-US" sz="2400" b="1" i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qo’yish</a:t>
            </a:r>
            <a:r>
              <a:rPr lang="en-US" sz="24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04064" y="1296723"/>
            <a:ext cx="9040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Cd /</a:t>
            </a:r>
            <a:r>
              <a:rPr lang="en-US" sz="2400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/</a:t>
            </a:r>
            <a:r>
              <a:rPr lang="en-US" sz="2400" dirty="0" err="1">
                <a:latin typeface="Agency FB" panose="020B0503020202020204" pitchFamily="34" charset="0"/>
              </a:rPr>
              <a:t>skel</a:t>
            </a:r>
            <a:r>
              <a:rPr lang="en-US" sz="2400" dirty="0">
                <a:latin typeface="Agency FB" panose="020B0503020202020204" pitchFamily="34" charset="0"/>
              </a:rPr>
              <a:t>/   </a:t>
            </a:r>
            <a:r>
              <a:rPr lang="en-US" sz="2400" b="1" i="1" dirty="0">
                <a:latin typeface="Agency FB" panose="020B0503020202020204" pitchFamily="34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</a:rPr>
              <a:t>yaratilganda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ichiga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avtomat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ravishda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papkalar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oldindan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yuli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</a:p>
          <a:p>
            <a:endParaRPr lang="ru-RU" sz="1000" dirty="0"/>
          </a:p>
          <a:p>
            <a:r>
              <a:rPr lang="en-US" sz="2400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desktop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err="1" smtClean="0">
                <a:latin typeface="Agency FB" panose="020B0503020202020204" pitchFamily="34" charset="0"/>
              </a:rPr>
              <a:t>Mkdir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video   </a:t>
            </a:r>
            <a:r>
              <a:rPr lang="en-US" sz="2400" b="1" i="1" dirty="0" err="1">
                <a:latin typeface="Agency FB" panose="020B0503020202020204" pitchFamily="34" charset="0"/>
              </a:rPr>
              <a:t>papka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Touch </a:t>
            </a:r>
            <a:r>
              <a:rPr lang="en-US" sz="2400" dirty="0">
                <a:latin typeface="Agency FB" panose="020B0503020202020204" pitchFamily="34" charset="0"/>
              </a:rPr>
              <a:t>file.txt   </a:t>
            </a:r>
            <a:r>
              <a:rPr lang="en-US" sz="2400" b="1" i="1" dirty="0" err="1">
                <a:latin typeface="Agency FB" panose="020B0503020202020204" pitchFamily="34" charset="0"/>
              </a:rPr>
              <a:t>fayl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Ls </a:t>
            </a:r>
            <a:r>
              <a:rPr lang="en-US" sz="2400" dirty="0">
                <a:latin typeface="Agency FB" panose="020B0503020202020204" pitchFamily="34" charset="0"/>
              </a:rPr>
              <a:t>–l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err="1" smtClean="0">
                <a:latin typeface="Agency FB" panose="020B0503020202020204" pitchFamily="34" charset="0"/>
              </a:rPr>
              <a:t>Useradd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–m user2 </a:t>
            </a:r>
            <a:r>
              <a:rPr lang="en-US" sz="2400" b="1" i="1" dirty="0">
                <a:latin typeface="Agency FB" panose="020B0503020202020204" pitchFamily="34" charset="0"/>
              </a:rPr>
              <a:t>user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endParaRPr lang="en-US" sz="1000" dirty="0" smtClean="0">
              <a:latin typeface="Agency FB" panose="020B0503020202020204" pitchFamily="34" charset="0"/>
            </a:endParaRPr>
          </a:p>
          <a:p>
            <a:r>
              <a:rPr lang="en-US" sz="2400" dirty="0" smtClean="0">
                <a:latin typeface="Agency FB" panose="020B0503020202020204" pitchFamily="34" charset="0"/>
              </a:rPr>
              <a:t>Ls </a:t>
            </a:r>
            <a:r>
              <a:rPr lang="en-US" sz="2400" dirty="0">
                <a:latin typeface="Agency FB" panose="020B0503020202020204" pitchFamily="34" charset="0"/>
              </a:rPr>
              <a:t>–l /home/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63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User </a:t>
            </a:r>
            <a:r>
              <a:rPr lang="en-US" sz="3200" b="1" dirty="0" err="1">
                <a:latin typeface="Agency FB" panose="020B0503020202020204" pitchFamily="34" charset="0"/>
              </a:rPr>
              <a:t>yaratish</a:t>
            </a:r>
            <a:r>
              <a:rPr lang="en-US" sz="3200" b="1" dirty="0">
                <a:latin typeface="Agency FB" panose="020B0503020202020204" pitchFamily="34" charset="0"/>
              </a:rPr>
              <a:t> 2-usuli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66041" y="1331228"/>
            <a:ext cx="90404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 smtClean="0">
                <a:latin typeface="Agency FB" panose="020B0503020202020204" pitchFamily="34" charset="0"/>
              </a:rPr>
              <a:t>Adduser</a:t>
            </a:r>
            <a:r>
              <a:rPr lang="en-US" sz="2400" i="1" dirty="0" smtClean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</a:rPr>
              <a:t> user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yaratish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Deluser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usernomi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o’cherish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Addgroup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guruhnomi</a:t>
            </a:r>
            <a:r>
              <a:rPr lang="en-US" sz="2400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guruh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qo’shish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i="1" dirty="0" err="1">
                <a:latin typeface="Agency FB" panose="020B0503020202020204" pitchFamily="34" charset="0"/>
              </a:rPr>
              <a:t>Delgroup</a:t>
            </a:r>
            <a:r>
              <a:rPr lang="en-US" sz="2400" i="1" dirty="0">
                <a:latin typeface="Agency FB" panose="020B0503020202020204" pitchFamily="34" charset="0"/>
              </a:rPr>
              <a:t> </a:t>
            </a:r>
            <a:r>
              <a:rPr lang="en-US" sz="2400" i="1" dirty="0" err="1">
                <a:latin typeface="Agency FB" panose="020B0503020202020204" pitchFamily="34" charset="0"/>
              </a:rPr>
              <a:t>guruhnomi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guruhnomi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6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Group </a:t>
            </a:r>
            <a:r>
              <a:rPr lang="en-US" sz="3200" b="1" dirty="0" err="1" smtClean="0">
                <a:latin typeface="Agency FB" panose="020B0503020202020204" pitchFamily="34" charset="0"/>
              </a:rPr>
              <a:t>yaratish</a:t>
            </a:r>
            <a:endParaRPr lang="ru-RU" sz="3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45721" y="1081062"/>
            <a:ext cx="904048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gency FB" panose="020B0503020202020204" pitchFamily="34" charset="0"/>
              </a:rPr>
              <a:t>Groupadd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   </a:t>
            </a:r>
            <a:r>
              <a:rPr lang="en-US" sz="2400" b="1" i="1" dirty="0" err="1">
                <a:latin typeface="Agency FB" panose="020B0503020202020204" pitchFamily="34" charset="0"/>
              </a:rPr>
              <a:t>guruh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yaratish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Cat /</a:t>
            </a:r>
            <a:r>
              <a:rPr lang="en-US" sz="2400" dirty="0" err="1">
                <a:latin typeface="Agency FB" panose="020B0503020202020204" pitchFamily="34" charset="0"/>
              </a:rPr>
              <a:t>etc</a:t>
            </a:r>
            <a:r>
              <a:rPr lang="en-US" sz="2400" dirty="0">
                <a:latin typeface="Agency FB" panose="020B0503020202020204" pitchFamily="34" charset="0"/>
              </a:rPr>
              <a:t>/group  </a:t>
            </a:r>
            <a:r>
              <a:rPr lang="en-US" sz="2400" b="1" i="1" dirty="0" err="1">
                <a:latin typeface="Agency FB" panose="020B0503020202020204" pitchFamily="34" charset="0"/>
              </a:rPr>
              <a:t>guruhni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Groupdel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      </a:t>
            </a:r>
            <a:r>
              <a:rPr lang="en-US" sz="2400" b="1" i="1" dirty="0" err="1">
                <a:latin typeface="Agency FB" panose="020B0503020202020204" pitchFamily="34" charset="0"/>
              </a:rPr>
              <a:t>guruhni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o’chirish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userni</a:t>
            </a:r>
            <a:r>
              <a:rPr lang="en-US" sz="2400" dirty="0">
                <a:latin typeface="Agency FB" panose="020B0503020202020204" pitchFamily="34" charset="0"/>
              </a:rPr>
              <a:t> 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Usermod</a:t>
            </a:r>
            <a:r>
              <a:rPr lang="en-US" sz="2400" dirty="0">
                <a:latin typeface="Agency FB" panose="020B0503020202020204" pitchFamily="34" charset="0"/>
              </a:rPr>
              <a:t> –</a:t>
            </a:r>
            <a:r>
              <a:rPr lang="en-US" sz="2400" dirty="0" err="1">
                <a:latin typeface="Agency FB" panose="020B0503020202020204" pitchFamily="34" charset="0"/>
              </a:rPr>
              <a:t>aG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  </a:t>
            </a:r>
            <a:r>
              <a:rPr lang="en-US" sz="2400" b="1" i="1" dirty="0" err="1">
                <a:latin typeface="Agency FB" panose="020B0503020202020204" pitchFamily="34" charset="0"/>
              </a:rPr>
              <a:t>userni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qo’shish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tekshirish</a:t>
            </a:r>
            <a:endParaRPr lang="ru-RU" sz="2400" dirty="0"/>
          </a:p>
          <a:p>
            <a:r>
              <a:rPr lang="en-US" sz="2400" dirty="0" err="1">
                <a:latin typeface="Agency FB" panose="020B0503020202020204" pitchFamily="34" charset="0"/>
              </a:rPr>
              <a:t>Deluser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guruhnomi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usernomi</a:t>
            </a:r>
            <a:r>
              <a:rPr lang="en-US" sz="2400" dirty="0" smtClean="0">
                <a:latin typeface="Agency FB" panose="020B0503020202020204" pitchFamily="34" charset="0"/>
              </a:rPr>
              <a:t> 	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userni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guruhdan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chiqarish</a:t>
            </a:r>
            <a:endParaRPr lang="ru-RU" sz="2400" dirty="0"/>
          </a:p>
          <a:p>
            <a:r>
              <a:rPr lang="en-US" sz="2400" dirty="0">
                <a:latin typeface="Agency FB" panose="020B0503020202020204" pitchFamily="34" charset="0"/>
              </a:rPr>
              <a:t>Id 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    </a:t>
            </a:r>
            <a:r>
              <a:rPr lang="en-US" sz="2400" b="1" i="1" dirty="0">
                <a:latin typeface="Agency FB" panose="020B0503020202020204" pitchFamily="34" charset="0"/>
              </a:rPr>
              <a:t>Id </a:t>
            </a:r>
            <a:r>
              <a:rPr lang="en-US" sz="2400" b="1" i="1" dirty="0" err="1">
                <a:latin typeface="Agency FB" panose="020B0503020202020204" pitchFamily="34" charset="0"/>
              </a:rPr>
              <a:t>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guruhini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tekshirish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000" b="1" i="1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rm</a:t>
            </a:r>
            <a:r>
              <a:rPr lang="en-US" sz="2400" b="1" dirty="0">
                <a:latin typeface="Agency FB" panose="020B0503020202020204" pitchFamily="34" charset="0"/>
              </a:rPr>
              <a:t> –</a:t>
            </a:r>
            <a:r>
              <a:rPr lang="en-US" sz="2400" b="1" dirty="0" err="1">
                <a:latin typeface="Agency FB" panose="020B0503020202020204" pitchFamily="34" charset="0"/>
              </a:rPr>
              <a:t>fr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/home/</a:t>
            </a:r>
            <a:r>
              <a:rPr lang="en-US" sz="2400" dirty="0" err="1">
                <a:latin typeface="Agency FB" panose="020B0503020202020204" pitchFamily="34" charset="0"/>
              </a:rPr>
              <a:t>usernomi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userni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o’cherish</a:t>
            </a:r>
            <a:endParaRPr lang="en-US" sz="2400" dirty="0" smtClean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 </a:t>
            </a:r>
            <a:endParaRPr lang="ru-RU" sz="2400" dirty="0">
              <a:latin typeface="Agency FB" panose="020B0503020202020204" pitchFamily="34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adduser</a:t>
            </a:r>
            <a:r>
              <a:rPr lang="en-US" sz="2400" dirty="0">
                <a:latin typeface="Agency FB" panose="020B0503020202020204" pitchFamily="34" charset="0"/>
              </a:rPr>
              <a:t> user </a:t>
            </a:r>
            <a:r>
              <a:rPr lang="en-US" sz="2400" dirty="0" err="1">
                <a:latin typeface="Agency FB" panose="020B0503020202020204" pitchFamily="34" charset="0"/>
              </a:rPr>
              <a:t>nomi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sudo</a:t>
            </a:r>
            <a:r>
              <a:rPr lang="en-US" sz="2400" dirty="0">
                <a:latin typeface="Agency FB" panose="020B0503020202020204" pitchFamily="34" charset="0"/>
              </a:rPr>
              <a:t> // </a:t>
            </a:r>
            <a:r>
              <a:rPr lang="en-US" sz="2400" dirty="0" err="1">
                <a:latin typeface="Agency FB" panose="020B0503020202020204" pitchFamily="34" charset="0"/>
              </a:rPr>
              <a:t>sudo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guruhga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qo’shish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yaniy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rootga</a:t>
            </a:r>
            <a:endParaRPr lang="ru-RU" sz="2400" dirty="0">
              <a:latin typeface="Agency FB" panose="020B0503020202020204" pitchFamily="34" charset="0"/>
            </a:endParaRP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43490"/>
            <a:ext cx="97506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latin typeface="Agency FB" panose="020B0503020202020204" pitchFamily="34" charset="0"/>
              </a:rPr>
              <a:t>Papka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fayllarga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huquq</a:t>
            </a:r>
            <a:r>
              <a:rPr lang="en-US" sz="3000" b="1" i="1" dirty="0" smtClean="0">
                <a:latin typeface="Agency FB" panose="020B0503020202020204" pitchFamily="34" charset="0"/>
              </a:rPr>
              <a:t> </a:t>
            </a:r>
            <a:r>
              <a:rPr lang="en-US" sz="3000" b="1" i="1" dirty="0" err="1" smtClean="0">
                <a:latin typeface="Agency FB" panose="020B0503020202020204" pitchFamily="34" charset="0"/>
              </a:rPr>
              <a:t>berish</a:t>
            </a:r>
            <a:endParaRPr lang="ru-RU" sz="30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374668" y="1106942"/>
            <a:ext cx="9040483" cy="4655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Agency FB" panose="020B0503020202020204" pitchFamily="34" charset="0"/>
              </a:rPr>
              <a:t>r- </a:t>
            </a:r>
            <a:r>
              <a:rPr lang="en-US" sz="2400" b="1" i="1" dirty="0">
                <a:latin typeface="Agency FB" panose="020B0503020202020204" pitchFamily="34" charset="0"/>
              </a:rPr>
              <a:t>read-4   </a:t>
            </a:r>
            <a:r>
              <a:rPr lang="en-US" sz="2400" b="1" i="1" dirty="0" err="1">
                <a:latin typeface="Agency FB" panose="020B0503020202020204" pitchFamily="34" charset="0"/>
              </a:rPr>
              <a:t>o’qishga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huquq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05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w- write-2  </a:t>
            </a:r>
            <a:r>
              <a:rPr lang="en-US" sz="2400" b="1" i="1" dirty="0" err="1">
                <a:latin typeface="Agency FB" panose="020B0503020202020204" pitchFamily="34" charset="0"/>
              </a:rPr>
              <a:t>yozishga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00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x- execute-1  </a:t>
            </a:r>
            <a:r>
              <a:rPr lang="en-US" sz="2400" b="1" i="1" dirty="0" err="1">
                <a:latin typeface="Agency FB" panose="020B0503020202020204" pitchFamily="34" charset="0"/>
              </a:rPr>
              <a:t>bajarishga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						(4+2+1=7) </a:t>
            </a:r>
            <a:r>
              <a:rPr lang="en-US" sz="2400" b="1" i="1" dirty="0" smtClean="0">
                <a:latin typeface="Agency FB" panose="020B0503020202020204" pitchFamily="34" charset="0"/>
                <a:sym typeface="Wingdings" panose="05000000000000000000" pitchFamily="2" charset="2"/>
              </a:rPr>
              <a:t></a:t>
            </a:r>
            <a:endParaRPr lang="ru-RU" sz="2400" dirty="0"/>
          </a:p>
          <a:p>
            <a:r>
              <a:rPr lang="en-US" sz="2400" b="1" i="1" dirty="0" err="1" smtClean="0">
                <a:latin typeface="Agency FB" panose="020B0503020202020204" pitchFamily="34" charset="0"/>
              </a:rPr>
              <a:t>Misol</a:t>
            </a:r>
            <a:r>
              <a:rPr lang="en-US" sz="2400" b="1" i="1" dirty="0" smtClean="0">
                <a:latin typeface="Agency FB" panose="020B0503020202020204" pitchFamily="34" charset="0"/>
              </a:rPr>
              <a:t>: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i="1" dirty="0" smtClean="0">
                <a:latin typeface="Agency FB" panose="020B0503020202020204" pitchFamily="34" charset="0"/>
              </a:rPr>
              <a:t>  777 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fayli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yoki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papkanomi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        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chmod</a:t>
            </a:r>
            <a:r>
              <a:rPr lang="en-US" sz="2400" b="1" i="1" dirty="0" smtClean="0">
                <a:latin typeface="Agency FB" panose="020B0503020202020204" pitchFamily="34" charset="0"/>
              </a:rPr>
              <a:t>  777 * (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turgan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joydagi</a:t>
            </a:r>
            <a:r>
              <a:rPr lang="en-US" sz="2400" b="1" i="1" dirty="0" smtClean="0">
                <a:latin typeface="Agency FB" panose="020B0503020202020204" pitchFamily="34" charset="0"/>
              </a:rPr>
              <a:t> 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fayllar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yoki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papkaga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huquqni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beradi</a:t>
            </a:r>
            <a:r>
              <a:rPr lang="en-US" sz="2400" b="1" i="1" dirty="0" smtClean="0">
                <a:latin typeface="Agency FB" panose="020B0503020202020204" pitchFamily="34" charset="0"/>
              </a:rPr>
              <a:t>)  </a:t>
            </a:r>
            <a:r>
              <a:rPr lang="en-US" sz="2400" b="1" i="1" dirty="0">
                <a:latin typeface="Agency FB" panose="020B0503020202020204" pitchFamily="34" charset="0"/>
              </a:rPr>
              <a:t>	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1200" dirty="0"/>
          </a:p>
          <a:p>
            <a:r>
              <a:rPr lang="en-US" sz="2400" b="1" i="1" dirty="0">
                <a:latin typeface="Agency FB" panose="020B0503020202020204" pitchFamily="34" charset="0"/>
              </a:rPr>
              <a:t>owner – group </a:t>
            </a:r>
            <a:r>
              <a:rPr lang="en-US" sz="2400" b="1" i="1" dirty="0" smtClean="0">
                <a:latin typeface="Agency FB" panose="020B0503020202020204" pitchFamily="34" charset="0"/>
              </a:rPr>
              <a:t>– others</a:t>
            </a:r>
          </a:p>
          <a:p>
            <a:endParaRPr lang="en-US" sz="12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err="1" smtClean="0">
                <a:latin typeface="Agency FB" panose="020B0503020202020204" pitchFamily="34" charset="0"/>
              </a:rPr>
              <a:t>rwx</a:t>
            </a:r>
            <a:r>
              <a:rPr lang="en-US" sz="2400" b="1" i="1" dirty="0" smtClean="0">
                <a:latin typeface="Agency FB" panose="020B0503020202020204" pitchFamily="34" charset="0"/>
              </a:rPr>
              <a:t>-   </a:t>
            </a:r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-     </a:t>
            </a:r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   &gt;&gt;777ga </a:t>
            </a:r>
            <a:r>
              <a:rPr lang="en-US" sz="2400" b="1" i="1" dirty="0" err="1">
                <a:latin typeface="Agency FB" panose="020B0503020202020204" pitchFamily="34" charset="0"/>
              </a:rPr>
              <a:t>teng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yani</a:t>
            </a:r>
            <a:r>
              <a:rPr lang="en-US" sz="2400" b="1" i="1" dirty="0">
                <a:latin typeface="Agency FB" panose="020B0503020202020204" pitchFamily="34" charset="0"/>
              </a:rPr>
              <a:t>  </a:t>
            </a:r>
            <a:r>
              <a:rPr lang="en-US" sz="2400" b="1" i="1" dirty="0" err="1">
                <a:latin typeface="Agency FB" panose="020B0503020202020204" pitchFamily="34" charset="0"/>
              </a:rPr>
              <a:t>hama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huquq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bor</a:t>
            </a:r>
            <a:r>
              <a:rPr lang="en-US" sz="2400" b="1" i="1" dirty="0">
                <a:latin typeface="Agency FB" panose="020B0503020202020204" pitchFamily="34" charset="0"/>
              </a:rPr>
              <a:t>(</a:t>
            </a:r>
            <a:r>
              <a:rPr lang="en-US" sz="2400" b="1" i="1" dirty="0" err="1">
                <a:latin typeface="Agency FB" panose="020B0503020202020204" pitchFamily="34" charset="0"/>
              </a:rPr>
              <a:t>ochilgan</a:t>
            </a:r>
            <a:r>
              <a:rPr lang="en-US" sz="2400" b="1" i="1" dirty="0" smtClean="0">
                <a:latin typeface="Agency FB" panose="020B0503020202020204" pitchFamily="34" charset="0"/>
              </a:rPr>
              <a:t>)</a:t>
            </a:r>
          </a:p>
          <a:p>
            <a:endParaRPr lang="ru-RU" sz="1200" dirty="0"/>
          </a:p>
          <a:p>
            <a:r>
              <a:rPr lang="en-US" sz="2400" b="1" i="1" dirty="0" err="1">
                <a:latin typeface="Agency FB" panose="020B0503020202020204" pitchFamily="34" charset="0"/>
              </a:rPr>
              <a:t>rwx</a:t>
            </a:r>
            <a:r>
              <a:rPr lang="en-US" sz="2400" b="1" i="1" dirty="0">
                <a:latin typeface="Agency FB" panose="020B0503020202020204" pitchFamily="34" charset="0"/>
              </a:rPr>
              <a:t>-  r-x      </a:t>
            </a:r>
            <a:r>
              <a:rPr lang="en-US" sz="2400" b="1" i="1" dirty="0" err="1">
                <a:latin typeface="Agency FB" panose="020B0503020202020204" pitchFamily="34" charset="0"/>
              </a:rPr>
              <a:t>r-x</a:t>
            </a:r>
            <a:r>
              <a:rPr lang="en-US" sz="2400" b="1" i="1" dirty="0">
                <a:latin typeface="Agency FB" panose="020B0503020202020204" pitchFamily="34" charset="0"/>
              </a:rPr>
              <a:t>   &gt;&gt;755ga </a:t>
            </a:r>
            <a:r>
              <a:rPr lang="en-US" sz="2400" b="1" i="1" dirty="0" err="1">
                <a:latin typeface="Agency FB" panose="020B0503020202020204" pitchFamily="34" charset="0"/>
              </a:rPr>
              <a:t>teng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9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8972" y="100358"/>
            <a:ext cx="97506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 smtClean="0">
                <a:latin typeface="Agency FB" panose="020B0503020202020204" pitchFamily="34" charset="0"/>
              </a:rPr>
              <a:t>Topshiriq</a:t>
            </a:r>
            <a:endParaRPr lang="ru-RU" sz="33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570008" y="1115567"/>
            <a:ext cx="9040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latin typeface="Agency FB" panose="020B0503020202020204" pitchFamily="34" charset="0"/>
              </a:rPr>
              <a:t>1.egasi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o'qish</a:t>
            </a:r>
            <a:r>
              <a:rPr lang="en-US" sz="2400" b="1" i="1" dirty="0">
                <a:latin typeface="Agency FB" panose="020B0503020202020204" pitchFamily="34" charset="0"/>
              </a:rPr>
              <a:t>;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2. </a:t>
            </a:r>
            <a:r>
              <a:rPr lang="en-US" sz="2400" b="1" i="1" dirty="0" err="1">
                <a:latin typeface="Agency FB" panose="020B0503020202020204" pitchFamily="34" charset="0"/>
              </a:rPr>
              <a:t>egasi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o'qish</a:t>
            </a:r>
            <a:r>
              <a:rPr lang="en-US" sz="2400" b="1" i="1" dirty="0" smtClean="0">
                <a:latin typeface="Agency FB" panose="020B0503020202020204" pitchFamily="34" charset="0"/>
              </a:rPr>
              <a:t>,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ishga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tushirish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uchun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ru-RU" sz="2400" dirty="0"/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3. </a:t>
            </a:r>
            <a:r>
              <a:rPr lang="en-US" sz="2400" b="1" i="1" dirty="0" err="1">
                <a:latin typeface="Agency FB" panose="020B0503020202020204" pitchFamily="34" charset="0"/>
              </a:rPr>
              <a:t>egasi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hamma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narsaga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ruxsat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berish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guruh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o'qish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va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yozish</a:t>
            </a:r>
            <a:r>
              <a:rPr lang="en-US" sz="2400" b="1" i="1" dirty="0">
                <a:latin typeface="Agency FB" panose="020B0503020202020204" pitchFamily="34" charset="0"/>
              </a:rPr>
              <a:t>, </a:t>
            </a:r>
            <a:r>
              <a:rPr lang="en-US" sz="2400" b="1" i="1" dirty="0" err="1">
                <a:latin typeface="Agency FB" panose="020B0503020202020204" pitchFamily="34" charset="0"/>
              </a:rPr>
              <a:t>faqat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qolganlari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>
                <a:latin typeface="Agency FB" panose="020B0503020202020204" pitchFamily="34" charset="0"/>
              </a:rPr>
              <a:t>uchun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o'qish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400" b="1" i="1" dirty="0" smtClean="0">
              <a:latin typeface="Agency FB" panose="020B0503020202020204" pitchFamily="34" charset="0"/>
            </a:endParaRPr>
          </a:p>
          <a:p>
            <a:r>
              <a:rPr lang="en-US" sz="2400" b="1" i="1" dirty="0" smtClean="0">
                <a:latin typeface="Agency FB" panose="020B0503020202020204" pitchFamily="34" charset="0"/>
              </a:rPr>
              <a:t>4.</a:t>
            </a:r>
            <a:r>
              <a:rPr lang="en-US" sz="2400" b="1" i="1" dirty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Hamaga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huquqlar</a:t>
            </a:r>
            <a:r>
              <a:rPr lang="en-US" sz="2400" b="1" i="1" dirty="0" smtClean="0">
                <a:latin typeface="Agency FB" panose="020B0503020202020204" pitchFamily="34" charset="0"/>
              </a:rPr>
              <a:t> </a:t>
            </a:r>
            <a:r>
              <a:rPr lang="en-US" sz="2400" b="1" i="1" dirty="0" err="1" smtClean="0">
                <a:latin typeface="Agency FB" panose="020B0503020202020204" pitchFamily="34" charset="0"/>
              </a:rPr>
              <a:t>berilsin</a:t>
            </a:r>
            <a:endParaRPr lang="en-US" sz="2400" b="1" i="1" dirty="0" smtClean="0">
              <a:latin typeface="Agency FB" panose="020B0503020202020204" pitchFamily="34" charset="0"/>
            </a:endParaRPr>
          </a:p>
          <a:p>
            <a:endParaRPr lang="en-US" sz="2400" b="1" i="1" dirty="0">
              <a:latin typeface="Agency FB" panose="020B0503020202020204" pitchFamily="34" charset="0"/>
            </a:endParaRPr>
          </a:p>
          <a:p>
            <a:pPr algn="ctr"/>
            <a:r>
              <a:rPr lang="en-US" sz="2400" b="1" i="1" dirty="0" smtClean="0">
                <a:latin typeface="Agency FB" panose="020B0503020202020204" pitchFamily="34" charset="0"/>
              </a:rPr>
              <a:t>????</a:t>
            </a:r>
            <a:endParaRPr lang="en-US" sz="2400" b="1" i="1" dirty="0">
              <a:latin typeface="Agency FB" panose="020B0503020202020204" pitchFamily="34" charset="0"/>
            </a:endParaRPr>
          </a:p>
          <a:p>
            <a:endParaRPr lang="en-US" sz="2400" b="1" i="1" dirty="0">
              <a:latin typeface="Agency FB" panose="020B0503020202020204" pitchFamily="34" charset="0"/>
            </a:endParaRPr>
          </a:p>
          <a:p>
            <a:endParaRPr lang="en-US" sz="2400" b="1" i="1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2117</TotalTime>
  <Words>198</Words>
  <Application>Microsoft Office PowerPoint</Application>
  <PresentationFormat>Широкоэкранный</PresentationFormat>
  <Paragraphs>70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Times New Roman</vt:lpstr>
      <vt:lpstr>Wingdings</vt:lpstr>
      <vt:lpstr>160997-technology-template-16x9</vt:lpstr>
      <vt:lpstr>TARMOQ ADMINISTRATORLIGI 18-DARS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Ruslan Allabergenov</cp:lastModifiedBy>
  <cp:revision>321</cp:revision>
  <dcterms:created xsi:type="dcterms:W3CDTF">2018-08-25T06:40:57Z</dcterms:created>
  <dcterms:modified xsi:type="dcterms:W3CDTF">2019-11-09T12:49:55Z</dcterms:modified>
</cp:coreProperties>
</file>