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notesMasterIdLst>
    <p:notesMasterId r:id="rId11"/>
  </p:notesMasterIdLst>
  <p:sldIdLst>
    <p:sldId id="256" r:id="rId2"/>
    <p:sldId id="409" r:id="rId3"/>
    <p:sldId id="416" r:id="rId4"/>
    <p:sldId id="417" r:id="rId5"/>
    <p:sldId id="418" r:id="rId6"/>
    <p:sldId id="415" r:id="rId7"/>
    <p:sldId id="410" r:id="rId8"/>
    <p:sldId id="413" r:id="rId9"/>
    <p:sldId id="41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0F5B1-7C39-4481-80D9-22458E22DEFD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9FFD1-2A29-4EC4-AF65-71B436A3C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58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8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02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167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26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5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15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42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75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08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2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1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42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19118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mailto:usernomi@192.168.1.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usernomi@192.168.1.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remote.host:/some/remote/directo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user@remote.host:/some/remote/directory" TargetMode="External"/><Relationship Id="rId2" Type="http://schemas.openxmlformats.org/officeDocument/2006/relationships/hyperlink" Target="mailto:user@remote.host:~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b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19-DARS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5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>
                <a:latin typeface="Agency FB" panose="020B0503020202020204" pitchFamily="34" charset="0"/>
              </a:rPr>
              <a:t>Masofadan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serverni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boshqarish</a:t>
            </a:r>
            <a:endParaRPr lang="ru-RU" sz="3200" b="1" dirty="0">
              <a:latin typeface="Agency FB" panose="020B0503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25875" y="1435464"/>
            <a:ext cx="90404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>
                <a:latin typeface="Agency FB" panose="020B0503020202020204" pitchFamily="34" charset="0"/>
              </a:rPr>
              <a:t>Masofadan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turib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linux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serverdan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linux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serverga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kirish</a:t>
            </a:r>
            <a:endParaRPr lang="en-US" sz="3200" b="1" dirty="0" smtClean="0">
              <a:latin typeface="Agency FB" panose="020B0503020202020204" pitchFamily="34" charset="0"/>
            </a:endParaRPr>
          </a:p>
          <a:p>
            <a:r>
              <a:rPr lang="en-US" sz="3200" b="1" dirty="0" err="1" smtClean="0">
                <a:latin typeface="Agency FB" panose="020B0503020202020204" pitchFamily="34" charset="0"/>
              </a:rPr>
              <a:t>ssh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smtClean="0">
                <a:latin typeface="Agency FB" panose="020B0503020202020204" pitchFamily="34" charset="0"/>
                <a:hlinkClick r:id="rId2"/>
              </a:rPr>
              <a:t>usernomi@192.168.1.1</a:t>
            </a:r>
            <a:r>
              <a:rPr lang="en-US" sz="3200" b="1" dirty="0" smtClean="0">
                <a:latin typeface="Agency FB" panose="020B0503020202020204" pitchFamily="34" charset="0"/>
              </a:rPr>
              <a:t>  (agar </a:t>
            </a:r>
            <a:r>
              <a:rPr lang="en-US" sz="3200" b="1" dirty="0" err="1" smtClean="0">
                <a:latin typeface="Agency FB" panose="020B0503020202020204" pitchFamily="34" charset="0"/>
              </a:rPr>
              <a:t>ssh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porti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standart</a:t>
            </a:r>
            <a:r>
              <a:rPr lang="en-US" sz="3200" b="1" dirty="0" smtClean="0">
                <a:latin typeface="Agency FB" panose="020B0503020202020204" pitchFamily="34" charset="0"/>
              </a:rPr>
              <a:t> 22 </a:t>
            </a:r>
            <a:r>
              <a:rPr lang="en-US" sz="3200" b="1" dirty="0" err="1" smtClean="0">
                <a:latin typeface="Agency FB" panose="020B0503020202020204" pitchFamily="34" charset="0"/>
              </a:rPr>
              <a:t>bulsa</a:t>
            </a:r>
            <a:r>
              <a:rPr lang="en-US" sz="3200" b="1" dirty="0" smtClean="0">
                <a:latin typeface="Agency FB" panose="020B0503020202020204" pitchFamily="34" charset="0"/>
              </a:rPr>
              <a:t> port </a:t>
            </a:r>
            <a:r>
              <a:rPr lang="en-US" sz="3200" b="1" dirty="0" err="1" smtClean="0">
                <a:latin typeface="Agency FB" panose="020B0503020202020204" pitchFamily="34" charset="0"/>
              </a:rPr>
              <a:t>yozish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shart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emas</a:t>
            </a:r>
            <a:r>
              <a:rPr lang="en-US" sz="3200" b="1" dirty="0" smtClean="0">
                <a:latin typeface="Agency FB" panose="020B0503020202020204" pitchFamily="34" charset="0"/>
              </a:rPr>
              <a:t>)</a:t>
            </a:r>
          </a:p>
          <a:p>
            <a:endParaRPr lang="en-US" sz="3200" b="1" dirty="0" smtClean="0">
              <a:latin typeface="Agency FB" panose="020B0503020202020204" pitchFamily="34" charset="0"/>
            </a:endParaRPr>
          </a:p>
          <a:p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20" y="2976113"/>
            <a:ext cx="8122220" cy="314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Agency FB" panose="020B0503020202020204" pitchFamily="34" charset="0"/>
              </a:rPr>
              <a:t>Masofadan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serverni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boshqarish</a:t>
            </a:r>
            <a:endParaRPr lang="ru-RU" sz="3200" b="1" dirty="0">
              <a:latin typeface="Agency FB" panose="020B0503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25875" y="1435464"/>
            <a:ext cx="904048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>
                <a:latin typeface="Agency FB" panose="020B0503020202020204" pitchFamily="34" charset="0"/>
              </a:rPr>
              <a:t>Masofadan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turib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linux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serverdan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linux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serverga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kirish</a:t>
            </a:r>
            <a:endParaRPr lang="en-US" sz="3200" b="1" dirty="0" smtClean="0">
              <a:latin typeface="Agency FB" panose="020B0503020202020204" pitchFamily="34" charset="0"/>
            </a:endParaRPr>
          </a:p>
          <a:p>
            <a:endParaRPr lang="en-US" sz="900" b="1" dirty="0" smtClean="0">
              <a:latin typeface="Agency FB" panose="020B0503020202020204" pitchFamily="34" charset="0"/>
            </a:endParaRPr>
          </a:p>
          <a:p>
            <a:r>
              <a:rPr lang="en-US" sz="3200" b="1" dirty="0" smtClean="0">
                <a:latin typeface="Agency FB" panose="020B0503020202020204" pitchFamily="34" charset="0"/>
              </a:rPr>
              <a:t>Agar </a:t>
            </a:r>
            <a:r>
              <a:rPr lang="en-US" sz="3200" b="1" dirty="0" err="1" smtClean="0">
                <a:latin typeface="Agency FB" panose="020B0503020202020204" pitchFamily="34" charset="0"/>
              </a:rPr>
              <a:t>ssh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porti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uzgargan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bulsa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quydagicha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kiriladi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serverga</a:t>
            </a:r>
            <a:endParaRPr lang="en-US" sz="3200" b="1" dirty="0" smtClean="0">
              <a:latin typeface="Agency FB" panose="020B0503020202020204" pitchFamily="34" charset="0"/>
            </a:endParaRPr>
          </a:p>
          <a:p>
            <a:r>
              <a:rPr lang="en-US" sz="3200" b="1" dirty="0" err="1" smtClean="0">
                <a:latin typeface="Agency FB" panose="020B0503020202020204" pitchFamily="34" charset="0"/>
              </a:rPr>
              <a:t>ssh</a:t>
            </a:r>
            <a:r>
              <a:rPr lang="en-US" sz="3200" b="1" dirty="0" smtClean="0">
                <a:latin typeface="Agency FB" panose="020B0503020202020204" pitchFamily="34" charset="0"/>
              </a:rPr>
              <a:t> –p 122 </a:t>
            </a:r>
            <a:r>
              <a:rPr lang="en-US" sz="3200" b="1" dirty="0" smtClean="0">
                <a:latin typeface="Agency FB" panose="020B0503020202020204" pitchFamily="34" charset="0"/>
                <a:hlinkClick r:id="rId2"/>
              </a:rPr>
              <a:t>usernomi@192.168.1.1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endParaRPr lang="ru-RU" sz="3200" b="1" dirty="0">
              <a:latin typeface="Agency FB" panose="020B0503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7" y="3143624"/>
            <a:ext cx="7375584" cy="188557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322358" y="5583198"/>
            <a:ext cx="38331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b="1" dirty="0" err="1">
                <a:latin typeface="Agency FB" panose="020B0503020202020204" pitchFamily="34" charset="0"/>
              </a:rPr>
              <a:t>nano</a:t>
            </a:r>
            <a:r>
              <a:rPr lang="ru-RU" sz="3000" b="1" dirty="0">
                <a:latin typeface="Agency FB" panose="020B0503020202020204" pitchFamily="34" charset="0"/>
              </a:rPr>
              <a:t> /</a:t>
            </a:r>
            <a:r>
              <a:rPr lang="ru-RU" sz="3000" b="1" dirty="0" err="1" smtClean="0">
                <a:latin typeface="Agency FB" panose="020B0503020202020204" pitchFamily="34" charset="0"/>
              </a:rPr>
              <a:t>etc</a:t>
            </a:r>
            <a:r>
              <a:rPr lang="ru-RU" sz="3000" b="1" dirty="0" smtClean="0">
                <a:latin typeface="Agency FB" panose="020B0503020202020204" pitchFamily="34" charset="0"/>
              </a:rPr>
              <a:t>/</a:t>
            </a:r>
            <a:r>
              <a:rPr lang="ru-RU" sz="3000" b="1" dirty="0" err="1" smtClean="0">
                <a:latin typeface="Agency FB" panose="020B0503020202020204" pitchFamily="34" charset="0"/>
              </a:rPr>
              <a:t>ssh</a:t>
            </a:r>
            <a:r>
              <a:rPr lang="ru-RU" sz="3000" b="1" dirty="0" smtClean="0">
                <a:latin typeface="Agency FB" panose="020B0503020202020204" pitchFamily="34" charset="0"/>
              </a:rPr>
              <a:t>/</a:t>
            </a:r>
            <a:r>
              <a:rPr lang="ru-RU" sz="3000" b="1" dirty="0" err="1" smtClean="0">
                <a:latin typeface="Agency FB" panose="020B0503020202020204" pitchFamily="34" charset="0"/>
              </a:rPr>
              <a:t>sshd_config</a:t>
            </a:r>
            <a:endParaRPr lang="en-US" sz="3000" b="1" dirty="0" smtClean="0">
              <a:latin typeface="Agency FB" panose="020B0503020202020204" pitchFamily="34" charset="0"/>
            </a:endParaRPr>
          </a:p>
          <a:p>
            <a:r>
              <a:rPr lang="en-US" sz="3000" b="1" dirty="0" smtClean="0">
                <a:latin typeface="Agency FB" panose="020B0503020202020204" pitchFamily="34" charset="0"/>
              </a:rPr>
              <a:t>Port 22 </a:t>
            </a:r>
            <a:endParaRPr lang="ru-RU" sz="3000" b="1" dirty="0">
              <a:latin typeface="Agency FB" panose="020B0503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22358" y="5029200"/>
            <a:ext cx="64500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err="1" smtClean="0">
                <a:latin typeface="Agency FB" panose="020B0503020202020204" pitchFamily="34" charset="0"/>
              </a:rPr>
              <a:t>ssh</a:t>
            </a:r>
            <a:r>
              <a:rPr lang="en-US" sz="3000" b="1" dirty="0" smtClean="0">
                <a:latin typeface="Agency FB" panose="020B0503020202020204" pitchFamily="34" charset="0"/>
              </a:rPr>
              <a:t> </a:t>
            </a:r>
            <a:r>
              <a:rPr lang="en-US" sz="3000" b="1" dirty="0" err="1" smtClean="0">
                <a:latin typeface="Agency FB" panose="020B0503020202020204" pitchFamily="34" charset="0"/>
              </a:rPr>
              <a:t>ni</a:t>
            </a:r>
            <a:r>
              <a:rPr lang="en-US" sz="3000" b="1" dirty="0" smtClean="0">
                <a:latin typeface="Agency FB" panose="020B0503020202020204" pitchFamily="34" charset="0"/>
              </a:rPr>
              <a:t> </a:t>
            </a:r>
            <a:r>
              <a:rPr lang="en-US" sz="3000" b="1" dirty="0" err="1" smtClean="0">
                <a:latin typeface="Agency FB" panose="020B0503020202020204" pitchFamily="34" charset="0"/>
              </a:rPr>
              <a:t>portini</a:t>
            </a:r>
            <a:r>
              <a:rPr lang="en-US" sz="3000" b="1" dirty="0" smtClean="0">
                <a:latin typeface="Agency FB" panose="020B0503020202020204" pitchFamily="34" charset="0"/>
              </a:rPr>
              <a:t> </a:t>
            </a:r>
            <a:r>
              <a:rPr lang="en-US" sz="3000" b="1" dirty="0" err="1" smtClean="0">
                <a:latin typeface="Agency FB" panose="020B0503020202020204" pitchFamily="34" charset="0"/>
              </a:rPr>
              <a:t>o’zgartirish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1550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22883" y="1173505"/>
            <a:ext cx="10619116" cy="437297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kumimoji="0" lang="ru-RU" altLang="ru-RU" sz="2000" b="1" i="0" u="non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1: </a:t>
            </a:r>
            <a:r>
              <a:rPr lang="en-US" alt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Masofadagi</a:t>
            </a:r>
            <a:r>
              <a:rPr lang="en-US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serverdan</a:t>
            </a:r>
            <a:r>
              <a:rPr lang="en-US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kompyuterga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"file.txt"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faylini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nusxalash</a:t>
            </a:r>
            <a:r>
              <a:rPr lang="en-US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kumimoji="0" lang="ru-RU" altLang="ru-RU" sz="2000" b="0" i="0" u="non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kumimoji="0" lang="ru-RU" altLang="ru-RU" sz="2000" b="0" i="0" u="non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scp</a:t>
            </a:r>
            <a:r>
              <a:rPr kumimoji="0" lang="ru-RU" altLang="ru-RU" sz="2000" b="0" i="0" u="non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user@remote.host:file.txt</a:t>
            </a:r>
            <a:r>
              <a:rPr kumimoji="0" lang="ru-RU" altLang="ru-RU" sz="2000" b="0" i="0" u="non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kumimoji="0" lang="ru-RU" altLang="ru-RU" sz="2000" b="0" i="0" u="non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kumimoji="0" lang="ru-RU" altLang="ru-RU" sz="2000" b="0" i="0" u="non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ru-RU" altLang="ru-RU" sz="2000" b="0" i="0" u="non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kumimoji="0" lang="ru-RU" altLang="ru-RU" sz="2000" b="0" i="0" u="non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ru-RU" altLang="ru-RU" sz="2000" b="0" i="0" u="non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endParaRPr kumimoji="0" lang="en-US" altLang="ru-RU" sz="2000" b="0" i="0" u="non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kumimoji="0" lang="ru-RU" altLang="ru-RU" sz="2000" b="1" i="0" u="non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2: 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"file.txt"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faylini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kompyuterdan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masofadagi</a:t>
            </a:r>
            <a:r>
              <a:rPr lang="en-US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serverga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nusxalash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ru-RU" altLang="ru-RU" sz="2000" b="1" i="0" u="non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kumimoji="0" lang="ru-RU" altLang="ru-RU" sz="2000" b="1" i="0" u="non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scp</a:t>
            </a:r>
            <a:r>
              <a:rPr kumimoji="0" lang="ru-RU" altLang="ru-RU" sz="2000" b="1" i="0" u="non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file.txt </a:t>
            </a:r>
            <a:r>
              <a:rPr kumimoji="0" lang="ru-RU" altLang="ru-RU" sz="2000" b="0" i="0" u="non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user@remote.host</a:t>
            </a:r>
            <a:r>
              <a:rPr kumimoji="0" lang="ru-RU" altLang="ru-RU" sz="2000" b="0" i="0" u="non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</a:t>
            </a:r>
            <a:r>
              <a:rPr kumimoji="0" lang="ru-RU" altLang="ru-RU" sz="2000" b="0" i="0" u="non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some</a:t>
            </a:r>
            <a:r>
              <a:rPr kumimoji="0" lang="ru-RU" altLang="ru-RU" sz="2000" b="0" i="0" u="non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kumimoji="0" lang="ru-RU" altLang="ru-RU" sz="2000" b="0" i="0" u="non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remote</a:t>
            </a:r>
            <a:r>
              <a:rPr kumimoji="0" lang="ru-RU" altLang="ru-RU" sz="2000" b="0" i="0" u="non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kumimoji="0" lang="ru-RU" altLang="ru-RU" sz="2000" b="0" i="0" u="non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directory</a:t>
            </a:r>
            <a:endParaRPr kumimoji="0" lang="en-US" altLang="ru-RU" sz="2000" b="0" i="0" u="non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kumimoji="0" lang="ru-RU" altLang="ru-RU" sz="2000" b="1" i="0" u="non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  <a:r>
              <a:rPr lang="en-US" alt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kompyuterdan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"dir1"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jildini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masofadagi</a:t>
            </a:r>
            <a:r>
              <a:rPr lang="en-US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serverga</a:t>
            </a:r>
            <a:r>
              <a:rPr lang="en-US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"dir2"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katalogiga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nusxalash</a:t>
            </a:r>
            <a:endParaRPr lang="en-US" alt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ru-RU" altLang="ru-RU" sz="2000" b="0" i="0" u="non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kumimoji="0" lang="ru-RU" altLang="ru-RU" sz="2000" b="0" i="0" u="non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scp</a:t>
            </a:r>
            <a:r>
              <a:rPr kumimoji="0" lang="ru-RU" altLang="ru-RU" sz="2000" b="0" i="0" u="non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-r dir1 </a:t>
            </a:r>
            <a:r>
              <a:rPr kumimoji="0" lang="ru-RU" altLang="ru-RU" sz="2000" b="0" i="0" u="non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user@remote.host</a:t>
            </a:r>
            <a:r>
              <a:rPr kumimoji="0" lang="ru-RU" altLang="ru-RU" sz="2000" b="0" i="0" u="non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:/</a:t>
            </a:r>
            <a:r>
              <a:rPr kumimoji="0" lang="ru-RU" altLang="ru-RU" sz="2000" b="0" i="0" u="non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kumimoji="0" lang="ru-RU" altLang="ru-RU" sz="2000" b="0" i="0" u="non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ru-RU" altLang="ru-RU" sz="2000" b="0" i="0" u="non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kumimoji="0" lang="ru-RU" altLang="ru-RU" sz="2000" b="0" i="0" u="non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ru-RU" altLang="ru-RU" sz="2000" b="0" i="0" u="non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kumimoji="0" lang="ru-RU" altLang="ru-RU" sz="2000" b="0" i="0" u="non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/dir2 </a:t>
            </a:r>
            <a:endParaRPr kumimoji="0" lang="en-US" altLang="ru-RU" sz="2000" b="0" i="0" u="non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 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"remote.host1"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"remote.host2"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masofadagi</a:t>
            </a:r>
            <a:r>
              <a:rPr lang="en-US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serverga</a:t>
            </a:r>
            <a:r>
              <a:rPr lang="en-US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"file.txt"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faylini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nusxalash</a:t>
            </a:r>
            <a:r>
              <a:rPr lang="en-US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user@remote.host1:/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/file.txt user@remote.host2:/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64997" y="130198"/>
            <a:ext cx="16674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US" altLang="ru-RU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ru-RU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ru-RU" sz="30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0277" y="243988"/>
            <a:ext cx="10394831" cy="64966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5: 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Fayllarni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"file1.txt"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"file2.txt"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fayllarini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alt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kompyuterdan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masofadagi</a:t>
            </a:r>
            <a:r>
              <a:rPr lang="en-US" alt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serverdagi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katalogingizga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nusxalash</a:t>
            </a:r>
            <a:r>
              <a:rPr lang="en-US" alt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scp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file1.txt file2.txt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user@remote.host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:~</a:t>
            </a:r>
            <a:endParaRPr kumimoji="0" lang="en-US" altLang="ru-RU" sz="22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2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6: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"file.txt"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faylini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alt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xostdan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2222-sonli port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kompyuterga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nusxalash</a:t>
            </a:r>
            <a:r>
              <a:rPr lang="en-US" alt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scp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-P 2222 file.txt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user@remote.host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some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remote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directory</a:t>
            </a:r>
            <a:endParaRPr kumimoji="0" lang="en-US" altLang="ru-RU" sz="22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2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7: 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"file.txt"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faylini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alt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kompyuterdan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uzoq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serverdagi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katalogingizga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nusxalash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O'zgarish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vaqtini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kopyalagan</a:t>
            </a:r>
            <a:r>
              <a:rPr lang="en-US" alt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huquqlarini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saqlaymiz</a:t>
            </a:r>
            <a:r>
              <a:rPr lang="en-US" alt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scp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-p file.txt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user@remote.host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:~</a:t>
            </a:r>
            <a:endParaRPr kumimoji="0" lang="en-US" altLang="ru-RU" sz="22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2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8: 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"file.txt"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faylini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alt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kompyuterdan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uzoq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serverdagi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katalogingizga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nusxalash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AES-128dan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shifrlash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algoritmini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o'zgartirib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SCP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tezligini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Blowfish </a:t>
            </a:r>
            <a:r>
              <a:rPr lang="en-US" alt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altLang="ru-RU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alt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scp</a:t>
            </a: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 </a:t>
            </a:r>
            <a:r>
              <a:rPr lang="ru-RU" alt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blowfish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file.txt </a:t>
            </a:r>
            <a:r>
              <a:rPr lang="ru-RU" alt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user@remote.host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:~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2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2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Link </a:t>
            </a:r>
            <a:r>
              <a:rPr lang="en-US" sz="3200" b="1" dirty="0" err="1" smtClean="0">
                <a:latin typeface="Agency FB" panose="020B0503020202020204" pitchFamily="34" charset="0"/>
              </a:rPr>
              <a:t>yaratish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va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Arxivlash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linux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os</a:t>
            </a:r>
            <a:r>
              <a:rPr lang="en-US" sz="3200" b="1" dirty="0" smtClean="0">
                <a:latin typeface="Agency FB" panose="020B0503020202020204" pitchFamily="34" charset="0"/>
              </a:rPr>
              <a:t> da</a:t>
            </a:r>
            <a:endParaRPr lang="ru-RU" sz="3200" b="1" dirty="0">
              <a:latin typeface="Agency FB" panose="020B0503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25875" y="1435464"/>
            <a:ext cx="904048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Link </a:t>
            </a:r>
            <a:r>
              <a:rPr lang="en-US" sz="3200" b="1" dirty="0" err="1" smtClean="0">
                <a:latin typeface="Agency FB" panose="020B0503020202020204" pitchFamily="34" charset="0"/>
              </a:rPr>
              <a:t>yaratish</a:t>
            </a:r>
            <a:endParaRPr lang="ru-RU" sz="3200" b="1" dirty="0" smtClean="0">
              <a:latin typeface="Agency FB" panose="020B0503020202020204" pitchFamily="34" charset="0"/>
            </a:endParaRPr>
          </a:p>
          <a:p>
            <a:endParaRPr lang="en-US" sz="3200" b="1" dirty="0" smtClean="0">
              <a:latin typeface="Agency FB" panose="020B0503020202020204" pitchFamily="34" charset="0"/>
            </a:endParaRPr>
          </a:p>
          <a:p>
            <a:r>
              <a:rPr lang="en-US" sz="3200" b="1" dirty="0" smtClean="0">
                <a:latin typeface="Agency FB" panose="020B0503020202020204" pitchFamily="34" charset="0"/>
              </a:rPr>
              <a:t>ln </a:t>
            </a:r>
            <a:r>
              <a:rPr lang="en-US" sz="3200" b="1" dirty="0">
                <a:latin typeface="Agency FB" panose="020B0503020202020204" pitchFamily="34" charset="0"/>
              </a:rPr>
              <a:t>–s    /</a:t>
            </a:r>
            <a:r>
              <a:rPr lang="en-US" sz="3200" b="1" dirty="0" err="1">
                <a:latin typeface="Agency FB" panose="020B0503020202020204" pitchFamily="34" charset="0"/>
              </a:rPr>
              <a:t>papka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ili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filenomi</a:t>
            </a:r>
            <a:r>
              <a:rPr lang="en-US" sz="3200" b="1" dirty="0">
                <a:latin typeface="Agency FB" panose="020B0503020202020204" pitchFamily="34" charset="0"/>
              </a:rPr>
              <a:t>   /</a:t>
            </a:r>
            <a:r>
              <a:rPr lang="en-US" sz="3200" b="1" dirty="0" err="1">
                <a:latin typeface="Agency FB" panose="020B0503020202020204" pitchFamily="34" charset="0"/>
              </a:rPr>
              <a:t>qayergaligi</a:t>
            </a:r>
            <a:r>
              <a:rPr lang="en-US" sz="3200" b="1" dirty="0" smtClean="0">
                <a:latin typeface="Agency FB" panose="020B0503020202020204" pitchFamily="34" charset="0"/>
              </a:rPr>
              <a:t>/</a:t>
            </a:r>
          </a:p>
          <a:p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</a:p>
          <a:p>
            <a:r>
              <a:rPr lang="en-US" sz="3200" b="1" dirty="0" err="1" smtClean="0">
                <a:latin typeface="Agency FB" panose="020B0503020202020204" pitchFamily="34" charset="0"/>
              </a:rPr>
              <a:t>Misol</a:t>
            </a:r>
            <a:r>
              <a:rPr lang="en-US" sz="3200" b="1" dirty="0" smtClean="0">
                <a:latin typeface="Agency FB" panose="020B0503020202020204" pitchFamily="34" charset="0"/>
              </a:rPr>
              <a:t>: 1. touch </a:t>
            </a:r>
            <a:r>
              <a:rPr lang="en-US" sz="3200" b="1" dirty="0" err="1" smtClean="0">
                <a:latin typeface="Agency FB" panose="020B0503020202020204" pitchFamily="34" charset="0"/>
              </a:rPr>
              <a:t>index.php</a:t>
            </a:r>
            <a:r>
              <a:rPr lang="en-US" sz="3200" b="1" dirty="0" smtClean="0">
                <a:latin typeface="Agency FB" panose="020B0503020202020204" pitchFamily="34" charset="0"/>
              </a:rPr>
              <a:t>							2. ln –s /</a:t>
            </a:r>
            <a:r>
              <a:rPr lang="en-US" sz="3200" b="1" dirty="0" err="1" smtClean="0">
                <a:latin typeface="Agency FB" panose="020B0503020202020204" pitchFamily="34" charset="0"/>
              </a:rPr>
              <a:t>index.php</a:t>
            </a:r>
            <a:r>
              <a:rPr lang="en-US" sz="3200" b="1" dirty="0" smtClean="0">
                <a:latin typeface="Agency FB" panose="020B0503020202020204" pitchFamily="34" charset="0"/>
              </a:rPr>
              <a:t>    /</a:t>
            </a:r>
            <a:r>
              <a:rPr lang="en-US" sz="3200" b="1" dirty="0" err="1" smtClean="0">
                <a:latin typeface="Agency FB" panose="020B0503020202020204" pitchFamily="34" charset="0"/>
              </a:rPr>
              <a:t>var</a:t>
            </a:r>
            <a:r>
              <a:rPr lang="en-US" sz="3200" b="1" dirty="0" smtClean="0">
                <a:latin typeface="Agency FB" panose="020B0503020202020204" pitchFamily="34" charset="0"/>
              </a:rPr>
              <a:t>/www/html</a:t>
            </a:r>
          </a:p>
          <a:p>
            <a:r>
              <a:rPr lang="en-US" sz="3200" b="1" dirty="0">
                <a:latin typeface="Agency FB" panose="020B0503020202020204" pitchFamily="34" charset="0"/>
              </a:rPr>
              <a:t>	</a:t>
            </a:r>
            <a:r>
              <a:rPr lang="en-US" sz="3200" b="1" dirty="0" smtClean="0">
                <a:latin typeface="Agency FB" panose="020B0503020202020204" pitchFamily="34" charset="0"/>
              </a:rPr>
              <a:t>3. ls –al  /</a:t>
            </a:r>
            <a:r>
              <a:rPr lang="en-US" sz="3200" b="1" dirty="0" err="1" smtClean="0">
                <a:latin typeface="Agency FB" panose="020B0503020202020204" pitchFamily="34" charset="0"/>
              </a:rPr>
              <a:t>var</a:t>
            </a:r>
            <a:r>
              <a:rPr lang="en-US" sz="3200" b="1" dirty="0" smtClean="0">
                <a:latin typeface="Agency FB" panose="020B0503020202020204" pitchFamily="34" charset="0"/>
              </a:rPr>
              <a:t>/www/html	 </a:t>
            </a:r>
            <a:endParaRPr lang="ru-RU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Agency FB" panose="020B0503020202020204" pitchFamily="34" charset="0"/>
              </a:rPr>
              <a:t>Arxivlash</a:t>
            </a:r>
            <a:endParaRPr lang="ru-RU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23089" y="1487223"/>
            <a:ext cx="9040483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latin typeface="Agency FB" panose="020B0503020202020204" pitchFamily="34" charset="0"/>
              </a:rPr>
              <a:t>tar </a:t>
            </a:r>
            <a:r>
              <a:rPr lang="en-US" sz="3000" b="1" dirty="0" err="1">
                <a:latin typeface="Agency FB" panose="020B0503020202020204" pitchFamily="34" charset="0"/>
              </a:rPr>
              <a:t>cvf</a:t>
            </a:r>
            <a:r>
              <a:rPr lang="en-US" sz="3000" b="1" dirty="0">
                <a:latin typeface="Agency FB" panose="020B0503020202020204" pitchFamily="34" charset="0"/>
              </a:rPr>
              <a:t>    </a:t>
            </a:r>
            <a:r>
              <a:rPr lang="en-US" sz="3000" dirty="0">
                <a:latin typeface="Agency FB" panose="020B0503020202020204" pitchFamily="34" charset="0"/>
              </a:rPr>
              <a:t>nomi(arxivnomi).tar  (</a:t>
            </a:r>
            <a:r>
              <a:rPr lang="en-US" sz="3000" dirty="0" err="1" smtClean="0">
                <a:latin typeface="Agency FB" panose="020B0503020202020204" pitchFamily="34" charset="0"/>
              </a:rPr>
              <a:t>arxivga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olish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kk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bulgan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papka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ili</a:t>
            </a:r>
            <a:r>
              <a:rPr lang="en-US" sz="3000" dirty="0">
                <a:latin typeface="Agency FB" panose="020B0503020202020204" pitchFamily="34" charset="0"/>
              </a:rPr>
              <a:t> file </a:t>
            </a:r>
            <a:r>
              <a:rPr lang="en-US" sz="3000" dirty="0" err="1">
                <a:latin typeface="Agency FB" panose="020B0503020202020204" pitchFamily="34" charset="0"/>
              </a:rPr>
              <a:t>nomi</a:t>
            </a:r>
            <a:r>
              <a:rPr lang="en-US" sz="3000" dirty="0" smtClean="0">
                <a:latin typeface="Agency FB" panose="020B0503020202020204" pitchFamily="34" charset="0"/>
              </a:rPr>
              <a:t>)</a:t>
            </a:r>
          </a:p>
          <a:p>
            <a:endParaRPr lang="ru-RU" sz="3000" dirty="0">
              <a:latin typeface="Agency FB" panose="020B0503020202020204" pitchFamily="34" charset="0"/>
            </a:endParaRPr>
          </a:p>
          <a:p>
            <a:r>
              <a:rPr lang="en-US" sz="3000" b="1" dirty="0" smtClean="0">
                <a:latin typeface="Agency FB" panose="020B0503020202020204" pitchFamily="34" charset="0"/>
              </a:rPr>
              <a:t>tar </a:t>
            </a:r>
            <a:r>
              <a:rPr lang="en-US" sz="3000" b="1" dirty="0" err="1" smtClean="0">
                <a:latin typeface="Agency FB" panose="020B0503020202020204" pitchFamily="34" charset="0"/>
              </a:rPr>
              <a:t>cf</a:t>
            </a:r>
            <a:r>
              <a:rPr lang="en-US" sz="3000" b="1" dirty="0" smtClean="0">
                <a:latin typeface="Agency FB" panose="020B0503020202020204" pitchFamily="34" charset="0"/>
              </a:rPr>
              <a:t>    </a:t>
            </a:r>
            <a:r>
              <a:rPr lang="en-US" sz="3000" dirty="0" smtClean="0">
                <a:latin typeface="Agency FB" panose="020B0503020202020204" pitchFamily="34" charset="0"/>
              </a:rPr>
              <a:t>nomi(arxivnomi).tar  (</a:t>
            </a:r>
            <a:r>
              <a:rPr lang="en-US" sz="3000" dirty="0" err="1" smtClean="0">
                <a:latin typeface="Agency FB" panose="020B0503020202020204" pitchFamily="34" charset="0"/>
              </a:rPr>
              <a:t>arxivgaolishkk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bulgan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papka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ili</a:t>
            </a:r>
            <a:r>
              <a:rPr lang="en-US" sz="3000" dirty="0" smtClean="0">
                <a:latin typeface="Agency FB" panose="020B0503020202020204" pitchFamily="34" charset="0"/>
              </a:rPr>
              <a:t> file </a:t>
            </a:r>
            <a:r>
              <a:rPr lang="en-US" sz="3000" dirty="0" err="1" smtClean="0">
                <a:latin typeface="Agency FB" panose="020B0503020202020204" pitchFamily="34" charset="0"/>
              </a:rPr>
              <a:t>nomi</a:t>
            </a:r>
            <a:r>
              <a:rPr lang="en-US" sz="3000" dirty="0" smtClean="0">
                <a:latin typeface="Agency FB" panose="020B0503020202020204" pitchFamily="34" charset="0"/>
              </a:rPr>
              <a:t>)</a:t>
            </a:r>
            <a:endParaRPr lang="en-US" sz="3000" dirty="0">
              <a:latin typeface="Agency FB" panose="020B0503020202020204" pitchFamily="34" charset="0"/>
            </a:endParaRPr>
          </a:p>
          <a:p>
            <a:pPr algn="ctr"/>
            <a:r>
              <a:rPr lang="en-US" sz="3000" b="1" dirty="0" smtClean="0">
                <a:latin typeface="Agency FB" panose="020B0503020202020204" pitchFamily="34" charset="0"/>
              </a:rPr>
              <a:t>ARXIVDAN </a:t>
            </a:r>
            <a:r>
              <a:rPr lang="en-US" sz="3000" b="1" dirty="0" err="1" smtClean="0">
                <a:latin typeface="Agency FB" panose="020B0503020202020204" pitchFamily="34" charset="0"/>
              </a:rPr>
              <a:t>chiqarish</a:t>
            </a:r>
            <a:endParaRPr lang="en-US" sz="3000" b="1" dirty="0" smtClean="0">
              <a:latin typeface="Agency FB" panose="020B0503020202020204" pitchFamily="34" charset="0"/>
            </a:endParaRPr>
          </a:p>
          <a:p>
            <a:r>
              <a:rPr lang="en-US" sz="3000" b="1" dirty="0">
                <a:latin typeface="Agency FB" panose="020B0503020202020204" pitchFamily="34" charset="0"/>
              </a:rPr>
              <a:t>tar </a:t>
            </a:r>
            <a:r>
              <a:rPr lang="en-US" sz="3000" b="1" dirty="0" err="1">
                <a:latin typeface="Agency FB" panose="020B0503020202020204" pitchFamily="34" charset="0"/>
              </a:rPr>
              <a:t>xvf</a:t>
            </a:r>
            <a:r>
              <a:rPr lang="en-US" sz="3000" b="1" dirty="0">
                <a:latin typeface="Agency FB" panose="020B0503020202020204" pitchFamily="34" charset="0"/>
              </a:rPr>
              <a:t>    </a:t>
            </a:r>
            <a:r>
              <a:rPr lang="en-US" sz="3000" dirty="0">
                <a:latin typeface="Agency FB" panose="020B0503020202020204" pitchFamily="34" charset="0"/>
              </a:rPr>
              <a:t>nomi(arxivnomi).tar   </a:t>
            </a:r>
            <a:r>
              <a:rPr lang="en-US" sz="3000" dirty="0" err="1">
                <a:latin typeface="Agency FB" panose="020B0503020202020204" pitchFamily="34" charset="0"/>
              </a:rPr>
              <a:t>arxivdan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chiqarish</a:t>
            </a:r>
            <a:endParaRPr lang="en-US" sz="3000" dirty="0" smtClean="0">
              <a:latin typeface="Agency FB" panose="020B0503020202020204" pitchFamily="34" charset="0"/>
            </a:endParaRPr>
          </a:p>
          <a:p>
            <a:pPr algn="ctr"/>
            <a:r>
              <a:rPr lang="en-US" sz="2800" b="1" dirty="0" err="1">
                <a:latin typeface="Agency FB" panose="020B0503020202020204" pitchFamily="34" charset="0"/>
              </a:rPr>
              <a:t>Arxivlash</a:t>
            </a:r>
            <a:endParaRPr lang="ru-RU" sz="2800" dirty="0"/>
          </a:p>
          <a:p>
            <a:r>
              <a:rPr lang="en-US" sz="3000" b="1" dirty="0" err="1" smtClean="0">
                <a:latin typeface="Agency FB" panose="020B0503020202020204" pitchFamily="34" charset="0"/>
              </a:rPr>
              <a:t>gzip</a:t>
            </a:r>
            <a:r>
              <a:rPr lang="en-US" sz="3000" b="1" dirty="0" smtClean="0">
                <a:latin typeface="Agency FB" panose="020B0503020202020204" pitchFamily="34" charset="0"/>
              </a:rPr>
              <a:t>       </a:t>
            </a:r>
            <a:r>
              <a:rPr lang="en-US" sz="3000" dirty="0">
                <a:latin typeface="Agency FB" panose="020B0503020202020204" pitchFamily="34" charset="0"/>
              </a:rPr>
              <a:t>nomi(arxivnomi).tar  </a:t>
            </a:r>
            <a:r>
              <a:rPr lang="en-US" sz="3000" dirty="0" err="1" smtClean="0">
                <a:latin typeface="Agency FB" panose="020B0503020202020204" pitchFamily="34" charset="0"/>
              </a:rPr>
              <a:t>arxivga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>
                <a:latin typeface="Agency FB" panose="020B0503020202020204" pitchFamily="34" charset="0"/>
              </a:rPr>
              <a:t>olish</a:t>
            </a:r>
            <a:r>
              <a:rPr lang="en-US" sz="3000" dirty="0">
                <a:latin typeface="Agency FB" panose="020B0503020202020204" pitchFamily="34" charset="0"/>
              </a:rPr>
              <a:t>        </a:t>
            </a:r>
            <a:r>
              <a:rPr lang="en-US" sz="3000" b="1" dirty="0">
                <a:latin typeface="Agency FB" panose="020B0503020202020204" pitchFamily="34" charset="0"/>
              </a:rPr>
              <a:t>.</a:t>
            </a:r>
            <a:r>
              <a:rPr lang="en-US" sz="3000" b="1" dirty="0" err="1" smtClean="0">
                <a:latin typeface="Agency FB" panose="020B0503020202020204" pitchFamily="34" charset="0"/>
              </a:rPr>
              <a:t>gz</a:t>
            </a:r>
            <a:endParaRPr lang="en-US" sz="3000" b="1" dirty="0" smtClean="0">
              <a:latin typeface="Agency FB" panose="020B0503020202020204" pitchFamily="34" charset="0"/>
            </a:endParaRPr>
          </a:p>
          <a:p>
            <a:endParaRPr lang="ru-RU" sz="3000" b="1" dirty="0">
              <a:latin typeface="Agency FB" panose="020B0503020202020204" pitchFamily="34" charset="0"/>
            </a:endParaRPr>
          </a:p>
          <a:p>
            <a:r>
              <a:rPr lang="en-US" sz="3000" b="1" dirty="0" err="1">
                <a:latin typeface="Agency FB" panose="020B0503020202020204" pitchFamily="34" charset="0"/>
              </a:rPr>
              <a:t>gunzip</a:t>
            </a:r>
            <a:r>
              <a:rPr lang="en-US" sz="3000" b="1" dirty="0">
                <a:latin typeface="Agency FB" panose="020B0503020202020204" pitchFamily="34" charset="0"/>
              </a:rPr>
              <a:t>    </a:t>
            </a:r>
            <a:r>
              <a:rPr lang="en-US" sz="3000" dirty="0">
                <a:latin typeface="Agency FB" panose="020B0503020202020204" pitchFamily="34" charset="0"/>
              </a:rPr>
              <a:t>nomi(arxivnomi).tar.gz  </a:t>
            </a:r>
            <a:r>
              <a:rPr lang="en-US" sz="3000" dirty="0" err="1">
                <a:latin typeface="Agency FB" panose="020B0503020202020204" pitchFamily="34" charset="0"/>
              </a:rPr>
              <a:t>arxivdan</a:t>
            </a:r>
            <a:r>
              <a:rPr lang="en-US" sz="3000" dirty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chiqarish</a:t>
            </a:r>
            <a:r>
              <a:rPr lang="en-US" sz="3000" dirty="0" smtClean="0">
                <a:latin typeface="Agency FB" panose="020B0503020202020204" pitchFamily="34" charset="0"/>
              </a:rPr>
              <a:t>                  </a:t>
            </a:r>
          </a:p>
          <a:p>
            <a:endParaRPr lang="en-US" sz="3000" dirty="0">
              <a:latin typeface="Agency FB" panose="020B0503020202020204" pitchFamily="34" charset="0"/>
            </a:endParaRPr>
          </a:p>
          <a:p>
            <a:r>
              <a:rPr lang="en-US" sz="3000" b="1" dirty="0" smtClean="0">
                <a:latin typeface="Agency FB" panose="020B0503020202020204" pitchFamily="34" charset="0"/>
              </a:rPr>
              <a:t>du –</a:t>
            </a:r>
            <a:r>
              <a:rPr lang="en-US" sz="3000" b="1" dirty="0" err="1" smtClean="0">
                <a:latin typeface="Agency FB" panose="020B0503020202020204" pitchFamily="34" charset="0"/>
              </a:rPr>
              <a:t>sh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razmerni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bilish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papka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ili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fayl</a:t>
            </a:r>
            <a:endParaRPr lang="ru-RU" sz="3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>
                <a:latin typeface="Agency FB" panose="020B0503020202020204" pitchFamily="34" charset="0"/>
              </a:rPr>
              <a:t>Arxivlash</a:t>
            </a:r>
            <a:endParaRPr lang="ru-RU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75566" y="1540778"/>
            <a:ext cx="90404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gency FB" panose="020B0503020202020204" pitchFamily="34" charset="0"/>
              </a:rPr>
              <a:t>bzip2     nomi(arxivnomi).tar     	.</a:t>
            </a:r>
            <a:r>
              <a:rPr lang="en-US" sz="2400" b="1" dirty="0" smtClean="0">
                <a:latin typeface="Agency FB" panose="020B0503020202020204" pitchFamily="34" charset="0"/>
              </a:rPr>
              <a:t>tar.bz2</a:t>
            </a:r>
          </a:p>
          <a:p>
            <a:endParaRPr lang="ru-RU" sz="2400" b="1" dirty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bunzip2   </a:t>
            </a:r>
            <a:r>
              <a:rPr lang="en-US" sz="2400" b="1" dirty="0" err="1">
                <a:latin typeface="Agency FB" panose="020B0503020202020204" pitchFamily="34" charset="0"/>
              </a:rPr>
              <a:t>nomi</a:t>
            </a:r>
            <a:r>
              <a:rPr lang="en-US" sz="2400" b="1" dirty="0">
                <a:latin typeface="Agency FB" panose="020B0503020202020204" pitchFamily="34" charset="0"/>
              </a:rPr>
              <a:t>(</a:t>
            </a:r>
            <a:r>
              <a:rPr lang="en-US" sz="2400" b="1" dirty="0" err="1">
                <a:latin typeface="Agency FB" panose="020B0503020202020204" pitchFamily="34" charset="0"/>
              </a:rPr>
              <a:t>arxivnomi</a:t>
            </a:r>
            <a:r>
              <a:rPr lang="en-US" sz="2400" b="1" dirty="0">
                <a:latin typeface="Agency FB" panose="020B0503020202020204" pitchFamily="34" charset="0"/>
              </a:rPr>
              <a:t>).tar.bz2		</a:t>
            </a:r>
            <a:r>
              <a:rPr lang="en-US" sz="2400" b="1" dirty="0" err="1">
                <a:latin typeface="Agency FB" panose="020B0503020202020204" pitchFamily="34" charset="0"/>
              </a:rPr>
              <a:t>arxivdan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chiqarish</a:t>
            </a:r>
            <a:endParaRPr lang="en-US" sz="2400" b="1" dirty="0" smtClean="0">
              <a:latin typeface="Agency FB" panose="020B0503020202020204" pitchFamily="34" charset="0"/>
            </a:endParaRPr>
          </a:p>
          <a:p>
            <a:endParaRPr lang="ru-RU" sz="2400" b="1" dirty="0">
              <a:latin typeface="Agency FB" panose="020B0503020202020204" pitchFamily="34" charset="0"/>
            </a:endParaRPr>
          </a:p>
          <a:p>
            <a:r>
              <a:rPr lang="en-US" sz="2400" b="1" dirty="0" err="1">
                <a:latin typeface="Agency FB" panose="020B0503020202020204" pitchFamily="34" charset="0"/>
              </a:rPr>
              <a:t>xz</a:t>
            </a:r>
            <a:r>
              <a:rPr lang="en-US" sz="2400" b="1" dirty="0">
                <a:latin typeface="Agency FB" panose="020B0503020202020204" pitchFamily="34" charset="0"/>
              </a:rPr>
              <a:t>           nomi(arxivnomi).tar	.</a:t>
            </a:r>
            <a:r>
              <a:rPr lang="en-US" sz="2400" b="1" dirty="0" err="1" smtClean="0">
                <a:latin typeface="Agency FB" panose="020B0503020202020204" pitchFamily="34" charset="0"/>
              </a:rPr>
              <a:t>tar.xz</a:t>
            </a:r>
            <a:endParaRPr lang="en-US" sz="2400" b="1" dirty="0" smtClean="0">
              <a:latin typeface="Agency FB" panose="020B0503020202020204" pitchFamily="34" charset="0"/>
            </a:endParaRPr>
          </a:p>
          <a:p>
            <a:endParaRPr lang="ru-RU" sz="2400" b="1" dirty="0">
              <a:latin typeface="Agency FB" panose="020B0503020202020204" pitchFamily="34" charset="0"/>
            </a:endParaRPr>
          </a:p>
          <a:p>
            <a:r>
              <a:rPr lang="en-US" sz="2400" b="1" dirty="0" err="1">
                <a:latin typeface="Agency FB" panose="020B0503020202020204" pitchFamily="34" charset="0"/>
              </a:rPr>
              <a:t>unxz</a:t>
            </a:r>
            <a:r>
              <a:rPr lang="en-US" sz="2400" b="1" dirty="0">
                <a:latin typeface="Agency FB" panose="020B0503020202020204" pitchFamily="34" charset="0"/>
              </a:rPr>
              <a:t>     </a:t>
            </a:r>
            <a:r>
              <a:rPr lang="en-US" sz="2400" b="1" dirty="0" err="1">
                <a:latin typeface="Agency FB" panose="020B0503020202020204" pitchFamily="34" charset="0"/>
              </a:rPr>
              <a:t>nomi</a:t>
            </a:r>
            <a:r>
              <a:rPr lang="en-US" sz="2400" b="1" dirty="0">
                <a:latin typeface="Agency FB" panose="020B0503020202020204" pitchFamily="34" charset="0"/>
              </a:rPr>
              <a:t>(</a:t>
            </a:r>
            <a:r>
              <a:rPr lang="en-US" sz="2400" b="1" dirty="0" err="1">
                <a:latin typeface="Agency FB" panose="020B0503020202020204" pitchFamily="34" charset="0"/>
              </a:rPr>
              <a:t>arxivnomi</a:t>
            </a:r>
            <a:r>
              <a:rPr lang="en-US" sz="2400" b="1" dirty="0">
                <a:latin typeface="Agency FB" panose="020B0503020202020204" pitchFamily="34" charset="0"/>
              </a:rPr>
              <a:t>).</a:t>
            </a:r>
            <a:r>
              <a:rPr lang="en-US" sz="2400" b="1" dirty="0" err="1">
                <a:latin typeface="Agency FB" panose="020B0503020202020204" pitchFamily="34" charset="0"/>
              </a:rPr>
              <a:t>tar.xz</a:t>
            </a:r>
            <a:r>
              <a:rPr lang="en-US" sz="2400" b="1" dirty="0">
                <a:latin typeface="Agency FB" panose="020B0503020202020204" pitchFamily="34" charset="0"/>
              </a:rPr>
              <a:t>                 </a:t>
            </a:r>
            <a:r>
              <a:rPr lang="en-US" sz="2400" b="1" dirty="0" err="1">
                <a:latin typeface="Agency FB" panose="020B0503020202020204" pitchFamily="34" charset="0"/>
              </a:rPr>
              <a:t>arxivdan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chiqarish</a:t>
            </a:r>
            <a:endParaRPr 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Group </a:t>
            </a:r>
            <a:r>
              <a:rPr lang="en-US" sz="3200" b="1" dirty="0" err="1" smtClean="0">
                <a:latin typeface="Agency FB" panose="020B0503020202020204" pitchFamily="34" charset="0"/>
              </a:rPr>
              <a:t>yaratish</a:t>
            </a:r>
            <a:endParaRPr lang="ru-RU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45721" y="1081062"/>
            <a:ext cx="9040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Tar </a:t>
            </a:r>
            <a:r>
              <a:rPr lang="en-US" sz="3200" b="1" dirty="0" err="1">
                <a:latin typeface="Agency FB" panose="020B0503020202020204" pitchFamily="34" charset="0"/>
              </a:rPr>
              <a:t>cf</a:t>
            </a:r>
            <a:r>
              <a:rPr lang="en-US" sz="3200" b="1" dirty="0">
                <a:latin typeface="Agency FB" panose="020B0503020202020204" pitchFamily="34" charset="0"/>
              </a:rPr>
              <a:t> mytar.tar </a:t>
            </a:r>
            <a:r>
              <a:rPr lang="en-US" sz="3200" b="1" dirty="0" err="1">
                <a:latin typeface="Agency FB" panose="020B0503020202020204" pitchFamily="34" charset="0"/>
              </a:rPr>
              <a:t>papka</a:t>
            </a:r>
            <a:endParaRPr lang="ru-RU" sz="3200" b="1" dirty="0">
              <a:latin typeface="Agency FB" panose="020B0503020202020204" pitchFamily="34" charset="0"/>
            </a:endParaRPr>
          </a:p>
          <a:p>
            <a:r>
              <a:rPr lang="en-US" sz="3200" b="1" dirty="0">
                <a:latin typeface="Agency FB" panose="020B0503020202020204" pitchFamily="34" charset="0"/>
              </a:rPr>
              <a:t>Tar </a:t>
            </a:r>
            <a:r>
              <a:rPr lang="en-US" sz="3200" b="1" dirty="0" err="1">
                <a:latin typeface="Agency FB" panose="020B0503020202020204" pitchFamily="34" charset="0"/>
              </a:rPr>
              <a:t>xf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mytar</a:t>
            </a:r>
            <a:r>
              <a:rPr lang="en-US" sz="3200" b="1" dirty="0">
                <a:latin typeface="Agency FB" panose="020B0503020202020204" pitchFamily="34" charset="0"/>
              </a:rPr>
              <a:t>	.tar</a:t>
            </a:r>
            <a:endParaRPr lang="ru-RU" sz="3200" b="1" dirty="0">
              <a:latin typeface="Agency FB" panose="020B0503020202020204" pitchFamily="34" charset="0"/>
            </a:endParaRPr>
          </a:p>
          <a:p>
            <a:r>
              <a:rPr lang="en-US" sz="3200" b="1" dirty="0" err="1">
                <a:latin typeface="Agency FB" panose="020B0503020202020204" pitchFamily="34" charset="0"/>
              </a:rPr>
              <a:t>Gzip</a:t>
            </a:r>
            <a:r>
              <a:rPr lang="en-US" sz="3200" b="1" dirty="0">
                <a:latin typeface="Agency FB" panose="020B0503020202020204" pitchFamily="34" charset="0"/>
              </a:rPr>
              <a:t> /bzip2 /</a:t>
            </a:r>
            <a:r>
              <a:rPr lang="en-US" sz="3200" b="1" dirty="0" err="1">
                <a:latin typeface="Agency FB" panose="020B0503020202020204" pitchFamily="34" charset="0"/>
              </a:rPr>
              <a:t>xz</a:t>
            </a:r>
            <a:endParaRPr lang="ru-RU" sz="3200" b="1" dirty="0">
              <a:latin typeface="Agency FB" panose="020B0503020202020204" pitchFamily="34" charset="0"/>
            </a:endParaRPr>
          </a:p>
          <a:p>
            <a:r>
              <a:rPr lang="en-US" sz="3200" b="1" dirty="0" err="1">
                <a:latin typeface="Agency FB" panose="020B0503020202020204" pitchFamily="34" charset="0"/>
              </a:rPr>
              <a:t>Gunzip</a:t>
            </a:r>
            <a:r>
              <a:rPr lang="en-US" sz="3200" b="1" dirty="0">
                <a:latin typeface="Agency FB" panose="020B0503020202020204" pitchFamily="34" charset="0"/>
              </a:rPr>
              <a:t> /bunzip2 /</a:t>
            </a:r>
            <a:r>
              <a:rPr lang="en-US" sz="3200" b="1" dirty="0" err="1">
                <a:latin typeface="Agency FB" panose="020B0503020202020204" pitchFamily="34" charset="0"/>
              </a:rPr>
              <a:t>unxz</a:t>
            </a:r>
            <a:endParaRPr lang="ru-RU" sz="3200" b="1" dirty="0">
              <a:latin typeface="Agency FB" panose="020B0503020202020204" pitchFamily="34" charset="0"/>
            </a:endParaRPr>
          </a:p>
          <a:p>
            <a:r>
              <a:rPr lang="en-US" sz="3200" b="1" dirty="0">
                <a:latin typeface="Agency FB" panose="020B0503020202020204" pitchFamily="34" charset="0"/>
              </a:rPr>
              <a:t>Tar </a:t>
            </a:r>
            <a:r>
              <a:rPr lang="en-US" sz="3200" b="1" dirty="0" err="1">
                <a:latin typeface="Agency FB" panose="020B0503020202020204" pitchFamily="34" charset="0"/>
              </a:rPr>
              <a:t>cvzf</a:t>
            </a:r>
            <a:r>
              <a:rPr lang="en-US" sz="3200" b="1" dirty="0">
                <a:latin typeface="Agency FB" panose="020B0503020202020204" pitchFamily="34" charset="0"/>
              </a:rPr>
              <a:t> aa.bz2</a:t>
            </a:r>
            <a:endParaRPr lang="ru-RU" sz="3200" b="1" dirty="0">
              <a:latin typeface="Agency FB" panose="020B0503020202020204" pitchFamily="34" charset="0"/>
            </a:endParaRPr>
          </a:p>
          <a:p>
            <a:r>
              <a:rPr lang="en-US" sz="3200" b="1" dirty="0">
                <a:latin typeface="Agency FB" panose="020B0503020202020204" pitchFamily="34" charset="0"/>
              </a:rPr>
              <a:t>Tar </a:t>
            </a:r>
            <a:r>
              <a:rPr lang="en-US" sz="3200" b="1" dirty="0" err="1">
                <a:latin typeface="Agency FB" panose="020B0503020202020204" pitchFamily="34" charset="0"/>
              </a:rPr>
              <a:t>xvf</a:t>
            </a:r>
            <a:r>
              <a:rPr lang="en-US" sz="3200" b="1" dirty="0">
                <a:latin typeface="Agency FB" panose="020B0503020202020204" pitchFamily="34" charset="0"/>
              </a:rPr>
              <a:t>  aa.bz2</a:t>
            </a:r>
            <a:endParaRPr lang="ru-RU" sz="3200" b="1" dirty="0">
              <a:latin typeface="Agency FB" panose="020B0503020202020204" pitchFamily="34" charset="0"/>
            </a:endParaRPr>
          </a:p>
          <a:p>
            <a:r>
              <a:rPr lang="en-US" sz="3200" b="1" dirty="0">
                <a:latin typeface="Agency FB" panose="020B0503020202020204" pitchFamily="34" charset="0"/>
              </a:rPr>
              <a:t> Tar </a:t>
            </a:r>
            <a:r>
              <a:rPr lang="en-US" sz="3200" b="1" dirty="0" err="1">
                <a:latin typeface="Agency FB" panose="020B0503020202020204" pitchFamily="34" charset="0"/>
              </a:rPr>
              <a:t>tf</a:t>
            </a:r>
            <a:r>
              <a:rPr lang="en-US" sz="3200" b="1" dirty="0">
                <a:latin typeface="Agency FB" panose="020B0503020202020204" pitchFamily="34" charset="0"/>
              </a:rPr>
              <a:t>  aa.bz2 </a:t>
            </a:r>
            <a:r>
              <a:rPr lang="en-US" sz="3200" b="1" dirty="0" err="1">
                <a:latin typeface="Agency FB" panose="020B0503020202020204" pitchFamily="34" charset="0"/>
              </a:rPr>
              <a:t>kurish</a:t>
            </a:r>
            <a:endParaRPr lang="ru-RU" sz="3200" b="1" dirty="0">
              <a:latin typeface="Agency FB" panose="020B0503020202020204" pitchFamily="34" charset="0"/>
            </a:endParaRPr>
          </a:p>
          <a:p>
            <a:r>
              <a:rPr lang="en-US" sz="3200" b="1" dirty="0">
                <a:latin typeface="Agency FB" panose="020B0503020202020204" pitchFamily="34" charset="0"/>
              </a:rPr>
              <a:t>Zip –r myzip.zip </a:t>
            </a:r>
            <a:r>
              <a:rPr lang="en-US" sz="3200" b="1" dirty="0" err="1">
                <a:latin typeface="Agency FB" panose="020B0503020202020204" pitchFamily="34" charset="0"/>
              </a:rPr>
              <a:t>papka</a:t>
            </a:r>
            <a:endParaRPr lang="ru-RU" sz="3200" b="1" dirty="0">
              <a:latin typeface="Agency FB" panose="020B0503020202020204" pitchFamily="34" charset="0"/>
            </a:endParaRPr>
          </a:p>
          <a:p>
            <a:r>
              <a:rPr lang="en-US" sz="3200" b="1" dirty="0">
                <a:latin typeface="Agency FB" panose="020B0503020202020204" pitchFamily="34" charset="0"/>
              </a:rPr>
              <a:t>Unzip myzip.zip </a:t>
            </a:r>
            <a:r>
              <a:rPr lang="en-US" sz="3200" b="1" dirty="0" err="1">
                <a:latin typeface="Agency FB" panose="020B0503020202020204" pitchFamily="34" charset="0"/>
              </a:rPr>
              <a:t>chiqarish</a:t>
            </a:r>
            <a:endParaRPr lang="ru-RU" sz="3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GLC(SYSADMIN)</Template>
  <TotalTime>2691</TotalTime>
  <Words>167</Words>
  <Application>Microsoft Office PowerPoint</Application>
  <PresentationFormat>Широкоэкранный</PresentationFormat>
  <Paragraphs>71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Agency FB</vt:lpstr>
      <vt:lpstr>Arial</vt:lpstr>
      <vt:lpstr>Calibri</vt:lpstr>
      <vt:lpstr>Times New Roman</vt:lpstr>
      <vt:lpstr>160997-technology-template-16x9</vt:lpstr>
      <vt:lpstr>TARMOQ ADMINISTRATORLIGI 19-DARS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Ruslan Allabergenov</cp:lastModifiedBy>
  <cp:revision>338</cp:revision>
  <dcterms:created xsi:type="dcterms:W3CDTF">2018-08-25T06:40:57Z</dcterms:created>
  <dcterms:modified xsi:type="dcterms:W3CDTF">2019-11-14T09:42:15Z</dcterms:modified>
</cp:coreProperties>
</file>