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4"/>
  </p:notesMasterIdLst>
  <p:sldIdLst>
    <p:sldId id="256" r:id="rId2"/>
    <p:sldId id="409" r:id="rId3"/>
    <p:sldId id="416" r:id="rId4"/>
    <p:sldId id="415" r:id="rId5"/>
    <p:sldId id="410" r:id="rId6"/>
    <p:sldId id="413" r:id="rId7"/>
    <p:sldId id="417" r:id="rId8"/>
    <p:sldId id="418" r:id="rId9"/>
    <p:sldId id="419" r:id="rId10"/>
    <p:sldId id="420" r:id="rId11"/>
    <p:sldId id="421" r:id="rId12"/>
    <p:sldId id="42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7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3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89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2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1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3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5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8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3089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20-DARS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Linux </a:t>
            </a:r>
            <a:r>
              <a:rPr lang="en-US" sz="3200" b="1" dirty="0" err="1" smtClean="0">
                <a:latin typeface="Agency FB" panose="020B0503020202020204" pitchFamily="34" charset="0"/>
              </a:rPr>
              <a:t>Os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parolini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vzlomat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qilish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1" t="28286" r="33281" b="26000"/>
          <a:stretch/>
        </p:blipFill>
        <p:spPr>
          <a:xfrm>
            <a:off x="1148971" y="1695449"/>
            <a:ext cx="4594603" cy="3648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0" t="25963" r="33359" b="26116"/>
          <a:stretch/>
        </p:blipFill>
        <p:spPr>
          <a:xfrm>
            <a:off x="5743575" y="1695449"/>
            <a:ext cx="5019676" cy="36480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993609" y="1090215"/>
            <a:ext cx="2350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Shift + e </a:t>
            </a:r>
            <a:r>
              <a:rPr lang="en-US" sz="2400" b="1" dirty="0" err="1" smtClean="0">
                <a:latin typeface="Agency FB" panose="020B0503020202020204" pitchFamily="34" charset="0"/>
              </a:rPr>
              <a:t>bosiladi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49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Linux </a:t>
            </a:r>
            <a:r>
              <a:rPr lang="en-US" sz="3200" b="1" dirty="0" err="1" smtClean="0">
                <a:latin typeface="Agency FB" panose="020B0503020202020204" pitchFamily="34" charset="0"/>
              </a:rPr>
              <a:t>Os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parolini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vzlomat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qilish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2" y="1314450"/>
            <a:ext cx="5552128" cy="54848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314449"/>
            <a:ext cx="6247619" cy="548483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31584" y="785354"/>
            <a:ext cx="7263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Agency FB" panose="020B0503020202020204" pitchFamily="34" charset="0"/>
              </a:rPr>
              <a:t>Belgilangan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joyga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o’zgartirish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kiritiladi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hamda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CTRL+x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yoki</a:t>
            </a:r>
            <a:r>
              <a:rPr lang="en-US" sz="2000" b="1" dirty="0" smtClean="0">
                <a:latin typeface="Agency FB" panose="020B0503020202020204" pitchFamily="34" charset="0"/>
              </a:rPr>
              <a:t> F10 </a:t>
            </a:r>
            <a:r>
              <a:rPr lang="en-US" sz="2000" b="1" dirty="0" err="1" smtClean="0">
                <a:latin typeface="Agency FB" panose="020B0503020202020204" pitchFamily="34" charset="0"/>
              </a:rPr>
              <a:t>tugamasi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bosiladi</a:t>
            </a:r>
            <a:r>
              <a:rPr lang="en-US" sz="2000" b="1" dirty="0" smtClean="0">
                <a:latin typeface="Agency FB" panose="020B0503020202020204" pitchFamily="34" charset="0"/>
              </a:rPr>
              <a:t>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16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Linux </a:t>
            </a:r>
            <a:r>
              <a:rPr lang="en-US" sz="3200" b="1" dirty="0" err="1" smtClean="0">
                <a:latin typeface="Agency FB" panose="020B0503020202020204" pitchFamily="34" charset="0"/>
              </a:rPr>
              <a:t>Os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parolini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vzlomat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qilish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29" y="1762166"/>
            <a:ext cx="6895238" cy="10381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02453" y="1110734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Foydalanuvchiga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yangi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parol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qo’yiladi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va</a:t>
            </a:r>
            <a:r>
              <a:rPr lang="en-US" b="1" dirty="0" smtClean="0">
                <a:latin typeface="Agency FB" panose="020B0503020202020204" pitchFamily="34" charset="0"/>
              </a:rPr>
              <a:t> reboot </a:t>
            </a:r>
            <a:r>
              <a:rPr lang="en-US" b="1" dirty="0" err="1" smtClean="0">
                <a:latin typeface="Agency FB" panose="020B0503020202020204" pitchFamily="34" charset="0"/>
              </a:rPr>
              <a:t>berib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yangi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parol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bilan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sistemaga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kiriladi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0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46783" y="80364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46" y="1190637"/>
            <a:ext cx="4695825" cy="45434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114801" y="665139"/>
            <a:ext cx="957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1-qadamda </a:t>
            </a:r>
            <a:r>
              <a:rPr lang="en-US" b="1" dirty="0" err="1" smtClean="0">
                <a:latin typeface="Agency FB" panose="020B0503020202020204" pitchFamily="34" charset="0"/>
              </a:rPr>
              <a:t>puttygen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dasturi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yordamida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kalit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generastiya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qilvolamiz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7686" t="9838" r="46405" b="45419"/>
          <a:stretch/>
        </p:blipFill>
        <p:spPr>
          <a:xfrm>
            <a:off x="5872671" y="1190637"/>
            <a:ext cx="4738180" cy="46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0" y="1156970"/>
            <a:ext cx="4696480" cy="45440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06" y="1156970"/>
            <a:ext cx="4695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176337"/>
            <a:ext cx="4695825" cy="4543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2" y="1176337"/>
            <a:ext cx="4695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0" y="1156970"/>
            <a:ext cx="4696480" cy="45440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40" y="1080769"/>
            <a:ext cx="486156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72" y="1119187"/>
            <a:ext cx="4695825" cy="4543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97" y="1119186"/>
            <a:ext cx="5709213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2185" y="1101209"/>
            <a:ext cx="43588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2-qadamda user </a:t>
            </a:r>
            <a:r>
              <a:rPr lang="en-US" b="1" dirty="0" err="1" smtClean="0">
                <a:latin typeface="Agency FB" panose="020B0503020202020204" pitchFamily="34" charset="0"/>
              </a:rPr>
              <a:t>yaratvolamiz</a:t>
            </a:r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b="1" dirty="0" err="1" smtClean="0">
                <a:latin typeface="Agency FB" panose="020B0503020202020204" pitchFamily="34" charset="0"/>
              </a:rPr>
              <a:t>Userning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uy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papkasiga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kiramiz</a:t>
            </a:r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b="1" dirty="0" smtClean="0">
                <a:latin typeface="Agency FB" panose="020B0503020202020204" pitchFamily="34" charset="0"/>
              </a:rPr>
              <a:t>cd </a:t>
            </a:r>
            <a:r>
              <a:rPr lang="en-US" b="1" dirty="0">
                <a:latin typeface="Agency FB" panose="020B0503020202020204" pitchFamily="34" charset="0"/>
              </a:rPr>
              <a:t>~</a:t>
            </a:r>
          </a:p>
          <a:p>
            <a:r>
              <a:rPr lang="en-US" b="1" dirty="0" err="1">
                <a:latin typeface="Agency FB" panose="020B0503020202020204" pitchFamily="34" charset="0"/>
              </a:rPr>
              <a:t>mkdir</a:t>
            </a:r>
            <a:r>
              <a:rPr lang="en-US" b="1" dirty="0">
                <a:latin typeface="Agency FB" panose="020B0503020202020204" pitchFamily="34" charset="0"/>
              </a:rPr>
              <a:t> .</a:t>
            </a:r>
            <a:r>
              <a:rPr lang="en-US" b="1" dirty="0" err="1" smtClean="0">
                <a:latin typeface="Agency FB" panose="020B0503020202020204" pitchFamily="34" charset="0"/>
              </a:rPr>
              <a:t>ssh</a:t>
            </a:r>
            <a:r>
              <a:rPr lang="en-US" b="1" dirty="0" smtClean="0">
                <a:latin typeface="Agency FB" panose="020B0503020202020204" pitchFamily="34" charset="0"/>
              </a:rPr>
              <a:t>/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cd </a:t>
            </a:r>
            <a:r>
              <a:rPr lang="en-US" b="1" dirty="0">
                <a:latin typeface="Agency FB" panose="020B0503020202020204" pitchFamily="34" charset="0"/>
              </a:rPr>
              <a:t>.</a:t>
            </a:r>
            <a:r>
              <a:rPr lang="en-US" b="1" dirty="0" err="1">
                <a:latin typeface="Agency FB" panose="020B0503020202020204" pitchFamily="34" charset="0"/>
              </a:rPr>
              <a:t>ssh</a:t>
            </a:r>
            <a:r>
              <a:rPr lang="en-US" b="1" dirty="0">
                <a:latin typeface="Agency FB" panose="020B0503020202020204" pitchFamily="34" charset="0"/>
              </a:rPr>
              <a:t>/</a:t>
            </a:r>
          </a:p>
          <a:p>
            <a:r>
              <a:rPr lang="en-US" b="1" dirty="0" err="1" smtClean="0">
                <a:latin typeface="Agency FB" panose="020B0503020202020204" pitchFamily="34" charset="0"/>
              </a:rPr>
              <a:t>nano</a:t>
            </a:r>
            <a:r>
              <a:rPr lang="en-US" b="1" dirty="0" smtClean="0">
                <a:latin typeface="Agency FB" panose="020B0503020202020204" pitchFamily="34" charset="0"/>
              </a:rPr>
              <a:t> authorized_keys2(</a:t>
            </a:r>
            <a:r>
              <a:rPr lang="en-US" b="1" dirty="0" err="1" smtClean="0">
                <a:latin typeface="Agency FB" panose="020B0503020202020204" pitchFamily="34" charset="0"/>
              </a:rPr>
              <a:t>ochiq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kalitni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saqlab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qo’yamiz</a:t>
            </a:r>
            <a:r>
              <a:rPr lang="en-US" b="1" dirty="0" smtClean="0">
                <a:latin typeface="Agency FB" panose="020B0503020202020204" pitchFamily="34" charset="0"/>
              </a:rPr>
              <a:t>)</a:t>
            </a:r>
            <a:endParaRPr lang="ru-RU" b="1" dirty="0">
              <a:latin typeface="Agency FB" panose="020B05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8567"/>
          <a:stretch/>
        </p:blipFill>
        <p:spPr>
          <a:xfrm>
            <a:off x="1222185" y="3409533"/>
            <a:ext cx="9144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72" y="1147762"/>
            <a:ext cx="5343525" cy="5114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97" y="1118469"/>
            <a:ext cx="534427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Windowsda</a:t>
            </a:r>
            <a:r>
              <a:rPr lang="en-US" sz="3200" b="1" dirty="0">
                <a:latin typeface="Agency FB" panose="020B0503020202020204" pitchFamily="34" charset="0"/>
              </a:rPr>
              <a:t> Putty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kalitlarini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ishlatish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671"/>
          <a:stretch/>
        </p:blipFill>
        <p:spPr>
          <a:xfrm>
            <a:off x="1148972" y="985836"/>
            <a:ext cx="5185153" cy="3352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40" y="975842"/>
            <a:ext cx="586821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3611</TotalTime>
  <Words>121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Agency FB</vt:lpstr>
      <vt:lpstr>Arial</vt:lpstr>
      <vt:lpstr>Calibri</vt:lpstr>
      <vt:lpstr>160997-technology-template-16x9</vt:lpstr>
      <vt:lpstr>TARMOQ ADMINISTRATORLIGI 20-DARS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369</cp:revision>
  <dcterms:created xsi:type="dcterms:W3CDTF">2018-08-25T06:40:57Z</dcterms:created>
  <dcterms:modified xsi:type="dcterms:W3CDTF">2019-11-15T09:22:08Z</dcterms:modified>
</cp:coreProperties>
</file>