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13"/>
  </p:notesMasterIdLst>
  <p:sldIdLst>
    <p:sldId id="256" r:id="rId2"/>
    <p:sldId id="410" r:id="rId3"/>
    <p:sldId id="423" r:id="rId4"/>
    <p:sldId id="422" r:id="rId5"/>
    <p:sldId id="413" r:id="rId6"/>
    <p:sldId id="419" r:id="rId7"/>
    <p:sldId id="421" r:id="rId8"/>
    <p:sldId id="420" r:id="rId9"/>
    <p:sldId id="409" r:id="rId10"/>
    <p:sldId id="416" r:id="rId11"/>
    <p:sldId id="41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102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55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70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73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3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8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2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84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6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52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99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77134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21-DARS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latin typeface="Agency FB" panose="020B0503020202020204" pitchFamily="34" charset="0"/>
              </a:rPr>
              <a:t>operatsion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tizimida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Planlar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yaratish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17249" y="1228430"/>
            <a:ext cx="90404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Cron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ma'lum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vaqtda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vazifalarni</a:t>
            </a:r>
            <a:r>
              <a:rPr lang="en-US" sz="2800" dirty="0">
                <a:latin typeface="Agency FB" panose="020B0503020202020204" pitchFamily="34" charset="0"/>
              </a:rPr>
              <a:t> (</a:t>
            </a:r>
            <a:r>
              <a:rPr lang="en-US" sz="2800" dirty="0" err="1">
                <a:latin typeface="Agency FB" panose="020B0503020202020204" pitchFamily="34" charset="0"/>
              </a:rPr>
              <a:t>fonda</a:t>
            </a:r>
            <a:r>
              <a:rPr lang="en-US" sz="2800" dirty="0">
                <a:latin typeface="Agency FB" panose="020B0503020202020204" pitchFamily="34" charset="0"/>
              </a:rPr>
              <a:t>) </a:t>
            </a:r>
            <a:r>
              <a:rPr lang="en-US" sz="2800" dirty="0" err="1">
                <a:latin typeface="Agency FB" panose="020B0503020202020204" pitchFamily="34" charset="0"/>
              </a:rPr>
              <a:t>bajarish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uchun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ishlatiladigan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tizimning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xizmatidir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2800" dirty="0">
              <a:latin typeface="Agency FB" panose="020B0503020202020204" pitchFamily="34" charset="0"/>
            </a:endParaRPr>
          </a:p>
          <a:p>
            <a:pPr algn="just"/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dirty="0" err="1">
                <a:latin typeface="Agency FB" panose="020B0503020202020204" pitchFamily="34" charset="0"/>
              </a:rPr>
              <a:t>Crontab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komandasi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cron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xizmatini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ishga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tushirish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uchun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buyruqlar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ko'rsatmalar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mavjud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bo'lgan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crontab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faylini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yaratadi</a:t>
            </a:r>
            <a:r>
              <a:rPr lang="en-US" sz="2800" dirty="0">
                <a:latin typeface="Agency FB" panose="020B0503020202020204" pitchFamily="34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550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latin typeface="Agency FB" panose="020B0503020202020204" pitchFamily="34" charset="0"/>
              </a:rPr>
              <a:t>operatsion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tizimida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Planlar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yaratish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03417"/>
              </p:ext>
            </p:extLst>
          </p:nvPr>
        </p:nvGraphicFramePr>
        <p:xfrm>
          <a:off x="1424510" y="1953239"/>
          <a:ext cx="9349881" cy="415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591">
                  <a:extLst>
                    <a:ext uri="{9D8B030D-6E8A-4147-A177-3AD203B41FA5}">
                      <a16:colId xmlns:a16="http://schemas.microsoft.com/office/drawing/2014/main" val="108455257"/>
                    </a:ext>
                  </a:extLst>
                </a:gridCol>
                <a:gridCol w="2359931">
                  <a:extLst>
                    <a:ext uri="{9D8B030D-6E8A-4147-A177-3AD203B41FA5}">
                      <a16:colId xmlns:a16="http://schemas.microsoft.com/office/drawing/2014/main" val="120470538"/>
                    </a:ext>
                  </a:extLst>
                </a:gridCol>
                <a:gridCol w="5007359">
                  <a:extLst>
                    <a:ext uri="{9D8B030D-6E8A-4147-A177-3AD203B41FA5}">
                      <a16:colId xmlns:a16="http://schemas.microsoft.com/office/drawing/2014/main" val="2441471426"/>
                    </a:ext>
                  </a:extLst>
                </a:gridCol>
              </a:tblGrid>
              <a:tr h="3862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Izoh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Qiymat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oralig'i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Ta'rif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72944"/>
                  </a:ext>
                </a:extLst>
              </a:tr>
              <a:tr h="48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gency FB" panose="020B0503020202020204" pitchFamily="34" charset="0"/>
                        </a:rPr>
                        <a:t>minute</a:t>
                      </a:r>
                    </a:p>
                  </a:txBody>
                  <a:tcPr marL="190024" marR="190024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0-59</a:t>
                      </a:r>
                    </a:p>
                  </a:txBody>
                  <a:tcPr marL="190024" marR="190024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ishga</a:t>
                      </a:r>
                      <a:r>
                        <a:rPr lang="en-US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tushirish</a:t>
                      </a:r>
                      <a:r>
                        <a:rPr lang="en-US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minuti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0337"/>
                  </a:ext>
                </a:extLst>
              </a:tr>
              <a:tr h="48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gency FB" panose="020B0503020202020204" pitchFamily="34" charset="0"/>
                        </a:rPr>
                        <a:t>hour</a:t>
                      </a:r>
                    </a:p>
                  </a:txBody>
                  <a:tcPr marL="190024" marR="190024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0-23</a:t>
                      </a:r>
                    </a:p>
                  </a:txBody>
                  <a:tcPr marL="190024" marR="190024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ishga</a:t>
                      </a:r>
                      <a:r>
                        <a:rPr lang="en-US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tushirish</a:t>
                      </a:r>
                      <a:r>
                        <a:rPr lang="en-US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soati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320748"/>
                  </a:ext>
                </a:extLst>
              </a:tr>
              <a:tr h="48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90024" marR="190024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1-31</a:t>
                      </a:r>
                    </a:p>
                  </a:txBody>
                  <a:tcPr marL="190024" marR="190024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ishga</a:t>
                      </a:r>
                      <a:r>
                        <a:rPr lang="en-US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tushirish</a:t>
                      </a:r>
                      <a:r>
                        <a:rPr lang="en-US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kuni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13363"/>
                  </a:ext>
                </a:extLst>
              </a:tr>
              <a:tr h="48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gency FB" panose="020B0503020202020204" pitchFamily="34" charset="0"/>
                        </a:rPr>
                        <a:t>month</a:t>
                      </a:r>
                    </a:p>
                  </a:txBody>
                  <a:tcPr marL="190024" marR="190024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1-12</a:t>
                      </a:r>
                    </a:p>
                  </a:txBody>
                  <a:tcPr marL="190024" marR="190024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ishga</a:t>
                      </a:r>
                      <a:r>
                        <a:rPr lang="en-US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tushirish</a:t>
                      </a:r>
                      <a:r>
                        <a:rPr lang="en-US" dirty="0" smtClean="0">
                          <a:latin typeface="Agency FB" panose="020B0503020202020204" pitchFamily="34" charset="0"/>
                        </a:rPr>
                        <a:t>  </a:t>
                      </a:r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oyi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47175"/>
                  </a:ext>
                </a:extLst>
              </a:tr>
              <a:tr h="48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gency FB" panose="020B0503020202020204" pitchFamily="34" charset="0"/>
                        </a:rPr>
                        <a:t>weekday</a:t>
                      </a:r>
                    </a:p>
                  </a:txBody>
                  <a:tcPr marL="190024" marR="190024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0 - 6</a:t>
                      </a:r>
                    </a:p>
                  </a:txBody>
                  <a:tcPr marL="190024" marR="190024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ishga</a:t>
                      </a:r>
                      <a:r>
                        <a:rPr lang="en-US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tushirish</a:t>
                      </a:r>
                      <a:r>
                        <a:rPr lang="en-US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kuni</a:t>
                      </a:r>
                      <a:r>
                        <a:rPr lang="en-US" dirty="0" smtClean="0">
                          <a:latin typeface="Agency FB" panose="020B0503020202020204" pitchFamily="34" charset="0"/>
                        </a:rPr>
                        <a:t>(</a:t>
                      </a:r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haftadagi</a:t>
                      </a:r>
                      <a:r>
                        <a:rPr lang="en-US" dirty="0" smtClean="0">
                          <a:latin typeface="Agency FB" panose="020B0503020202020204" pitchFamily="34" charset="0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10801"/>
                  </a:ext>
                </a:extLst>
              </a:tr>
              <a:tr h="8555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command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190024" marR="190024" marT="95250" marB="9525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190024" marR="190024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Amalga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oshirish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buyruqlar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ketma-ketligi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Ular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buyruqlar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bajariladigan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fayllar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masalan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skriptlar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yoki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fayllarning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kombinatsiyasi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bo'lishi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mumkin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7355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997208" y="991707"/>
            <a:ext cx="80541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err="1">
                <a:latin typeface="Agency FB" panose="020B0503020202020204" pitchFamily="34" charset="0"/>
              </a:rPr>
              <a:t>Har</a:t>
            </a:r>
            <a:r>
              <a:rPr lang="ru-RU" sz="2600" b="1" dirty="0">
                <a:latin typeface="Agency FB" panose="020B0503020202020204" pitchFamily="34" charset="0"/>
              </a:rPr>
              <a:t> </a:t>
            </a:r>
            <a:r>
              <a:rPr lang="ru-RU" sz="2600" b="1" dirty="0" err="1">
                <a:latin typeface="Agency FB" panose="020B0503020202020204" pitchFamily="34" charset="0"/>
              </a:rPr>
              <a:t>bir</a:t>
            </a:r>
            <a:r>
              <a:rPr lang="ru-RU" sz="2600" b="1" dirty="0">
                <a:latin typeface="Agency FB" panose="020B0503020202020204" pitchFamily="34" charset="0"/>
              </a:rPr>
              <a:t> </a:t>
            </a:r>
            <a:r>
              <a:rPr lang="ru-RU" sz="2600" b="1" dirty="0" err="1">
                <a:latin typeface="Agency FB" panose="020B0503020202020204" pitchFamily="34" charset="0"/>
              </a:rPr>
              <a:t>crontab</a:t>
            </a:r>
            <a:r>
              <a:rPr lang="ru-RU" sz="2600" b="1" dirty="0">
                <a:latin typeface="Agency FB" panose="020B0503020202020204" pitchFamily="34" charset="0"/>
              </a:rPr>
              <a:t> </a:t>
            </a:r>
            <a:r>
              <a:rPr lang="ru-RU" sz="2600" b="1" dirty="0" err="1">
                <a:latin typeface="Agency FB" panose="020B0503020202020204" pitchFamily="34" charset="0"/>
              </a:rPr>
              <a:t>usuli</a:t>
            </a:r>
            <a:r>
              <a:rPr lang="ru-RU" sz="2600" b="1" dirty="0">
                <a:latin typeface="Agency FB" panose="020B0503020202020204" pitchFamily="34" charset="0"/>
              </a:rPr>
              <a:t> </a:t>
            </a:r>
            <a:r>
              <a:rPr lang="ru-RU" sz="2600" b="1" dirty="0" err="1">
                <a:latin typeface="Agency FB" panose="020B0503020202020204" pitchFamily="34" charset="0"/>
              </a:rPr>
              <a:t>quyidagi</a:t>
            </a:r>
            <a:r>
              <a:rPr lang="ru-RU" sz="2600" b="1" dirty="0">
                <a:latin typeface="Agency FB" panose="020B0503020202020204" pitchFamily="34" charset="0"/>
              </a:rPr>
              <a:t> </a:t>
            </a:r>
            <a:r>
              <a:rPr lang="ru-RU" sz="2600" b="1" dirty="0" err="1">
                <a:latin typeface="Agency FB" panose="020B0503020202020204" pitchFamily="34" charset="0"/>
              </a:rPr>
              <a:t>tartibda</a:t>
            </a:r>
            <a:r>
              <a:rPr lang="ru-RU" sz="2600" b="1" dirty="0">
                <a:latin typeface="Agency FB" panose="020B0503020202020204" pitchFamily="34" charset="0"/>
              </a:rPr>
              <a:t> </a:t>
            </a:r>
            <a:r>
              <a:rPr lang="ru-RU" sz="2600" b="1" dirty="0" err="1">
                <a:latin typeface="Agency FB" panose="020B0503020202020204" pitchFamily="34" charset="0"/>
              </a:rPr>
              <a:t>berilgan</a:t>
            </a:r>
            <a:r>
              <a:rPr lang="ru-RU" sz="2600" b="1" dirty="0">
                <a:latin typeface="Agency FB" panose="020B0503020202020204" pitchFamily="34" charset="0"/>
              </a:rPr>
              <a:t> </a:t>
            </a:r>
            <a:r>
              <a:rPr lang="ru-RU" sz="2600" b="1" dirty="0" err="1">
                <a:latin typeface="Agency FB" panose="020B0503020202020204" pitchFamily="34" charset="0"/>
              </a:rPr>
              <a:t>oltita</a:t>
            </a:r>
            <a:r>
              <a:rPr lang="ru-RU" sz="2600" b="1" dirty="0">
                <a:latin typeface="Agency FB" panose="020B0503020202020204" pitchFamily="34" charset="0"/>
              </a:rPr>
              <a:t> </a:t>
            </a:r>
            <a:r>
              <a:rPr lang="ru-RU" sz="2600" b="1" dirty="0" err="1">
                <a:latin typeface="Agency FB" panose="020B0503020202020204" pitchFamily="34" charset="0"/>
              </a:rPr>
              <a:t>maydondan</a:t>
            </a:r>
            <a:r>
              <a:rPr lang="ru-RU" sz="2600" b="1" dirty="0">
                <a:latin typeface="Agency FB" panose="020B0503020202020204" pitchFamily="34" charset="0"/>
              </a:rPr>
              <a:t> </a:t>
            </a:r>
            <a:r>
              <a:rPr lang="ru-RU" sz="2600" b="1" dirty="0" err="1">
                <a:latin typeface="Agency FB" panose="020B0503020202020204" pitchFamily="34" charset="0"/>
              </a:rPr>
              <a:t>iborat</a:t>
            </a:r>
            <a:r>
              <a:rPr lang="ru-RU" sz="2600" b="1" dirty="0">
                <a:latin typeface="Agency FB" panose="020B0503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433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3586" y="5532429"/>
            <a:ext cx="11808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azimov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ALL=ALL,!/bin/bash,!/bin/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su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,/bin/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su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iqusr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,!/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sbin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useradd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,!/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sbin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userdel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,!/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/bin/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passwd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root,!/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sbin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visudo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97977" y="395653"/>
            <a:ext cx="9161584" cy="370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sshd_config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ruhsat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kiraoladi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masofan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linuxga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AllowUsers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muhammadjon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user_nomi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AllowGroups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ruhsat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DenyUsers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ruhsat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etilmagan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DenyGroups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ruhsat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etilmagan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 "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2019-11-20 19:53:00“	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(Linux </a:t>
            </a:r>
            <a:r>
              <a:rPr lang="en-U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vaqtini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latin typeface="Agency FB" panose="020B0503020202020204" pitchFamily="34" charset="0"/>
              </a:rPr>
              <a:t>operatsion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tizimida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Scriptlar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yaratish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05707" y="844062"/>
            <a:ext cx="8906608" cy="558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gency FB" panose="020B0503020202020204" pitchFamily="34" charset="0"/>
            </a:endParaRPr>
          </a:p>
          <a:p>
            <a:pPr algn="ctr"/>
            <a:endParaRPr lang="en-US" b="1" dirty="0">
              <a:latin typeface="Agency FB" panose="020B0503020202020204" pitchFamily="34" charset="0"/>
            </a:endParaRPr>
          </a:p>
          <a:p>
            <a:pPr algn="ctr"/>
            <a:endParaRPr lang="en-US" b="1" dirty="0" smtClean="0">
              <a:latin typeface="Agency FB" panose="020B0503020202020204" pitchFamily="34" charset="0"/>
            </a:endParaRPr>
          </a:p>
          <a:p>
            <a:pPr algn="ctr"/>
            <a:endParaRPr lang="en-US" b="1" dirty="0" smtClean="0">
              <a:latin typeface="Agency FB" panose="020B0503020202020204" pitchFamily="34" charset="0"/>
            </a:endParaRPr>
          </a:p>
          <a:p>
            <a:pPr algn="ctr"/>
            <a:r>
              <a:rPr lang="en-US" b="1" dirty="0" err="1" smtClean="0">
                <a:latin typeface="Agency FB" panose="020B0503020202020204" pitchFamily="34" charset="0"/>
              </a:rPr>
              <a:t>Misol:Script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yaratishga</a:t>
            </a:r>
            <a:endParaRPr lang="en-US" b="1" dirty="0">
              <a:latin typeface="Agency FB" panose="020B0503020202020204" pitchFamily="34" charset="0"/>
            </a:endParaRPr>
          </a:p>
          <a:p>
            <a:pPr marL="514350" indent="-514350">
              <a:buAutoNum type="arabicPeriod"/>
            </a:pPr>
            <a:endParaRPr lang="en-US" sz="500" dirty="0"/>
          </a:p>
          <a:p>
            <a:r>
              <a:rPr lang="en-US" dirty="0" smtClean="0"/>
              <a:t>1.	</a:t>
            </a:r>
            <a:r>
              <a:rPr lang="en-US" dirty="0" err="1"/>
              <a:t>nano</a:t>
            </a:r>
            <a:r>
              <a:rPr lang="en-US" dirty="0"/>
              <a:t> script.sh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#! /bin/bash</a:t>
            </a:r>
          </a:p>
          <a:p>
            <a:pPr lvl="2"/>
            <a:r>
              <a:rPr lang="en-US" dirty="0"/>
              <a:t>     reboot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smtClean="0"/>
              <a:t>+x script.sh or (</a:t>
            </a:r>
            <a:r>
              <a:rPr lang="en-US" dirty="0" err="1"/>
              <a:t>chmod</a:t>
            </a:r>
            <a:r>
              <a:rPr lang="en-US" dirty="0"/>
              <a:t> 777 script.sh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sz="500" dirty="0"/>
          </a:p>
          <a:p>
            <a:r>
              <a:rPr lang="en-US" dirty="0" smtClean="0"/>
              <a:t>3.	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/>
              <a:t>script.sh</a:t>
            </a:r>
          </a:p>
          <a:p>
            <a:pPr fontAlgn="base"/>
            <a:r>
              <a:rPr lang="en-US" dirty="0"/>
              <a:t>	#!/bin/bash</a:t>
            </a:r>
          </a:p>
          <a:p>
            <a:pPr fontAlgn="base"/>
            <a:r>
              <a:rPr lang="en-US" dirty="0"/>
              <a:t> 	</a:t>
            </a:r>
            <a:r>
              <a:rPr lang="en-US" dirty="0" err="1"/>
              <a:t>mkdir</a:t>
            </a:r>
            <a:r>
              <a:rPr lang="en-US" dirty="0"/>
              <a:t> scripts</a:t>
            </a:r>
          </a:p>
          <a:p>
            <a:pPr fontAlgn="base"/>
            <a:r>
              <a:rPr lang="en-US" dirty="0"/>
              <a:t>	cd scripts</a:t>
            </a:r>
          </a:p>
          <a:p>
            <a:pPr fontAlgn="base"/>
            <a:r>
              <a:rPr lang="en-US" dirty="0"/>
              <a:t>	touch f1 f2 f3</a:t>
            </a:r>
          </a:p>
          <a:p>
            <a:pPr fontAlgn="base"/>
            <a:r>
              <a:rPr lang="en-US" dirty="0"/>
              <a:t>	ls -al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5077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latin typeface="Agency FB" panose="020B0503020202020204" pitchFamily="34" charset="0"/>
              </a:rPr>
              <a:t>operatsion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tizimida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Scriptlar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yaratish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79694" y="1251438"/>
            <a:ext cx="4475285" cy="3622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Agency FB" panose="020B0503020202020204" pitchFamily="34" charset="0"/>
              </a:rPr>
              <a:t>Misol:Script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yaratishga</a:t>
            </a:r>
            <a:endParaRPr lang="en-US" b="1" dirty="0">
              <a:latin typeface="Agency FB" panose="020B05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 err="1"/>
              <a:t>nano</a:t>
            </a:r>
            <a:r>
              <a:rPr lang="en-US" dirty="0"/>
              <a:t> script.sh</a:t>
            </a:r>
          </a:p>
          <a:p>
            <a:pPr marL="514350" indent="-514350">
              <a:buAutoNum type="arabicPeriod"/>
            </a:pPr>
            <a:endParaRPr lang="en-US" sz="500" dirty="0"/>
          </a:p>
          <a:p>
            <a:r>
              <a:rPr lang="en-US" dirty="0" smtClean="0"/>
              <a:t>2. </a:t>
            </a:r>
            <a:r>
              <a:rPr lang="en-US" dirty="0"/>
              <a:t>#! /bin/bash</a:t>
            </a:r>
          </a:p>
          <a:p>
            <a:r>
              <a:rPr lang="en-US" dirty="0"/>
              <a:t>     reboot</a:t>
            </a:r>
          </a:p>
          <a:p>
            <a:endParaRPr lang="en-US" sz="300" dirty="0"/>
          </a:p>
          <a:p>
            <a:r>
              <a:rPr lang="en-US" dirty="0" smtClean="0"/>
              <a:t>3. </a:t>
            </a:r>
            <a:r>
              <a:rPr lang="en-US" dirty="0"/>
              <a:t>Date</a:t>
            </a:r>
          </a:p>
          <a:p>
            <a:endParaRPr lang="en-US" sz="500" dirty="0"/>
          </a:p>
          <a:p>
            <a:r>
              <a:rPr lang="en-US" dirty="0" smtClean="0"/>
              <a:t>4.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crontab</a:t>
            </a:r>
            <a:r>
              <a:rPr lang="en-US" dirty="0"/>
              <a:t> </a:t>
            </a:r>
          </a:p>
          <a:p>
            <a:endParaRPr lang="en-US" sz="500" dirty="0"/>
          </a:p>
          <a:p>
            <a:r>
              <a:rPr lang="en-US" dirty="0" smtClean="0"/>
              <a:t>5. </a:t>
            </a:r>
            <a:r>
              <a:rPr lang="en-US" dirty="0"/>
              <a:t>01 7    * * *   root     /script.sh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5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latin typeface="Agency FB" panose="020B0503020202020204" pitchFamily="34" charset="0"/>
              </a:rPr>
              <a:t>operatsion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tizimida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Planlar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yaratish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75566" y="1410149"/>
            <a:ext cx="9040483" cy="4630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i="1" dirty="0" smtClean="0">
                <a:latin typeface="Agency FB" panose="020B0503020202020204" pitchFamily="34" charset="0"/>
              </a:rPr>
              <a:t>1. </a:t>
            </a:r>
            <a:r>
              <a:rPr lang="en-US" sz="2500" i="1" dirty="0" err="1" smtClean="0">
                <a:latin typeface="Agency FB" panose="020B0503020202020204" pitchFamily="34" charset="0"/>
              </a:rPr>
              <a:t>Har</a:t>
            </a:r>
            <a:r>
              <a:rPr lang="en-US" sz="2500" i="1" dirty="0" smtClean="0">
                <a:latin typeface="Agency FB" panose="020B0503020202020204" pitchFamily="34" charset="0"/>
              </a:rPr>
              <a:t> </a:t>
            </a:r>
            <a:r>
              <a:rPr lang="en-US" sz="2500" i="1" dirty="0" err="1">
                <a:latin typeface="Agency FB" panose="020B0503020202020204" pitchFamily="34" charset="0"/>
              </a:rPr>
              <a:t>dushanba</a:t>
            </a:r>
            <a:r>
              <a:rPr lang="en-US" sz="2500" i="1" dirty="0">
                <a:latin typeface="Agency FB" panose="020B0503020202020204" pitchFamily="34" charset="0"/>
              </a:rPr>
              <a:t> </a:t>
            </a:r>
            <a:r>
              <a:rPr lang="en-US" sz="2500" i="1" dirty="0" err="1">
                <a:latin typeface="Agency FB" panose="020B0503020202020204" pitchFamily="34" charset="0"/>
              </a:rPr>
              <a:t>kuni</a:t>
            </a:r>
            <a:r>
              <a:rPr lang="en-US" sz="2500" i="1" dirty="0">
                <a:latin typeface="Agency FB" panose="020B0503020202020204" pitchFamily="34" charset="0"/>
              </a:rPr>
              <a:t> </a:t>
            </a:r>
            <a:r>
              <a:rPr lang="en-US" sz="2500" i="1" dirty="0" err="1">
                <a:latin typeface="Agency FB" panose="020B0503020202020204" pitchFamily="34" charset="0"/>
              </a:rPr>
              <a:t>soat</a:t>
            </a:r>
            <a:r>
              <a:rPr lang="en-US" sz="2500" i="1" dirty="0">
                <a:latin typeface="Agency FB" panose="020B0503020202020204" pitchFamily="34" charset="0"/>
              </a:rPr>
              <a:t> 9:00 </a:t>
            </a:r>
            <a:r>
              <a:rPr lang="en-US" sz="2500" i="1" dirty="0" err="1">
                <a:latin typeface="Agency FB" panose="020B0503020202020204" pitchFamily="34" charset="0"/>
              </a:rPr>
              <a:t>va</a:t>
            </a:r>
            <a:r>
              <a:rPr lang="en-US" sz="2500" i="1" dirty="0">
                <a:latin typeface="Agency FB" panose="020B0503020202020204" pitchFamily="34" charset="0"/>
              </a:rPr>
              <a:t> 18:00 da </a:t>
            </a:r>
            <a:r>
              <a:rPr lang="en-US" sz="2500" i="1" dirty="0" err="1">
                <a:latin typeface="Agency FB" panose="020B0503020202020204" pitchFamily="34" charset="0"/>
              </a:rPr>
              <a:t>skriptni</a:t>
            </a:r>
            <a:r>
              <a:rPr lang="en-US" sz="2500" i="1" dirty="0">
                <a:latin typeface="Agency FB" panose="020B0503020202020204" pitchFamily="34" charset="0"/>
              </a:rPr>
              <a:t> </a:t>
            </a:r>
            <a:r>
              <a:rPr lang="en-US" sz="2500" i="1" dirty="0" err="1">
                <a:latin typeface="Agency FB" panose="020B0503020202020204" pitchFamily="34" charset="0"/>
              </a:rPr>
              <a:t>ishga</a:t>
            </a:r>
            <a:r>
              <a:rPr lang="en-US" sz="2500" i="1" dirty="0">
                <a:latin typeface="Agency FB" panose="020B0503020202020204" pitchFamily="34" charset="0"/>
              </a:rPr>
              <a:t> </a:t>
            </a:r>
            <a:r>
              <a:rPr lang="en-US" sz="2500" i="1" dirty="0" err="1" smtClean="0">
                <a:latin typeface="Agency FB" panose="020B0503020202020204" pitchFamily="34" charset="0"/>
              </a:rPr>
              <a:t>tushirish</a:t>
            </a:r>
            <a:endParaRPr lang="en-US" sz="2500" i="1" dirty="0" smtClean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b="1" i="1" dirty="0" smtClean="0">
                <a:latin typeface="Agency FB" panose="020B0503020202020204" pitchFamily="34" charset="0"/>
              </a:rPr>
              <a:t>	0 </a:t>
            </a:r>
            <a:r>
              <a:rPr lang="en-US" sz="2500" b="1" i="1" dirty="0">
                <a:latin typeface="Agency FB" panose="020B0503020202020204" pitchFamily="34" charset="0"/>
              </a:rPr>
              <a:t>9,18 * * 1 </a:t>
            </a:r>
            <a:r>
              <a:rPr lang="en-US" sz="2500" b="1" i="1" dirty="0" smtClean="0">
                <a:latin typeface="Agency FB" panose="020B0503020202020204" pitchFamily="34" charset="0"/>
              </a:rPr>
              <a:t>/script.sh</a:t>
            </a:r>
          </a:p>
          <a:p>
            <a:pPr>
              <a:lnSpc>
                <a:spcPct val="150000"/>
              </a:lnSpc>
            </a:pPr>
            <a:r>
              <a:rPr lang="en-US" sz="2500" i="1" dirty="0" smtClean="0">
                <a:latin typeface="Agency FB" panose="020B0503020202020204" pitchFamily="34" charset="0"/>
              </a:rPr>
              <a:t>2. </a:t>
            </a:r>
            <a:r>
              <a:rPr lang="en-US" sz="2500" i="1" dirty="0" err="1" smtClean="0">
                <a:latin typeface="Agency FB" panose="020B0503020202020204" pitchFamily="34" charset="0"/>
              </a:rPr>
              <a:t>Har</a:t>
            </a:r>
            <a:r>
              <a:rPr lang="en-US" sz="2500" i="1" dirty="0" smtClean="0">
                <a:latin typeface="Agency FB" panose="020B0503020202020204" pitchFamily="34" charset="0"/>
              </a:rPr>
              <a:t> </a:t>
            </a:r>
            <a:r>
              <a:rPr lang="en-US" sz="2500" i="1" dirty="0" err="1">
                <a:latin typeface="Agency FB" panose="020B0503020202020204" pitchFamily="34" charset="0"/>
              </a:rPr>
              <a:t>kuni</a:t>
            </a:r>
            <a:r>
              <a:rPr lang="en-US" sz="2500" i="1" dirty="0">
                <a:latin typeface="Agency FB" panose="020B0503020202020204" pitchFamily="34" charset="0"/>
              </a:rPr>
              <a:t> 0:30 </a:t>
            </a:r>
            <a:r>
              <a:rPr lang="en-US" sz="2500" i="1" dirty="0" err="1">
                <a:latin typeface="Agency FB" panose="020B0503020202020204" pitchFamily="34" charset="0"/>
              </a:rPr>
              <a:t>va</a:t>
            </a:r>
            <a:r>
              <a:rPr lang="en-US" sz="2500" i="1" dirty="0">
                <a:latin typeface="Agency FB" panose="020B0503020202020204" pitchFamily="34" charset="0"/>
              </a:rPr>
              <a:t> 12:30 da </a:t>
            </a:r>
            <a:r>
              <a:rPr lang="en-US" sz="2500" i="1" dirty="0" err="1">
                <a:latin typeface="Agency FB" panose="020B0503020202020204" pitchFamily="34" charset="0"/>
              </a:rPr>
              <a:t>skriptni</a:t>
            </a:r>
            <a:r>
              <a:rPr lang="en-US" sz="2500" i="1" dirty="0">
                <a:latin typeface="Agency FB" panose="020B0503020202020204" pitchFamily="34" charset="0"/>
              </a:rPr>
              <a:t> </a:t>
            </a:r>
            <a:r>
              <a:rPr lang="en-US" sz="2500" i="1" dirty="0" err="1">
                <a:latin typeface="Agency FB" panose="020B0503020202020204" pitchFamily="34" charset="0"/>
              </a:rPr>
              <a:t>ishga</a:t>
            </a:r>
            <a:r>
              <a:rPr lang="en-US" sz="2500" i="1" dirty="0">
                <a:latin typeface="Agency FB" panose="020B0503020202020204" pitchFamily="34" charset="0"/>
              </a:rPr>
              <a:t> </a:t>
            </a:r>
            <a:r>
              <a:rPr lang="en-US" sz="2500" i="1" dirty="0" err="1">
                <a:latin typeface="Agency FB" panose="020B0503020202020204" pitchFamily="34" charset="0"/>
              </a:rPr>
              <a:t>tushirish</a:t>
            </a:r>
            <a:r>
              <a:rPr lang="en-US" sz="2500" i="1" dirty="0" smtClean="0">
                <a:latin typeface="Agency FB" panose="020B0503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500" b="1" i="1" dirty="0" smtClean="0">
                <a:latin typeface="Agency FB" panose="020B0503020202020204" pitchFamily="34" charset="0"/>
              </a:rPr>
              <a:t>	30 </a:t>
            </a:r>
            <a:r>
              <a:rPr lang="en-US" sz="2500" b="1" i="1" dirty="0">
                <a:latin typeface="Agency FB" panose="020B0503020202020204" pitchFamily="34" charset="0"/>
              </a:rPr>
              <a:t>*/12 * * * </a:t>
            </a:r>
            <a:r>
              <a:rPr lang="en-US" sz="2500" b="1" i="1" dirty="0" smtClean="0">
                <a:latin typeface="Agency FB" panose="020B0503020202020204" pitchFamily="34" charset="0"/>
              </a:rPr>
              <a:t>script.sh</a:t>
            </a:r>
          </a:p>
          <a:p>
            <a:pPr>
              <a:lnSpc>
                <a:spcPct val="150000"/>
              </a:lnSpc>
            </a:pPr>
            <a:r>
              <a:rPr lang="en-US" sz="2500" i="1" dirty="0" smtClean="0">
                <a:latin typeface="Agency FB" panose="020B0503020202020204" pitchFamily="34" charset="0"/>
              </a:rPr>
              <a:t>3. </a:t>
            </a:r>
            <a:r>
              <a:rPr lang="en-US" sz="2500" i="1" dirty="0" err="1" smtClean="0">
                <a:latin typeface="Agency FB" panose="020B0503020202020204" pitchFamily="34" charset="0"/>
              </a:rPr>
              <a:t>Har</a:t>
            </a:r>
            <a:r>
              <a:rPr lang="en-US" sz="2500" i="1" dirty="0" smtClean="0">
                <a:latin typeface="Agency FB" panose="020B0503020202020204" pitchFamily="34" charset="0"/>
              </a:rPr>
              <a:t> </a:t>
            </a:r>
            <a:r>
              <a:rPr lang="en-US" sz="2500" i="1" dirty="0">
                <a:latin typeface="Agency FB" panose="020B0503020202020204" pitchFamily="34" charset="0"/>
              </a:rPr>
              <a:t>oy 1-da </a:t>
            </a:r>
            <a:r>
              <a:rPr lang="en-US" sz="2500" i="1" dirty="0" err="1">
                <a:latin typeface="Agency FB" panose="020B0503020202020204" pitchFamily="34" charset="0"/>
              </a:rPr>
              <a:t>soat</a:t>
            </a:r>
            <a:r>
              <a:rPr lang="en-US" sz="2500" i="1" dirty="0">
                <a:latin typeface="Agency FB" panose="020B0503020202020204" pitchFamily="34" charset="0"/>
              </a:rPr>
              <a:t> 12:00 da </a:t>
            </a:r>
            <a:r>
              <a:rPr lang="en-US" sz="2500" i="1" dirty="0" err="1">
                <a:latin typeface="Agency FB" panose="020B0503020202020204" pitchFamily="34" charset="0"/>
              </a:rPr>
              <a:t>ishga</a:t>
            </a:r>
            <a:r>
              <a:rPr lang="en-US" sz="2500" i="1" dirty="0">
                <a:latin typeface="Agency FB" panose="020B0503020202020204" pitchFamily="34" charset="0"/>
              </a:rPr>
              <a:t> </a:t>
            </a:r>
            <a:r>
              <a:rPr lang="en-US" sz="2500" i="1" dirty="0" err="1">
                <a:latin typeface="Agency FB" panose="020B0503020202020204" pitchFamily="34" charset="0"/>
              </a:rPr>
              <a:t>tushiring</a:t>
            </a:r>
            <a:r>
              <a:rPr lang="en-US" sz="2500" i="1" dirty="0" smtClean="0">
                <a:latin typeface="Agency FB" panose="020B0503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500" b="1" i="1" dirty="0" smtClean="0">
                <a:latin typeface="Agency FB" panose="020B0503020202020204" pitchFamily="34" charset="0"/>
              </a:rPr>
              <a:t>	0 </a:t>
            </a:r>
            <a:r>
              <a:rPr lang="en-US" sz="2500" b="1" i="1" dirty="0">
                <a:latin typeface="Agency FB" panose="020B0503020202020204" pitchFamily="34" charset="0"/>
              </a:rPr>
              <a:t>12 1 * * script.sh</a:t>
            </a:r>
          </a:p>
          <a:p>
            <a:pPr>
              <a:lnSpc>
                <a:spcPct val="150000"/>
              </a:lnSpc>
            </a:pPr>
            <a:r>
              <a:rPr lang="en-US" sz="2500" i="1" dirty="0" smtClean="0">
                <a:latin typeface="Agency FB" panose="020B0503020202020204" pitchFamily="34" charset="0"/>
              </a:rPr>
              <a:t>4.Dushanba </a:t>
            </a:r>
            <a:r>
              <a:rPr lang="en-US" sz="2500" i="1" dirty="0" err="1">
                <a:latin typeface="Agency FB" panose="020B0503020202020204" pitchFamily="34" charset="0"/>
              </a:rPr>
              <a:t>va</a:t>
            </a:r>
            <a:r>
              <a:rPr lang="en-US" sz="2500" i="1" dirty="0">
                <a:latin typeface="Agency FB" panose="020B0503020202020204" pitchFamily="34" charset="0"/>
              </a:rPr>
              <a:t> </a:t>
            </a:r>
            <a:r>
              <a:rPr lang="en-US" sz="2500" i="1" dirty="0" err="1">
                <a:latin typeface="Agency FB" panose="020B0503020202020204" pitchFamily="34" charset="0"/>
              </a:rPr>
              <a:t>juma</a:t>
            </a:r>
            <a:r>
              <a:rPr lang="en-US" sz="2500" i="1" dirty="0">
                <a:latin typeface="Agency FB" panose="020B0503020202020204" pitchFamily="34" charset="0"/>
              </a:rPr>
              <a:t> </a:t>
            </a:r>
            <a:r>
              <a:rPr lang="en-US" sz="2500" i="1" dirty="0" err="1">
                <a:latin typeface="Agency FB" panose="020B0503020202020204" pitchFamily="34" charset="0"/>
              </a:rPr>
              <a:t>kunlari</a:t>
            </a:r>
            <a:r>
              <a:rPr lang="en-US" sz="2500" i="1" dirty="0">
                <a:latin typeface="Agency FB" panose="020B0503020202020204" pitchFamily="34" charset="0"/>
              </a:rPr>
              <a:t> </a:t>
            </a:r>
            <a:r>
              <a:rPr lang="en-US" sz="2500" i="1" dirty="0" err="1">
                <a:latin typeface="Agency FB" panose="020B0503020202020204" pitchFamily="34" charset="0"/>
              </a:rPr>
              <a:t>yarim</a:t>
            </a:r>
            <a:r>
              <a:rPr lang="en-US" sz="2500" i="1" dirty="0">
                <a:latin typeface="Agency FB" panose="020B0503020202020204" pitchFamily="34" charset="0"/>
              </a:rPr>
              <a:t> </a:t>
            </a:r>
            <a:r>
              <a:rPr lang="en-US" sz="2500" i="1" dirty="0" err="1">
                <a:latin typeface="Agency FB" panose="020B0503020202020204" pitchFamily="34" charset="0"/>
              </a:rPr>
              <a:t>tunda</a:t>
            </a:r>
            <a:r>
              <a:rPr lang="en-US" sz="2500" i="1" dirty="0">
                <a:latin typeface="Agency FB" panose="020B0503020202020204" pitchFamily="34" charset="0"/>
              </a:rPr>
              <a:t> </a:t>
            </a:r>
            <a:r>
              <a:rPr lang="en-US" sz="2500" i="1" dirty="0" err="1">
                <a:latin typeface="Agency FB" panose="020B0503020202020204" pitchFamily="34" charset="0"/>
              </a:rPr>
              <a:t>ishlating</a:t>
            </a:r>
            <a:r>
              <a:rPr lang="en-US" sz="2500" i="1" dirty="0" smtClean="0">
                <a:latin typeface="Agency FB" panose="020B0503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500" b="1" i="1" dirty="0" smtClean="0">
                <a:latin typeface="Agency FB" panose="020B0503020202020204" pitchFamily="34" charset="0"/>
              </a:rPr>
              <a:t>	0 </a:t>
            </a:r>
            <a:r>
              <a:rPr lang="en-US" sz="2500" b="1" i="1" dirty="0">
                <a:latin typeface="Agency FB" panose="020B0503020202020204" pitchFamily="34" charset="0"/>
              </a:rPr>
              <a:t>0 * * 1-5 </a:t>
            </a:r>
            <a:r>
              <a:rPr lang="en-US" sz="2500" b="1" i="1" dirty="0" smtClean="0">
                <a:latin typeface="Agency FB" panose="020B0503020202020204" pitchFamily="34" charset="0"/>
              </a:rPr>
              <a:t>/script.sh</a:t>
            </a:r>
            <a:endParaRPr lang="en-US" sz="2500" b="1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36895" y="618274"/>
            <a:ext cx="97506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Agency FB" panose="020B0503020202020204" pitchFamily="34" charset="0"/>
              </a:rPr>
              <a:t>Script </a:t>
            </a:r>
            <a:r>
              <a:rPr lang="en-US" sz="3000" b="1" dirty="0" err="1" smtClean="0">
                <a:latin typeface="Agency FB" panose="020B0503020202020204" pitchFamily="34" charset="0"/>
              </a:rPr>
              <a:t>yaratish</a:t>
            </a:r>
            <a:r>
              <a:rPr lang="en-US" sz="3000" b="1" dirty="0" smtClean="0">
                <a:latin typeface="Agency FB" panose="020B0503020202020204" pitchFamily="34" charset="0"/>
              </a:rPr>
              <a:t> </a:t>
            </a:r>
            <a:endParaRPr lang="ru-RU" sz="30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08986" y="1376295"/>
            <a:ext cx="71613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i="1" dirty="0" err="1" smtClean="0">
                <a:latin typeface="Agency FB" panose="020B0503020202020204" pitchFamily="34" charset="0"/>
              </a:rPr>
              <a:t>nano</a:t>
            </a:r>
            <a:r>
              <a:rPr lang="en-US" sz="2400" b="1" i="1" dirty="0" smtClean="0">
                <a:latin typeface="Agency FB" panose="020B0503020202020204" pitchFamily="34" charset="0"/>
              </a:rPr>
              <a:t>  script.sh  (script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yaratish</a:t>
            </a:r>
            <a:r>
              <a:rPr lang="en-US" sz="2400" b="1" i="1" dirty="0" smtClean="0">
                <a:latin typeface="Agency FB" panose="020B0503020202020204" pitchFamily="34" charset="0"/>
              </a:rPr>
              <a:t>)</a:t>
            </a:r>
          </a:p>
          <a:p>
            <a:r>
              <a:rPr lang="en-US" sz="2400" b="1" i="1" dirty="0">
                <a:latin typeface="Agency FB" panose="020B0503020202020204" pitchFamily="34" charset="0"/>
              </a:rPr>
              <a:t>#! /bin/bash</a:t>
            </a:r>
            <a:endParaRPr lang="ru-RU" sz="2400" b="1" i="1" dirty="0">
              <a:latin typeface="Agency FB" panose="020B0503020202020204" pitchFamily="34" charset="0"/>
            </a:endParaRPr>
          </a:p>
          <a:p>
            <a:r>
              <a:rPr lang="en-US" sz="2400" b="1" i="1" dirty="0">
                <a:latin typeface="Agency FB" panose="020B0503020202020204" pitchFamily="34" charset="0"/>
              </a:rPr>
              <a:t>Echo </a:t>
            </a:r>
            <a:r>
              <a:rPr lang="en-US" sz="2400" b="1" i="1" dirty="0" smtClean="0">
                <a:latin typeface="Agency FB" panose="020B0503020202020204" pitchFamily="34" charset="0"/>
              </a:rPr>
              <a:t>“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Salom</a:t>
            </a:r>
            <a:r>
              <a:rPr lang="en-US" sz="2400" b="1" i="1" dirty="0" smtClean="0">
                <a:latin typeface="Agency FB" panose="020B0503020202020204" pitchFamily="34" charset="0"/>
              </a:rPr>
              <a:t> Administrator”</a:t>
            </a:r>
          </a:p>
          <a:p>
            <a:endParaRPr lang="en-US" sz="2400" b="1" i="1" dirty="0" smtClean="0">
              <a:latin typeface="Agency FB" panose="020B0503020202020204" pitchFamily="34" charset="0"/>
            </a:endParaRPr>
          </a:p>
          <a:p>
            <a:r>
              <a:rPr lang="en-US" sz="2400" b="1" i="1" dirty="0" smtClean="0">
                <a:latin typeface="Agency FB" panose="020B0503020202020204" pitchFamily="34" charset="0"/>
              </a:rPr>
              <a:t>2.   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chmod</a:t>
            </a:r>
            <a:r>
              <a:rPr lang="en-US" sz="2400" b="1" i="1" dirty="0" smtClean="0">
                <a:latin typeface="Agency FB" panose="020B0503020202020204" pitchFamily="34" charset="0"/>
              </a:rPr>
              <a:t> +x script.sh    (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scriptga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huquq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berish</a:t>
            </a:r>
            <a:r>
              <a:rPr lang="en-US" sz="2400" b="1" i="1" dirty="0" smtClean="0">
                <a:latin typeface="Agency FB" panose="020B0503020202020204" pitchFamily="34" charset="0"/>
              </a:rPr>
              <a:t>)</a:t>
            </a:r>
            <a:endParaRPr lang="en-US" sz="2400" dirty="0" smtClean="0"/>
          </a:p>
          <a:p>
            <a:endParaRPr lang="en-US" sz="2400" b="1" i="1" dirty="0" smtClean="0">
              <a:latin typeface="Agency FB" panose="020B0503020202020204" pitchFamily="34" charset="0"/>
            </a:endParaRPr>
          </a:p>
          <a:p>
            <a:r>
              <a:rPr lang="en-US" sz="2400" b="1" i="1" dirty="0" smtClean="0">
                <a:latin typeface="Agency FB" panose="020B0503020202020204" pitchFamily="34" charset="0"/>
              </a:rPr>
              <a:t>3.    ./script.sh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yoki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sh</a:t>
            </a:r>
            <a:r>
              <a:rPr lang="en-US" sz="2400" b="1" i="1" dirty="0" smtClean="0">
                <a:latin typeface="Agency FB" panose="020B0503020202020204" pitchFamily="34" charset="0"/>
              </a:rPr>
              <a:t> script.sh    (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scriptni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ishga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tushirish</a:t>
            </a:r>
            <a:r>
              <a:rPr lang="en-US" sz="2400" b="1" i="1" dirty="0" smtClean="0">
                <a:latin typeface="Agency FB" panose="020B0503020202020204" pitchFamily="34" charset="0"/>
              </a:rPr>
              <a:t>)</a:t>
            </a:r>
            <a:endParaRPr lang="ru-RU" sz="2400" b="1" i="1" dirty="0" smtClean="0">
              <a:latin typeface="Agency FB" panose="020B0503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83935" y="4112967"/>
            <a:ext cx="2912853" cy="1846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#! /bin/bash</a:t>
            </a:r>
            <a:endParaRPr lang="ru-RU" b="1" dirty="0"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  -r /media/</a:t>
            </a:r>
            <a:r>
              <a:rPr lang="en-US" b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newfolder</a:t>
            </a:r>
            <a:endParaRPr lang="ru-RU" b="1" dirty="0"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 </a:t>
            </a:r>
            <a:r>
              <a:rPr lang="en-US" b="1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/media</a:t>
            </a:r>
            <a:endParaRPr lang="ru-RU" b="1" dirty="0"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08986" y="4112967"/>
            <a:ext cx="2912853" cy="1846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#! /bin/bash</a:t>
            </a:r>
            <a:endParaRPr lang="ru-RU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 /media/newfolder</a:t>
            </a:r>
            <a:endParaRPr lang="ru-RU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 /media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62855" y="202590"/>
            <a:ext cx="1082082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latin typeface="Agency FB" panose="020B0503020202020204" pitchFamily="34" charset="0"/>
              </a:rPr>
              <a:t>nano</a:t>
            </a:r>
            <a:r>
              <a:rPr lang="en-US" sz="2400" b="1" dirty="0" smtClean="0">
                <a:latin typeface="Agency FB" panose="020B0503020202020204" pitchFamily="34" charset="0"/>
              </a:rPr>
              <a:t>  ip.sh  (IP </a:t>
            </a:r>
            <a:r>
              <a:rPr lang="en-US" sz="2400" b="1" dirty="0" err="1" smtClean="0">
                <a:latin typeface="Agency FB" panose="020B0503020202020204" pitchFamily="34" charset="0"/>
              </a:rPr>
              <a:t>addressni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aniqlash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uchun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</a:rPr>
              <a:t>script)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#! </a:t>
            </a:r>
            <a:r>
              <a:rPr lang="en-US" sz="2400" b="1" dirty="0">
                <a:latin typeface="Agency FB" panose="020B0503020202020204" pitchFamily="34" charset="0"/>
              </a:rPr>
              <a:t>/bin/bash</a:t>
            </a:r>
            <a:endParaRPr lang="ru-RU" sz="2400" b="1" dirty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e</a:t>
            </a:r>
            <a:r>
              <a:rPr lang="en-US" sz="2400" b="1" dirty="0" smtClean="0">
                <a:latin typeface="Agency FB" panose="020B0503020202020204" pitchFamily="34" charset="0"/>
              </a:rPr>
              <a:t>cho “</a:t>
            </a:r>
            <a:r>
              <a:rPr lang="en-US" sz="2400" b="1" dirty="0" err="1" smtClean="0">
                <a:latin typeface="Agency FB" panose="020B0503020202020204" pitchFamily="34" charset="0"/>
              </a:rPr>
              <a:t>Sizning</a:t>
            </a:r>
            <a:r>
              <a:rPr lang="en-US" sz="2400" b="1" dirty="0" smtClean="0">
                <a:latin typeface="Agency FB" panose="020B0503020202020204" pitchFamily="34" charset="0"/>
              </a:rPr>
              <a:t> IP address:”</a:t>
            </a:r>
          </a:p>
          <a:p>
            <a:r>
              <a:rPr lang="en-US" sz="2400" b="1" dirty="0" err="1" smtClean="0">
                <a:latin typeface="Agency FB" panose="020B0503020202020204" pitchFamily="34" charset="0"/>
              </a:rPr>
              <a:t>ifconfig</a:t>
            </a:r>
            <a:endParaRPr lang="en-US" sz="2400" b="1" dirty="0" smtClean="0">
              <a:latin typeface="Agency FB" panose="020B0503020202020204" pitchFamily="34" charset="0"/>
            </a:endParaRPr>
          </a:p>
          <a:p>
            <a:r>
              <a:rPr lang="en-US" sz="2400" b="1" dirty="0" err="1" smtClean="0">
                <a:latin typeface="Agency FB" panose="020B0503020202020204" pitchFamily="34" charset="0"/>
              </a:rPr>
              <a:t>chmod</a:t>
            </a:r>
            <a:r>
              <a:rPr lang="en-US" sz="2400" b="1" dirty="0" smtClean="0">
                <a:latin typeface="Agency FB" panose="020B0503020202020204" pitchFamily="34" charset="0"/>
              </a:rPr>
              <a:t> +x ip.sh    (</a:t>
            </a:r>
            <a:r>
              <a:rPr lang="en-US" sz="2400" b="1" dirty="0" err="1" smtClean="0">
                <a:latin typeface="Agency FB" panose="020B0503020202020204" pitchFamily="34" charset="0"/>
              </a:rPr>
              <a:t>scriptga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huquq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berish</a:t>
            </a:r>
            <a:r>
              <a:rPr lang="en-US" sz="2400" b="1" dirty="0" smtClean="0">
                <a:latin typeface="Agency FB" panose="020B0503020202020204" pitchFamily="34" charset="0"/>
              </a:rPr>
              <a:t>)</a:t>
            </a:r>
            <a:endParaRPr lang="en-US" sz="2400" dirty="0" smtClean="0"/>
          </a:p>
          <a:p>
            <a:r>
              <a:rPr lang="en-US" sz="2400" b="1" dirty="0" smtClean="0">
                <a:latin typeface="Agency FB" panose="020B0503020202020204" pitchFamily="34" charset="0"/>
              </a:rPr>
              <a:t>./ip.sh (</a:t>
            </a:r>
            <a:r>
              <a:rPr lang="en-US" sz="2400" b="1" dirty="0" err="1" smtClean="0">
                <a:latin typeface="Agency FB" panose="020B0503020202020204" pitchFamily="34" charset="0"/>
              </a:rPr>
              <a:t>scriptni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ishga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tushirish</a:t>
            </a:r>
            <a:r>
              <a:rPr lang="en-US" sz="2400" b="1" dirty="0" smtClean="0">
                <a:latin typeface="Agency FB" panose="020B0503020202020204" pitchFamily="34" charset="0"/>
              </a:rPr>
              <a:t>)</a:t>
            </a:r>
            <a:endParaRPr lang="ru-RU" sz="2400" b="1" dirty="0" smtClean="0">
              <a:latin typeface="Agency FB" panose="020B0503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55" y="2605803"/>
            <a:ext cx="10820828" cy="39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36895" y="618274"/>
            <a:ext cx="97506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Agency FB" panose="020B0503020202020204" pitchFamily="34" charset="0"/>
              </a:rPr>
              <a:t>Script </a:t>
            </a:r>
            <a:r>
              <a:rPr lang="en-US" sz="3000" b="1" dirty="0" err="1" smtClean="0">
                <a:latin typeface="Agency FB" panose="020B0503020202020204" pitchFamily="34" charset="0"/>
              </a:rPr>
              <a:t>yaratish</a:t>
            </a:r>
            <a:r>
              <a:rPr lang="en-US" sz="3000" b="1" dirty="0" smtClean="0">
                <a:latin typeface="Agency FB" panose="020B0503020202020204" pitchFamily="34" charset="0"/>
              </a:rPr>
              <a:t> </a:t>
            </a:r>
            <a:endParaRPr lang="ru-RU" sz="3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65" y="1096107"/>
            <a:ext cx="3431820" cy="23287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231" y="1096107"/>
            <a:ext cx="4443170" cy="23287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843" y="3492010"/>
            <a:ext cx="3738160" cy="30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46783" y="80364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latin typeface="Agency FB" panose="020B0503020202020204" pitchFamily="34" charset="0"/>
              </a:rPr>
              <a:t>operatsion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tizimida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Planlar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yaratish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ÐÐ°ÑÑÐ¸Ð½ÐºÐ¸ Ð¿Ð¾ Ð·Ð°Ð¿ÑÐ¾ÑÑ ÐºÐ°Ðº ÑÐ´ÐµÐ»Ð°ÑÑ Ð¿Ð»Ð°Ð½ Ð½Ð° Ð»Ð¸Ð½ÑÐºÑ cron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67" y="1444265"/>
            <a:ext cx="78105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3491</TotalTime>
  <Words>261</Words>
  <Application>Microsoft Office PowerPoint</Application>
  <PresentationFormat>Широкоэкранный</PresentationFormat>
  <Paragraphs>109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Tahoma</vt:lpstr>
      <vt:lpstr>Times New Roman</vt:lpstr>
      <vt:lpstr>160997-technology-template-16x9</vt:lpstr>
      <vt:lpstr>TARMOQ ADMINISTRATORLIGI 21-DARS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Ruslan Allabergenov</cp:lastModifiedBy>
  <cp:revision>368</cp:revision>
  <dcterms:created xsi:type="dcterms:W3CDTF">2018-08-25T06:40:57Z</dcterms:created>
  <dcterms:modified xsi:type="dcterms:W3CDTF">2019-11-20T11:55:43Z</dcterms:modified>
</cp:coreProperties>
</file>