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11"/>
  </p:notesMasterIdLst>
  <p:sldIdLst>
    <p:sldId id="256" r:id="rId2"/>
    <p:sldId id="409" r:id="rId3"/>
    <p:sldId id="416" r:id="rId4"/>
    <p:sldId id="415" r:id="rId5"/>
    <p:sldId id="410" r:id="rId6"/>
    <p:sldId id="413" r:id="rId7"/>
    <p:sldId id="411" r:id="rId8"/>
    <p:sldId id="412" r:id="rId9"/>
    <p:sldId id="41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2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78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3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4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51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24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5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4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5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0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5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16833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tg://search_hashtag/?hashtag=printabl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1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  <a:t>22-DARS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46783" y="80364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tizimida</a:t>
            </a:r>
            <a:r>
              <a:rPr lang="en-US" sz="3200" b="1" dirty="0">
                <a:latin typeface="Agency FB" panose="020B0503020202020204" pitchFamily="34" charset="0"/>
              </a:rPr>
              <a:t> Samba </a:t>
            </a:r>
            <a:r>
              <a:rPr lang="en-US" sz="3200" b="1" dirty="0" err="1">
                <a:latin typeface="Agency FB" panose="020B0503020202020204" pitchFamily="34" charset="0"/>
              </a:rPr>
              <a:t>serverni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64" y="1216325"/>
            <a:ext cx="8417187" cy="44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tizimida</a:t>
            </a:r>
            <a:r>
              <a:rPr lang="en-US" sz="3200" b="1" dirty="0">
                <a:latin typeface="Agency FB" panose="020B0503020202020204" pitchFamily="34" charset="0"/>
              </a:rPr>
              <a:t> Samba </a:t>
            </a:r>
            <a:r>
              <a:rPr lang="en-US" sz="3200" b="1" dirty="0" err="1">
                <a:latin typeface="Agency FB" panose="020B0503020202020204" pitchFamily="34" charset="0"/>
              </a:rPr>
              <a:t>serverni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17249" y="1228430"/>
            <a:ext cx="90404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Ko'p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hollarda</a:t>
            </a:r>
            <a:r>
              <a:rPr lang="en-US" sz="2800" dirty="0">
                <a:latin typeface="Agency FB" panose="020B0503020202020204" pitchFamily="34" charset="0"/>
              </a:rPr>
              <a:t> Windows 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 Linux </a:t>
            </a:r>
            <a:r>
              <a:rPr lang="en-US" sz="2800" dirty="0" err="1">
                <a:latin typeface="Agency FB" panose="020B0503020202020204" pitchFamily="34" charset="0"/>
              </a:rPr>
              <a:t>operatsion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tizimlari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bilan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vaqtda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ishlashga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to'g'ri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kelib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qoladi</a:t>
            </a:r>
            <a:r>
              <a:rPr lang="en-US" sz="2800" dirty="0">
                <a:latin typeface="Agency FB" panose="020B0503020202020204" pitchFamily="34" charset="0"/>
              </a:rPr>
              <a:t>. Bu </a:t>
            </a:r>
            <a:r>
              <a:rPr lang="en-US" sz="2800" dirty="0" err="1">
                <a:latin typeface="Agency FB" panose="020B0503020202020204" pitchFamily="34" charset="0"/>
              </a:rPr>
              <a:t>ikki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operatsion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tizim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bir-biridan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keskin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farq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qiladi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hattoki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fayl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tizimlari</a:t>
            </a:r>
            <a:r>
              <a:rPr lang="en-US" sz="2800" dirty="0">
                <a:latin typeface="Agency FB" panose="020B0503020202020204" pitchFamily="34" charset="0"/>
              </a:rPr>
              <a:t> ham </a:t>
            </a:r>
            <a:r>
              <a:rPr lang="en-US" sz="2800" dirty="0" err="1">
                <a:latin typeface="Agency FB" panose="020B0503020202020204" pitchFamily="34" charset="0"/>
              </a:rPr>
              <a:t>xar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hil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>
                <a:latin typeface="Agency FB" panose="020B0503020202020204" pitchFamily="34" charset="0"/>
              </a:rPr>
              <a:t>Shunday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bo'lsa</a:t>
            </a:r>
            <a:r>
              <a:rPr lang="en-US" sz="2800" dirty="0">
                <a:latin typeface="Agency FB" panose="020B0503020202020204" pitchFamily="34" charset="0"/>
              </a:rPr>
              <a:t> ham, </a:t>
            </a:r>
            <a:r>
              <a:rPr lang="en-US" sz="2800" dirty="0" err="1">
                <a:latin typeface="Agency FB" panose="020B0503020202020204" pitchFamily="34" charset="0"/>
              </a:rPr>
              <a:t>har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birining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o'z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o'rni</a:t>
            </a:r>
            <a:r>
              <a:rPr lang="en-US" sz="2800" dirty="0">
                <a:latin typeface="Agency FB" panose="020B0503020202020204" pitchFamily="34" charset="0"/>
              </a:rPr>
              <a:t> bor. Linux </a:t>
            </a:r>
            <a:r>
              <a:rPr lang="en-US" sz="2800" dirty="0" err="1">
                <a:latin typeface="Agency FB" panose="020B0503020202020204" pitchFamily="34" charset="0"/>
              </a:rPr>
              <a:t>operatsion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tizimi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asosan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biror</a:t>
            </a:r>
            <a:r>
              <a:rPr lang="en-US" sz="2800" dirty="0">
                <a:latin typeface="Agency FB" panose="020B0503020202020204" pitchFamily="34" charset="0"/>
              </a:rPr>
              <a:t> server </a:t>
            </a:r>
            <a:r>
              <a:rPr lang="en-US" sz="2800" dirty="0" err="1">
                <a:latin typeface="Agency FB" panose="020B0503020202020204" pitchFamily="34" charset="0"/>
              </a:rPr>
              <a:t>yaratishda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foydalanilsa</a:t>
            </a:r>
            <a:r>
              <a:rPr lang="en-US" sz="2800" dirty="0">
                <a:latin typeface="Agency FB" panose="020B0503020202020204" pitchFamily="34" charset="0"/>
              </a:rPr>
              <a:t>, windows </a:t>
            </a:r>
            <a:r>
              <a:rPr lang="en-US" sz="2800" dirty="0" err="1">
                <a:latin typeface="Agency FB" panose="020B0503020202020204" pitchFamily="34" charset="0"/>
              </a:rPr>
              <a:t>esa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doimiy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jarayoni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uchun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qulaydir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800" dirty="0">
              <a:latin typeface="Agency FB" panose="020B0503020202020204" pitchFamily="34" charset="0"/>
            </a:endParaRPr>
          </a:p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Ma'lumot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almashishga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kelsak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tarmoqdagi</a:t>
            </a:r>
            <a:r>
              <a:rPr lang="en-US" sz="2800" dirty="0">
                <a:latin typeface="Agency FB" panose="020B0503020202020204" pitchFamily="34" charset="0"/>
              </a:rPr>
              <a:t> windows </a:t>
            </a:r>
            <a:r>
              <a:rPr lang="en-US" sz="2800" dirty="0" err="1">
                <a:latin typeface="Agency FB" panose="020B0503020202020204" pitchFamily="34" charset="0"/>
              </a:rPr>
              <a:t>operatsion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tizimidan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turib</a:t>
            </a:r>
            <a:r>
              <a:rPr lang="en-US" sz="2800" dirty="0">
                <a:latin typeface="Agency FB" panose="020B0503020202020204" pitchFamily="34" charset="0"/>
              </a:rPr>
              <a:t> Linux </a:t>
            </a:r>
            <a:r>
              <a:rPr lang="en-US" sz="2800" dirty="0" err="1">
                <a:latin typeface="Agency FB" panose="020B0503020202020204" pitchFamily="34" charset="0"/>
              </a:rPr>
              <a:t>operatsion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tizimi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kataloglarini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bevosita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ko'rib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bo'lmaydi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>
                <a:latin typeface="Agency FB" panose="020B0503020202020204" pitchFamily="34" charset="0"/>
              </a:rPr>
              <a:t>Uning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uchun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xar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hil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protokollardan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yoki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dasturlardan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lozim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>
                <a:latin typeface="Agency FB" panose="020B0503020202020204" pitchFamily="34" charset="0"/>
              </a:rPr>
              <a:t>Bularning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ichida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eng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soddasi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linux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operatsion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tizimida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mavjud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bo'lgan</a:t>
            </a:r>
            <a:r>
              <a:rPr lang="en-US" sz="2800" dirty="0">
                <a:latin typeface="Agency FB" panose="020B0503020202020204" pitchFamily="34" charset="0"/>
              </a:rPr>
              <a:t> </a:t>
            </a:r>
            <a:r>
              <a:rPr lang="en-US" sz="2800" dirty="0" err="1">
                <a:latin typeface="Agency FB" panose="020B0503020202020204" pitchFamily="34" charset="0"/>
              </a:rPr>
              <a:t>Sambaserverdir</a:t>
            </a:r>
            <a:r>
              <a:rPr lang="en-US" sz="2800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0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tizimida</a:t>
            </a:r>
            <a:r>
              <a:rPr lang="en-US" sz="3200" b="1" dirty="0">
                <a:latin typeface="Agency FB" panose="020B0503020202020204" pitchFamily="34" charset="0"/>
              </a:rPr>
              <a:t> Samba </a:t>
            </a:r>
            <a:r>
              <a:rPr lang="en-US" sz="3200" b="1" dirty="0" err="1">
                <a:latin typeface="Agency FB" panose="020B0503020202020204" pitchFamily="34" charset="0"/>
              </a:rPr>
              <a:t>serverni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17248" y="1746015"/>
            <a:ext cx="90404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Agency FB" panose="020B0503020202020204" pitchFamily="34" charset="0"/>
              </a:rPr>
              <a:t>	Samba </a:t>
            </a:r>
            <a:r>
              <a:rPr lang="en-US" sz="3000" dirty="0">
                <a:latin typeface="Agency FB" panose="020B0503020202020204" pitchFamily="34" charset="0"/>
              </a:rPr>
              <a:t>server </a:t>
            </a:r>
            <a:r>
              <a:rPr lang="en-US" sz="3000" dirty="0" err="1">
                <a:latin typeface="Agency FB" panose="020B0503020202020204" pitchFamily="34" charset="0"/>
              </a:rPr>
              <a:t>orqali</a:t>
            </a:r>
            <a:r>
              <a:rPr lang="en-US" sz="3000" dirty="0">
                <a:latin typeface="Agency FB" panose="020B0503020202020204" pitchFamily="34" charset="0"/>
              </a:rPr>
              <a:t>, windows </a:t>
            </a:r>
            <a:r>
              <a:rPr lang="en-US" sz="3000" dirty="0" err="1">
                <a:latin typeface="Agency FB" panose="020B0503020202020204" pitchFamily="34" charset="0"/>
              </a:rPr>
              <a:t>operatsion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tizimidan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turib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linux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operatsion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tizimi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kataloglarini</a:t>
            </a:r>
            <a:r>
              <a:rPr lang="en-US" sz="3000" dirty="0">
                <a:latin typeface="Agency FB" panose="020B0503020202020204" pitchFamily="34" charset="0"/>
              </a:rPr>
              <a:t>(</a:t>
            </a:r>
            <a:r>
              <a:rPr lang="en-US" sz="3000" dirty="0" err="1">
                <a:latin typeface="Agency FB" panose="020B0503020202020204" pitchFamily="34" charset="0"/>
              </a:rPr>
              <a:t>oldindan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ajratilgan</a:t>
            </a:r>
            <a:r>
              <a:rPr lang="en-US" sz="3000" dirty="0">
                <a:latin typeface="Agency FB" panose="020B0503020202020204" pitchFamily="34" charset="0"/>
              </a:rPr>
              <a:t>) </a:t>
            </a:r>
            <a:r>
              <a:rPr lang="en-US" sz="3000" dirty="0" err="1">
                <a:latin typeface="Agency FB" panose="020B0503020202020204" pitchFamily="34" charset="0"/>
              </a:rPr>
              <a:t>oddiy</a:t>
            </a:r>
            <a:r>
              <a:rPr lang="en-US" sz="3000" dirty="0">
                <a:latin typeface="Agency FB" panose="020B0503020202020204" pitchFamily="34" charset="0"/>
              </a:rPr>
              <a:t> windows </a:t>
            </a:r>
            <a:r>
              <a:rPr lang="en-US" sz="3000" dirty="0" err="1">
                <a:latin typeface="Agency FB" panose="020B0503020202020204" pitchFamily="34" charset="0"/>
              </a:rPr>
              <a:t>tizimidagi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kabi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ko'rish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mumkin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bo'ladi</a:t>
            </a:r>
            <a:r>
              <a:rPr lang="en-US" sz="3000" dirty="0">
                <a:latin typeface="Agency FB" panose="020B0503020202020204" pitchFamily="34" charset="0"/>
              </a:rPr>
              <a:t>, </a:t>
            </a:r>
            <a:r>
              <a:rPr lang="en-US" sz="3000" dirty="0" err="1">
                <a:latin typeface="Agency FB" panose="020B0503020202020204" pitchFamily="34" charset="0"/>
              </a:rPr>
              <a:t>hattoki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linux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tizimi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kataloglarini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tarmoq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diski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ko'rinishiga</a:t>
            </a:r>
            <a:r>
              <a:rPr lang="en-US" sz="3000" dirty="0">
                <a:latin typeface="Agency FB" panose="020B0503020202020204" pitchFamily="34" charset="0"/>
              </a:rPr>
              <a:t> ham </a:t>
            </a:r>
            <a:r>
              <a:rPr lang="en-US" sz="3000" dirty="0" err="1">
                <a:latin typeface="Agency FB" panose="020B0503020202020204" pitchFamily="34" charset="0"/>
              </a:rPr>
              <a:t>keltirib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qo'yish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mumkin</a:t>
            </a:r>
            <a:r>
              <a:rPr lang="en-US" sz="3000" dirty="0">
                <a:latin typeface="Agency FB" panose="020B0503020202020204" pitchFamily="34" charset="0"/>
              </a:rPr>
              <a:t>.</a:t>
            </a:r>
            <a:endParaRPr lang="ru-RU" sz="3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tizimida</a:t>
            </a:r>
            <a:r>
              <a:rPr lang="en-US" sz="3200" b="1" dirty="0">
                <a:latin typeface="Agency FB" panose="020B0503020202020204" pitchFamily="34" charset="0"/>
              </a:rPr>
              <a:t> Samba </a:t>
            </a:r>
            <a:r>
              <a:rPr lang="en-US" sz="3200" b="1" dirty="0" err="1">
                <a:latin typeface="Agency FB" panose="020B0503020202020204" pitchFamily="34" charset="0"/>
              </a:rPr>
              <a:t>serverni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4475" y="1336202"/>
            <a:ext cx="94554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600" dirty="0" err="1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papka</a:t>
            </a:r>
            <a:r>
              <a:rPr lang="en-US" sz="26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yaratib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olamiz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b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</a:b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mkdir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sambapapka</a:t>
            </a:r>
            <a:endParaRPr lang="en-US" sz="2600" dirty="0" smtClean="0">
              <a:solidFill>
                <a:srgbClr val="000000"/>
              </a:solidFill>
              <a:latin typeface="Agency FB" panose="020B0503020202020204" pitchFamily="34" charset="0"/>
              <a:ea typeface="Calibri" panose="020F0502020204030204" pitchFamily="34" charset="0"/>
            </a:endParaRPr>
          </a:p>
          <a:p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2)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yaratgan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papkaga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huquq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beramiz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</a:b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chmod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777 </a:t>
            </a:r>
            <a:r>
              <a:rPr lang="en-US" sz="2600" dirty="0" err="1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sambapapka</a:t>
            </a:r>
            <a:endParaRPr lang="en-US" sz="2600" dirty="0" smtClean="0">
              <a:solidFill>
                <a:srgbClr val="000000"/>
              </a:solidFill>
              <a:latin typeface="Agency FB" panose="020B0503020202020204" pitchFamily="34" charset="0"/>
              <a:ea typeface="Calibri" panose="020F0502020204030204" pitchFamily="34" charset="0"/>
            </a:endParaRPr>
          </a:p>
          <a:p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3) samba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serverni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.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conf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faylini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nastroyka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qilib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chiqamiz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</a:b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nano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/</a:t>
            </a:r>
            <a:r>
              <a:rPr lang="en-US" sz="2600" dirty="0" err="1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etc</a:t>
            </a:r>
            <a:r>
              <a:rPr lang="en-US" sz="26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/samba/</a:t>
            </a:r>
            <a:r>
              <a:rPr lang="en-US" sz="2600" dirty="0" err="1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smb.conf</a:t>
            </a:r>
            <a:endParaRPr lang="en-US" sz="2600" dirty="0" smtClean="0">
              <a:solidFill>
                <a:srgbClr val="000000"/>
              </a:solidFill>
              <a:latin typeface="Agency FB" panose="020B0503020202020204" pitchFamily="34" charset="0"/>
              <a:ea typeface="Calibri" panose="020F0502020204030204" pitchFamily="34" charset="0"/>
            </a:endParaRPr>
          </a:p>
          <a:p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4)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ochgan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.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conf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faylimiz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oxiriga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bir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nechta</a:t>
            </a:r>
            <a:r>
              <a:rPr lang="en-US" sz="26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uzgarishlar</a:t>
            </a:r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kiritamiz</a:t>
            </a:r>
            <a:endParaRPr lang="en-US" sz="2600" dirty="0" smtClean="0">
              <a:solidFill>
                <a:srgbClr val="000000"/>
              </a:solidFill>
              <a:latin typeface="Agency FB" panose="020B0503020202020204" pitchFamily="34" charset="0"/>
              <a:ea typeface="Calibri" panose="020F0502020204030204" pitchFamily="34" charset="0"/>
            </a:endParaRPr>
          </a:p>
          <a:p>
            <a: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</a:b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6663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tizimida</a:t>
            </a:r>
            <a:r>
              <a:rPr lang="en-US" sz="3200" b="1" dirty="0">
                <a:latin typeface="Agency FB" panose="020B0503020202020204" pitchFamily="34" charset="0"/>
              </a:rPr>
              <a:t> Samba </a:t>
            </a:r>
            <a:r>
              <a:rPr lang="en-US" sz="3200" b="1" dirty="0" err="1">
                <a:latin typeface="Agency FB" panose="020B0503020202020204" pitchFamily="34" charset="0"/>
              </a:rPr>
              <a:t>serverni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75566" y="1410149"/>
            <a:ext cx="90404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gency FB" panose="020B0503020202020204" pitchFamily="34" charset="0"/>
              </a:rPr>
              <a:t>[ALL]</a:t>
            </a: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comment = </a:t>
            </a:r>
            <a:r>
              <a:rPr lang="en-US" sz="2400" dirty="0" err="1">
                <a:latin typeface="Agency FB" panose="020B0503020202020204" pitchFamily="34" charset="0"/>
              </a:rPr>
              <a:t>bu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papkaga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hamaga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ruhsat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bor</a:t>
            </a: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public = yes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path = /</a:t>
            </a:r>
            <a:r>
              <a:rPr lang="en-US" sz="2400" dirty="0" err="1">
                <a:latin typeface="Agency FB" panose="020B0503020202020204" pitchFamily="34" charset="0"/>
              </a:rPr>
              <a:t>sambapapka</a:t>
            </a: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guest ok = yes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writeable = yes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directory mask=0777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create mask=0666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 err="1">
                <a:latin typeface="Agency FB" panose="020B0503020202020204" pitchFamily="34" charset="0"/>
              </a:rPr>
              <a:t>browseable</a:t>
            </a:r>
            <a:r>
              <a:rPr lang="en-US" sz="2400" dirty="0">
                <a:latin typeface="Agency FB" panose="020B0503020202020204" pitchFamily="34" charset="0"/>
              </a:rPr>
              <a:t> = yes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read only = no</a:t>
            </a:r>
            <a:br>
              <a:rPr lang="en-US" sz="2400" dirty="0">
                <a:latin typeface="Agency FB" panose="020B0503020202020204" pitchFamily="34" charset="0"/>
              </a:rPr>
            </a:b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Linux </a:t>
            </a:r>
            <a:r>
              <a:rPr lang="en-US" sz="3200" b="1" dirty="0" err="1">
                <a:latin typeface="Agency FB" panose="020B0503020202020204" pitchFamily="34" charset="0"/>
              </a:rPr>
              <a:t>operatsion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tizimida</a:t>
            </a:r>
            <a:r>
              <a:rPr lang="en-US" sz="3200" b="1" dirty="0">
                <a:latin typeface="Agency FB" panose="020B0503020202020204" pitchFamily="34" charset="0"/>
              </a:rPr>
              <a:t> Samba </a:t>
            </a:r>
            <a:r>
              <a:rPr lang="en-US" sz="3200" b="1" dirty="0" err="1">
                <a:latin typeface="Agency FB" panose="020B0503020202020204" pitchFamily="34" charset="0"/>
              </a:rPr>
              <a:t>serverni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sozlash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45721" y="1081062"/>
            <a:ext cx="90404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gency FB" panose="020B0503020202020204" pitchFamily="34" charset="0"/>
              </a:rPr>
              <a:t>[For IP address]</a:t>
            </a: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comment = </a:t>
            </a:r>
            <a:r>
              <a:rPr lang="en-US" sz="2400" dirty="0" err="1">
                <a:latin typeface="Agency FB" panose="020B0503020202020204" pitchFamily="34" charset="0"/>
              </a:rPr>
              <a:t>bu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papkaga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esa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ruhsat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etilgan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ip</a:t>
            </a:r>
            <a:r>
              <a:rPr lang="en-US" sz="2400" dirty="0">
                <a:latin typeface="Agency FB" panose="020B0503020202020204" pitchFamily="34" charset="0"/>
              </a:rPr>
              <a:t> address </a:t>
            </a:r>
            <a:r>
              <a:rPr lang="en-US" sz="2400" dirty="0" err="1">
                <a:latin typeface="Agency FB" panose="020B0503020202020204" pitchFamily="34" charset="0"/>
              </a:rPr>
              <a:t>kirishi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public = yes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path = /sambapapka1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guest ok = yes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writeable = yes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  <a:hlinkClick r:id="rId2" action="ppaction://hlinkfile"/>
              </a:rPr>
              <a:t>#printable 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= no</a:t>
            </a:r>
            <a:br>
              <a:rPr lang="en-US" sz="2400" dirty="0">
                <a:latin typeface="Agency FB" panose="020B0503020202020204" pitchFamily="34" charset="0"/>
                <a:hlinkClick r:id="rId2" action="ppaction://hlinkfile"/>
              </a:rPr>
            </a:b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directory mask=0777</a:t>
            </a:r>
            <a:br>
              <a:rPr lang="en-US" sz="2400" dirty="0">
                <a:latin typeface="Agency FB" panose="020B0503020202020204" pitchFamily="34" charset="0"/>
                <a:hlinkClick r:id="rId2" action="ppaction://hlinkfile"/>
              </a:rPr>
            </a:b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create mask=0666</a:t>
            </a:r>
            <a:br>
              <a:rPr lang="en-US" sz="2400" dirty="0">
                <a:latin typeface="Agency FB" panose="020B0503020202020204" pitchFamily="34" charset="0"/>
                <a:hlinkClick r:id="rId2" action="ppaction://hlinkfile"/>
              </a:rPr>
            </a:br>
            <a:r>
              <a:rPr lang="en-US" sz="2400" dirty="0" err="1">
                <a:latin typeface="Agency FB" panose="020B0503020202020204" pitchFamily="34" charset="0"/>
                <a:hlinkClick r:id="rId2" action="ppaction://hlinkfile"/>
              </a:rPr>
              <a:t>browseable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 = yes</a:t>
            </a:r>
            <a:br>
              <a:rPr lang="en-US" sz="2400" dirty="0">
                <a:latin typeface="Agency FB" panose="020B0503020202020204" pitchFamily="34" charset="0"/>
                <a:hlinkClick r:id="rId2" action="ppaction://hlinkfile"/>
              </a:rPr>
            </a:b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read only = no</a:t>
            </a:r>
            <a:br>
              <a:rPr lang="en-US" sz="2400" dirty="0">
                <a:latin typeface="Agency FB" panose="020B0503020202020204" pitchFamily="34" charset="0"/>
                <a:hlinkClick r:id="rId2" action="ppaction://hlinkfile"/>
              </a:rPr>
            </a:b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hosts allow = </a:t>
            </a:r>
            <a:r>
              <a:rPr lang="en-US" sz="2400" dirty="0" smtClean="0">
                <a:latin typeface="Agency FB" panose="020B0503020202020204" pitchFamily="34" charset="0"/>
                <a:hlinkClick r:id="rId2" action="ppaction://hlinkfile"/>
              </a:rPr>
              <a:t>192.168.1.1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(</a:t>
            </a:r>
            <a:r>
              <a:rPr lang="en-US" sz="2400" dirty="0" err="1">
                <a:latin typeface="Agency FB" panose="020B0503020202020204" pitchFamily="34" charset="0"/>
                <a:hlinkClick r:id="rId2" action="ppaction://hlinkfile"/>
              </a:rPr>
              <a:t>ruhsat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hlinkClick r:id="rId2" action="ppaction://hlinkfile"/>
              </a:rPr>
              <a:t>etilishi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hlinkClick r:id="rId2" action="ppaction://hlinkfile"/>
              </a:rPr>
              <a:t>kerak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hlinkClick r:id="rId2" action="ppaction://hlinkfile"/>
              </a:rPr>
              <a:t>bulgan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hlinkClick r:id="rId2" action="ppaction://hlinkfile"/>
              </a:rPr>
              <a:t>ip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hlinkClick r:id="rId2" action="ppaction://hlinkfile"/>
              </a:rPr>
              <a:t>manzili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hlinkClick r:id="rId2" action="ppaction://hlinkfile"/>
              </a:rPr>
              <a:t>yoziladi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)</a:t>
            </a:r>
          </a:p>
          <a:p>
            <a:r>
              <a:rPr lang="en-US" sz="2400" dirty="0" smtClean="0">
                <a:latin typeface="Agency FB" panose="020B0503020202020204" pitchFamily="34" charset="0"/>
                <a:hlinkClick r:id="rId2" action="ppaction://hlinkfile"/>
              </a:rPr>
              <a:t>hosts 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deny = </a:t>
            </a:r>
            <a:r>
              <a:rPr lang="en-US" sz="2400" dirty="0" smtClean="0">
                <a:latin typeface="Agency FB" panose="020B0503020202020204" pitchFamily="34" charset="0"/>
                <a:hlinkClick r:id="rId2" action="ppaction://hlinkfile"/>
              </a:rPr>
              <a:t>192.168.1.2(</a:t>
            </a:r>
            <a:r>
              <a:rPr lang="en-US" sz="2400" dirty="0" err="1" smtClean="0">
                <a:latin typeface="Agency FB" panose="020B0503020202020204" pitchFamily="34" charset="0"/>
                <a:hlinkClick r:id="rId2" action="ppaction://hlinkfile"/>
              </a:rPr>
              <a:t>ruhsati</a:t>
            </a:r>
            <a:r>
              <a:rPr lang="en-US" sz="2400" dirty="0" smtClean="0">
                <a:latin typeface="Agency FB" panose="020B0503020202020204" pitchFamily="34" charset="0"/>
                <a:hlinkClick r:id="rId2" action="ppaction://hlinkfile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  <a:hlinkClick r:id="rId2" action="ppaction://hlinkfile"/>
              </a:rPr>
              <a:t>bo’lmagan</a:t>
            </a:r>
            <a:r>
              <a:rPr lang="en-US" sz="2400" dirty="0" smtClean="0">
                <a:latin typeface="Agency FB" panose="020B0503020202020204" pitchFamily="34" charset="0"/>
                <a:hlinkClick r:id="rId2" action="ppaction://hlinkfile"/>
              </a:rPr>
              <a:t>  </a:t>
            </a:r>
            <a:r>
              <a:rPr lang="en-US" sz="2400" dirty="0" err="1" smtClean="0">
                <a:latin typeface="Agency FB" panose="020B0503020202020204" pitchFamily="34" charset="0"/>
                <a:hlinkClick r:id="rId2" action="ppaction://hlinkfile"/>
              </a:rPr>
              <a:t>bulgan</a:t>
            </a:r>
            <a:r>
              <a:rPr lang="en-US" sz="2400" dirty="0" smtClean="0">
                <a:latin typeface="Agency FB" panose="020B0503020202020204" pitchFamily="34" charset="0"/>
                <a:hlinkClick r:id="rId2" action="ppaction://hlinkfile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hlinkClick r:id="rId2" action="ppaction://hlinkfile"/>
              </a:rPr>
              <a:t>ip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hlinkClick r:id="rId2" action="ppaction://hlinkfile"/>
              </a:rPr>
              <a:t>manzili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 </a:t>
            </a:r>
            <a:r>
              <a:rPr lang="en-US" sz="2400" dirty="0" err="1">
                <a:latin typeface="Agency FB" panose="020B0503020202020204" pitchFamily="34" charset="0"/>
                <a:hlinkClick r:id="rId2" action="ppaction://hlinkfile"/>
              </a:rPr>
              <a:t>yoziladi</a:t>
            </a:r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>)</a:t>
            </a:r>
          </a:p>
          <a:p>
            <a:r>
              <a:rPr lang="en-US" sz="2400" dirty="0">
                <a:latin typeface="Agency FB" panose="020B0503020202020204" pitchFamily="34" charset="0"/>
                <a:hlinkClick r:id="rId2" action="ppaction://hlinkfile"/>
              </a:rPr>
              <a:t/>
            </a:r>
            <a:br>
              <a:rPr lang="en-US" sz="2400" dirty="0">
                <a:latin typeface="Agency FB" panose="020B0503020202020204" pitchFamily="34" charset="0"/>
                <a:hlinkClick r:id="rId2" action="ppaction://hlinkfile"/>
              </a:rPr>
            </a:br>
            <a:endParaRPr lang="ru-RU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gency FB" panose="020B0503020202020204" pitchFamily="34" charset="0"/>
              </a:rPr>
              <a:t>Linux </a:t>
            </a:r>
            <a:r>
              <a:rPr lang="en-US" sz="2800" b="1" dirty="0" err="1">
                <a:latin typeface="Agency FB" panose="020B0503020202020204" pitchFamily="34" charset="0"/>
              </a:rPr>
              <a:t>operatsion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tizimida</a:t>
            </a:r>
            <a:r>
              <a:rPr lang="en-US" sz="2800" b="1" dirty="0">
                <a:latin typeface="Agency FB" panose="020B0503020202020204" pitchFamily="34" charset="0"/>
              </a:rPr>
              <a:t> Samba </a:t>
            </a:r>
            <a:r>
              <a:rPr lang="en-US" sz="2800" b="1" dirty="0" err="1">
                <a:latin typeface="Agency FB" panose="020B0503020202020204" pitchFamily="34" charset="0"/>
              </a:rPr>
              <a:t>serverni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sozlash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46387" y="1045323"/>
            <a:ext cx="8294427" cy="5829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[For User]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 =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papkaga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ruhsat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etilgan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foydalanuvchi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kiraoladi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foydalanadi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= yes</a:t>
            </a:r>
            <a:b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 = /sambapapka2</a:t>
            </a:r>
            <a:b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 ok = yes</a:t>
            </a:r>
            <a:b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writeable = yes</a:t>
            </a:r>
            <a:b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 mask=0777</a:t>
            </a:r>
            <a:b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mask=0666</a:t>
            </a:r>
            <a:b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browseable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yes</a:t>
            </a:r>
            <a:b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only = no</a:t>
            </a:r>
            <a:b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 users =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usernomi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ruhsat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etilgan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foydalanuvchi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yoziladi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invalid 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usernomi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ruhsat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etilmagan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foydalanuvchi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yoziladi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gency FB" panose="020B0503020202020204" pitchFamily="34" charset="0"/>
              </a:rPr>
              <a:t>Linux </a:t>
            </a:r>
            <a:r>
              <a:rPr lang="en-US" sz="2800" b="1" dirty="0" err="1">
                <a:latin typeface="Agency FB" panose="020B0503020202020204" pitchFamily="34" charset="0"/>
              </a:rPr>
              <a:t>operatsion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tizimida</a:t>
            </a:r>
            <a:r>
              <a:rPr lang="en-US" sz="2800" b="1" dirty="0">
                <a:latin typeface="Agency FB" panose="020B0503020202020204" pitchFamily="34" charset="0"/>
              </a:rPr>
              <a:t> Samba </a:t>
            </a:r>
            <a:r>
              <a:rPr lang="en-US" sz="2800" b="1" dirty="0" err="1">
                <a:latin typeface="Agency FB" panose="020B0503020202020204" pitchFamily="34" charset="0"/>
              </a:rPr>
              <a:t>serverni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sozlash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29417" y="1195445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latin typeface="Agency FB" panose="020B0503020202020204" pitchFamily="34" charset="0"/>
              </a:rPr>
              <a:t>5) samba </a:t>
            </a:r>
            <a:r>
              <a:rPr lang="en-US" sz="2200" dirty="0" err="1">
                <a:latin typeface="Agency FB" panose="020B0503020202020204" pitchFamily="34" charset="0"/>
              </a:rPr>
              <a:t>serverga</a:t>
            </a:r>
            <a:r>
              <a:rPr lang="en-US" sz="2200" dirty="0">
                <a:latin typeface="Agency FB" panose="020B0503020202020204" pitchFamily="34" charset="0"/>
              </a:rPr>
              <a:t> restart </a:t>
            </a:r>
            <a:r>
              <a:rPr lang="en-US" sz="2200" dirty="0" err="1">
                <a:latin typeface="Agency FB" panose="020B0503020202020204" pitchFamily="34" charset="0"/>
              </a:rPr>
              <a:t>beramiz</a:t>
            </a:r>
            <a:r>
              <a:rPr lang="en-US" sz="2200" dirty="0">
                <a:latin typeface="Agency FB" panose="020B0503020202020204" pitchFamily="34" charset="0"/>
              </a:rPr>
              <a:t/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etc</a:t>
            </a: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init.d</a:t>
            </a:r>
            <a:r>
              <a:rPr lang="en-US" sz="2200" dirty="0">
                <a:latin typeface="Agency FB" panose="020B0503020202020204" pitchFamily="34" charset="0"/>
              </a:rPr>
              <a:t>/samba restart</a:t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>
                <a:latin typeface="Agency FB" panose="020B0503020202020204" pitchFamily="34" charset="0"/>
              </a:rPr>
              <a:t>6) </a:t>
            </a:r>
            <a:r>
              <a:rPr lang="en-US" sz="2200" dirty="0" err="1">
                <a:latin typeface="Agency FB" panose="020B0503020202020204" pitchFamily="34" charset="0"/>
              </a:rPr>
              <a:t>windowsdan</a:t>
            </a:r>
            <a:r>
              <a:rPr lang="en-US" sz="2200" dirty="0">
                <a:latin typeface="Agency FB" panose="020B0503020202020204" pitchFamily="34" charset="0"/>
              </a:rPr>
              <a:t> samba </a:t>
            </a:r>
            <a:r>
              <a:rPr lang="en-US" sz="2200" dirty="0" err="1">
                <a:latin typeface="Agency FB" panose="020B0503020202020204" pitchFamily="34" charset="0"/>
              </a:rPr>
              <a:t>serverni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tekshiramiz</a:t>
            </a:r>
            <a:r>
              <a:rPr lang="en-US" sz="2200" dirty="0">
                <a:latin typeface="Agency FB" panose="020B0503020202020204" pitchFamily="34" charset="0"/>
              </a:rPr>
              <a:t/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>
                <a:latin typeface="Agency FB" panose="020B0503020202020204" pitchFamily="34" charset="0"/>
              </a:rPr>
              <a:t>\\</a:t>
            </a:r>
            <a:r>
              <a:rPr lang="en-US" sz="2200" dirty="0">
                <a:latin typeface="Agency FB" panose="020B0503020202020204" pitchFamily="34" charset="0"/>
                <a:hlinkClick r:id="rId2"/>
              </a:rPr>
              <a:t>192.168.1.1</a:t>
            </a:r>
            <a:r>
              <a:rPr lang="en-US" sz="2200" dirty="0">
                <a:latin typeface="Agency FB" panose="020B0503020202020204" pitchFamily="34" charset="0"/>
              </a:rPr>
              <a:t>()</a:t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>
                <a:latin typeface="Agency FB" panose="020B0503020202020204" pitchFamily="34" charset="0"/>
              </a:rPr>
              <a:t>7) </a:t>
            </a:r>
            <a:r>
              <a:rPr lang="en-US" sz="2200" dirty="0" err="1">
                <a:latin typeface="Agency FB" panose="020B0503020202020204" pitchFamily="34" charset="0"/>
              </a:rPr>
              <a:t>papkaga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foydalanuvchi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orqali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kirmoqchi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bulsa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avval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foydalanuvchi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yaratib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va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parol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qo'yvolish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kerak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bo'ladi</a:t>
            </a:r>
            <a:r>
              <a:rPr lang="en-US" sz="2200" dirty="0">
                <a:latin typeface="Agency FB" panose="020B0503020202020204" pitchFamily="34" charset="0"/>
              </a:rPr>
              <a:t/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 err="1">
                <a:latin typeface="Agency FB" panose="020B0503020202020204" pitchFamily="34" charset="0"/>
              </a:rPr>
              <a:t>adduser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sambauser</a:t>
            </a:r>
            <a:r>
              <a:rPr lang="en-US" sz="2200" dirty="0">
                <a:latin typeface="Agency FB" panose="020B0503020202020204" pitchFamily="34" charset="0"/>
              </a:rPr>
              <a:t/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 err="1">
                <a:latin typeface="Agency FB" panose="020B0503020202020204" pitchFamily="34" charset="0"/>
              </a:rPr>
              <a:t>smbpasswd</a:t>
            </a:r>
            <a:r>
              <a:rPr lang="en-US" sz="2200" dirty="0">
                <a:latin typeface="Agency FB" panose="020B0503020202020204" pitchFamily="34" charset="0"/>
              </a:rPr>
              <a:t> -a </a:t>
            </a:r>
            <a:r>
              <a:rPr lang="en-US" sz="2200" dirty="0" err="1">
                <a:latin typeface="Agency FB" panose="020B0503020202020204" pitchFamily="34" charset="0"/>
              </a:rPr>
              <a:t>sambauser</a:t>
            </a:r>
            <a:r>
              <a:rPr lang="en-US" sz="2200" dirty="0">
                <a:latin typeface="Agency FB" panose="020B0503020202020204" pitchFamily="34" charset="0"/>
              </a:rPr>
              <a:t/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etc</a:t>
            </a: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init.d</a:t>
            </a:r>
            <a:r>
              <a:rPr lang="en-US" sz="2200" dirty="0">
                <a:latin typeface="Agency FB" panose="020B0503020202020204" pitchFamily="34" charset="0"/>
              </a:rPr>
              <a:t>/samba restart</a:t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>
                <a:latin typeface="Agency FB" panose="020B0503020202020204" pitchFamily="34" charset="0"/>
              </a:rPr>
              <a:t>8) samba </a:t>
            </a:r>
            <a:r>
              <a:rPr lang="en-US" sz="2200" dirty="0" err="1">
                <a:latin typeface="Agency FB" panose="020B0503020202020204" pitchFamily="34" charset="0"/>
              </a:rPr>
              <a:t>serverini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qanaqa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jaroyonda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turganligini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bilish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uchun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quyidagicha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kamanda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yoziladi</a:t>
            </a:r>
            <a:r>
              <a:rPr lang="en-US" sz="2200" dirty="0">
                <a:latin typeface="Agency FB" panose="020B0503020202020204" pitchFamily="34" charset="0"/>
              </a:rPr>
              <a:t/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etc</a:t>
            </a: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init.d</a:t>
            </a:r>
            <a:r>
              <a:rPr lang="en-US" sz="2200" dirty="0">
                <a:latin typeface="Agency FB" panose="020B0503020202020204" pitchFamily="34" charset="0"/>
              </a:rPr>
              <a:t>/samba status (</a:t>
            </a:r>
            <a:r>
              <a:rPr lang="en-US" sz="2200" dirty="0" err="1">
                <a:latin typeface="Agency FB" panose="020B0503020202020204" pitchFamily="34" charset="0"/>
              </a:rPr>
              <a:t>statusini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bilish</a:t>
            </a:r>
            <a:r>
              <a:rPr lang="en-US" sz="2200" dirty="0">
                <a:latin typeface="Agency FB" panose="020B0503020202020204" pitchFamily="34" charset="0"/>
              </a:rPr>
              <a:t>)</a:t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etc</a:t>
            </a: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init.d</a:t>
            </a:r>
            <a:r>
              <a:rPr lang="en-US" sz="2200" dirty="0">
                <a:latin typeface="Agency FB" panose="020B0503020202020204" pitchFamily="34" charset="0"/>
              </a:rPr>
              <a:t>/samba stop (</a:t>
            </a:r>
            <a:r>
              <a:rPr lang="en-US" sz="2200" dirty="0" err="1">
                <a:latin typeface="Agency FB" panose="020B0503020202020204" pitchFamily="34" charset="0"/>
              </a:rPr>
              <a:t>sambani</a:t>
            </a:r>
            <a:r>
              <a:rPr lang="en-US" sz="2200" dirty="0">
                <a:latin typeface="Agency FB" panose="020B0503020202020204" pitchFamily="34" charset="0"/>
              </a:rPr>
              <a:t> stop </a:t>
            </a:r>
            <a:r>
              <a:rPr lang="en-US" sz="2200" dirty="0" err="1">
                <a:latin typeface="Agency FB" panose="020B0503020202020204" pitchFamily="34" charset="0"/>
              </a:rPr>
              <a:t>qilish</a:t>
            </a:r>
            <a:r>
              <a:rPr lang="en-US" sz="2200" dirty="0">
                <a:latin typeface="Agency FB" panose="020B0503020202020204" pitchFamily="34" charset="0"/>
              </a:rPr>
              <a:t>) </a:t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etc</a:t>
            </a: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init.d</a:t>
            </a:r>
            <a:r>
              <a:rPr lang="en-US" sz="2200" dirty="0">
                <a:latin typeface="Agency FB" panose="020B0503020202020204" pitchFamily="34" charset="0"/>
              </a:rPr>
              <a:t>/samba start (</a:t>
            </a:r>
            <a:r>
              <a:rPr lang="en-US" sz="2200" dirty="0" err="1">
                <a:latin typeface="Agency FB" panose="020B0503020202020204" pitchFamily="34" charset="0"/>
              </a:rPr>
              <a:t>sambani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ishga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tushirish</a:t>
            </a:r>
            <a:r>
              <a:rPr lang="en-US" sz="2200" dirty="0">
                <a:latin typeface="Agency FB" panose="020B0503020202020204" pitchFamily="34" charset="0"/>
              </a:rPr>
              <a:t>)</a:t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etc</a:t>
            </a: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init.d</a:t>
            </a:r>
            <a:r>
              <a:rPr lang="en-US" sz="2200" dirty="0">
                <a:latin typeface="Agency FB" panose="020B0503020202020204" pitchFamily="34" charset="0"/>
              </a:rPr>
              <a:t>/samba restart (</a:t>
            </a:r>
            <a:r>
              <a:rPr lang="en-US" sz="2200" dirty="0" err="1">
                <a:latin typeface="Agency FB" panose="020B0503020202020204" pitchFamily="34" charset="0"/>
              </a:rPr>
              <a:t>sambani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uchirib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yoqish</a:t>
            </a:r>
            <a:r>
              <a:rPr lang="en-US" sz="2200" dirty="0">
                <a:latin typeface="Agency FB" panose="020B0503020202020204" pitchFamily="34" charset="0"/>
              </a:rPr>
              <a:t>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172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3142</TotalTime>
  <Words>71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Times New Roman</vt:lpstr>
      <vt:lpstr>160997-technology-template-16x9</vt:lpstr>
      <vt:lpstr>TARMOQ ADMINISTRATORLIGI 22-DARS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Ruslan Allabergenov</cp:lastModifiedBy>
  <cp:revision>339</cp:revision>
  <dcterms:created xsi:type="dcterms:W3CDTF">2018-08-25T06:40:57Z</dcterms:created>
  <dcterms:modified xsi:type="dcterms:W3CDTF">2019-11-22T13:19:30Z</dcterms:modified>
</cp:coreProperties>
</file>