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78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965A-56E6-498D-9FA7-D06C97BD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FF87-1035-44C9-9D48-E0074D602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9D61-1EDD-4D35-AB3F-A8350074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2F2E-82ED-462C-A428-4A589532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E152-ECE5-43AB-8C99-06BD3300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63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1377-E0DE-43E1-A9D0-0CE7C03A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70B0-6995-4949-995F-66AEB12B9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AFD8-F0A9-4B6A-9E78-4294F2AC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9DB4-E546-4A43-B552-D75E4D0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EE5DB-6C6B-43DA-9A14-418D1768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676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99049-6743-434E-981A-9C041DCC3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FA08F-5F7F-46D4-9D6F-4114BB8D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7FD1-9E16-4BE9-9CA8-DE068A8E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5AF1-5D3B-4A3D-8770-341ABF65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055F-68BF-4EF7-A05D-FC09FE5B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2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EB30-0F0F-4CAA-A412-CBBE183C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FDBB-DCC9-4367-AC9B-2AEA400A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5F7B-CAE2-4021-952A-469D6ABD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AAC9-BC54-41A6-A34E-170E5044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2F8D-288D-4CC7-9909-F06F2034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10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11A6-A590-4086-8E64-A659CE6A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883F9-D2A4-4291-A3FA-5F10B7B7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2531-B5EC-4CA6-9A0B-7048BF6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EC7C-D911-46ED-A84E-671E0DE2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6E84-E994-475A-9B32-177ADDD0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4E98-6C93-43E0-A43D-76FD0670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40C2-CD9C-4B5D-9DCE-4DCC859F9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DB0B-6C43-4E0A-AE98-8008F83A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B961-DD1E-4858-A46B-B0C919BA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B605-8809-4A6B-95AF-9B9587CB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5E48-DA25-43C8-8A99-B73DD851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498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C9FE-8277-4EEB-BA78-6BCE0D17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CA7CF-FC9E-4AC0-B778-8047B63D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72130-4245-45C8-8AFB-D8F5910C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B3EFD-2D9A-4D12-B871-A086BF009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FE92B-F1A1-48A8-96C6-B8C5FC1D2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36AA-5092-4AF1-AD39-847CA20F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EF619-260D-42E7-8446-056646CE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F7DBA-2BFC-480C-9FA0-E9E9E47F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1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986-C00A-4F62-AF58-562D383C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EFD21-661A-4104-9C25-523D460C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C2650-7F10-4339-893F-5EFA62CE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D7E23-90D2-4BAE-AC43-BBB711B0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70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7E67F-B7B1-4ED8-8313-75F6B069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E6BAF-9388-439F-B8E3-79F9B063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BFFC4-E1EC-4356-AE1E-E6FB437C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82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9D43-7F45-4A53-9A33-BFC8D61E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4339-1A89-4F14-B7CB-A6C9EF20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DB7FC-3F28-4D57-8016-41359733C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EA6F6-8EF7-453B-BAAD-6CF5096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75B05-494C-41F6-9060-6B9820C0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EA62A-6558-4C24-988D-DC0C83D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88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75C-8B06-4914-B9AE-50999E56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020E7-46CF-4FFA-B1EA-557B80380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CF28F-F7D1-4B9C-B581-A42445492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AD34-C97D-4E97-9DBD-1726ECD3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E9E7-4D43-4134-846F-CD5BFA95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D43D1-83D5-4105-A7EF-E2450848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4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94D05-610C-4030-9447-E1F72281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3D30C-10C6-4715-A8C1-EAAFBDEA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9CF2-AC7E-46E0-A061-34704F50F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8C17-DE16-41BA-BD38-B3A4D9145D48}" type="datetimeFigureOut">
              <a:rPr lang="de-AT" smtClean="0"/>
              <a:t>22.07.2019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883E-A676-43EF-A153-A77A92757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8633-B3D1-44B5-B2FD-474F3301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C0A4-3C40-4FC2-9090-4AA620EDF08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51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7CB504-8ED0-449D-866B-CD5DE9A578CB}"/>
              </a:ext>
            </a:extLst>
          </p:cNvPr>
          <p:cNvSpPr/>
          <p:nvPr/>
        </p:nvSpPr>
        <p:spPr>
          <a:xfrm>
            <a:off x="3094061" y="2289094"/>
            <a:ext cx="2709644" cy="167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/>
              <a:t>randomizer-ui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tomee</a:t>
            </a:r>
            <a:endParaRPr lang="de-AT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6D47A-0ADE-401E-823D-7D571EEAACF6}"/>
              </a:ext>
            </a:extLst>
          </p:cNvPr>
          <p:cNvSpPr/>
          <p:nvPr/>
        </p:nvSpPr>
        <p:spPr>
          <a:xfrm>
            <a:off x="7854366" y="2289095"/>
            <a:ext cx="2709644" cy="167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/>
              <a:t>randomizer-service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tomee</a:t>
            </a:r>
            <a:endParaRPr lang="de-AT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8EA7FC-C228-42FB-9DC2-E5E3D0F5E7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803705" y="3127994"/>
            <a:ext cx="2050661" cy="1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6B0632-0F85-4336-B788-23EA0BBA86C8}"/>
              </a:ext>
            </a:extLst>
          </p:cNvPr>
          <p:cNvSpPr txBox="1"/>
          <p:nvPr/>
        </p:nvSpPr>
        <p:spPr>
          <a:xfrm>
            <a:off x="6286957" y="2632474"/>
            <a:ext cx="13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http/rest</a:t>
            </a:r>
            <a:endParaRPr lang="de-AT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E83A4E-A1E0-45B0-8539-8F4185788EE8}"/>
              </a:ext>
            </a:extLst>
          </p:cNvPr>
          <p:cNvCxnSpPr>
            <a:cxnSpLocks/>
          </p:cNvCxnSpPr>
          <p:nvPr/>
        </p:nvCxnSpPr>
        <p:spPr>
          <a:xfrm>
            <a:off x="2197768" y="3004973"/>
            <a:ext cx="896293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849FCF-9B07-4334-9F80-E1899A6060CB}"/>
              </a:ext>
            </a:extLst>
          </p:cNvPr>
          <p:cNvSpPr txBox="1"/>
          <p:nvPr/>
        </p:nvSpPr>
        <p:spPr>
          <a:xfrm>
            <a:off x="2066222" y="2430822"/>
            <a:ext cx="76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html</a:t>
            </a:r>
            <a:endParaRPr lang="de-AT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B45C6-3CFB-45F4-AA8D-7A2A249507B5}"/>
              </a:ext>
            </a:extLst>
          </p:cNvPr>
          <p:cNvSpPr/>
          <p:nvPr/>
        </p:nvSpPr>
        <p:spPr>
          <a:xfrm>
            <a:off x="2390058" y="1298058"/>
            <a:ext cx="8614826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5C28C-0F1D-42CD-8260-A51376BA676D}"/>
              </a:ext>
            </a:extLst>
          </p:cNvPr>
          <p:cNvSpPr txBox="1"/>
          <p:nvPr/>
        </p:nvSpPr>
        <p:spPr>
          <a:xfrm>
            <a:off x="4571864" y="1331910"/>
            <a:ext cx="485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Docker runtime / bridge network</a:t>
            </a:r>
            <a:endParaRPr lang="de-AT" sz="2400"/>
          </a:p>
        </p:txBody>
      </p:sp>
    </p:spTree>
    <p:extLst>
      <p:ext uri="{BB962C8B-B14F-4D97-AF65-F5344CB8AC3E}">
        <p14:creationId xmlns:p14="http://schemas.microsoft.com/office/powerpoint/2010/main" val="18351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233FDC-A1C4-4D8C-B10E-56B1A563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632" y="753980"/>
            <a:ext cx="12289101" cy="50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Gottfried Luef</dc:creator>
  <cp:lastModifiedBy>Gottfried Luef</cp:lastModifiedBy>
  <cp:revision>1</cp:revision>
  <dcterms:created xsi:type="dcterms:W3CDTF">2019-07-22T06:39:25Z</dcterms:created>
  <dcterms:modified xsi:type="dcterms:W3CDTF">2019-07-22T06:42:02Z</dcterms:modified>
</cp:coreProperties>
</file>