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BF47-C6AD-4CAB-AC66-BCC0BA075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628BC-21A6-4816-9B0F-0573DDE6B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3A53E-7E34-4429-8628-686FB390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344E-2BF5-4B45-8536-CAD3003E0BD1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63273-E34E-4598-869E-00D9BD20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095EA-3702-4E55-A380-AF07A382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5ED-1F51-47E9-8ADA-AE4DC901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4125-49BB-42BA-817A-331C3E47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96428-8AA1-43BF-ADE4-260ADE3BA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361F6-2FE0-4505-B3DD-3FFDE826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344E-2BF5-4B45-8536-CAD3003E0BD1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6390-6CA8-4895-B97B-DABFEB34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DAD8A-F281-4544-A8F9-41D32FA1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5ED-1F51-47E9-8ADA-AE4DC901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0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F8E0E-950E-474D-A900-769CB10B9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3E41F-8BB5-4E7C-90C1-97CE6E8FC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79242-5AD1-46CD-9F73-4E6E0A57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344E-2BF5-4B45-8536-CAD3003E0BD1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77C94-8608-4154-89E7-99B0C395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B68CE-4ABD-4AC5-8CF3-CFB02726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5ED-1F51-47E9-8ADA-AE4DC901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9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1677-AE26-43BC-8964-20888DFC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C1FF-D137-4DB8-A343-BE4C1EA8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A6294-21E5-4A4D-83B9-57F83C76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344E-2BF5-4B45-8536-CAD3003E0BD1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26EA2-2232-4681-A2CB-2BBDAB41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DB52-AF4F-44B4-9AC4-458FD795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5ED-1F51-47E9-8ADA-AE4DC901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4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F672-2781-4B2F-A77F-F27DB4EC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34DE7-0A9E-424B-9966-C90697A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5C368-BA1D-4D2B-B72D-ECA12B91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344E-2BF5-4B45-8536-CAD3003E0BD1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47579-3EB7-4C11-B966-BC9E3B52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B599C-5044-402F-A744-8A2132CD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5ED-1F51-47E9-8ADA-AE4DC901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6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79ED-5EF7-4112-BD08-1316DFDC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0A51-47D3-407F-9DDB-C3671EB9D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78CE0-99BB-46DD-ABDA-D57497738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90110-182B-4614-95E8-E022C42B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344E-2BF5-4B45-8536-CAD3003E0BD1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24830-9D7F-4CC2-863D-63D147DB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66C82-E56D-4B19-8913-634C9F04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5ED-1F51-47E9-8ADA-AE4DC901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0FCC-D005-4EB6-8275-C84C606E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8C632-8A52-4A7B-8085-4EFD030F2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4B24E-54FD-49BD-8FA5-AC65059B8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D9E84-E7E2-4385-B0A1-1142E5E87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BB743-F518-43B6-A2AC-52A07EE99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6758E-33C3-479F-8E06-D4CF7262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344E-2BF5-4B45-8536-CAD3003E0BD1}" type="datetimeFigureOut">
              <a:rPr lang="en-US" smtClean="0"/>
              <a:t>9/1/23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8EFA8-9822-46B0-99D9-2748A32C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84E93-8997-4B6F-97A8-5448AECC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5ED-1F51-47E9-8ADA-AE4DC901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2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BCC0-655C-459E-ABD3-D1444C4C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E3496-AD97-455F-887C-8B41AD5F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344E-2BF5-4B45-8536-CAD3003E0BD1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90FFE-7CD6-45FB-B54E-2878FF09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DFAEA-C93C-41F5-8E24-2A476364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5ED-1F51-47E9-8ADA-AE4DC901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FCA96-5826-40A0-A16E-D7158DF5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344E-2BF5-4B45-8536-CAD3003E0BD1}" type="datetimeFigureOut">
              <a:rPr lang="en-US" smtClean="0"/>
              <a:t>9/1/23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4D52C-7C26-433C-A949-4ED30719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2FF19-6164-4A3F-81CF-EB224259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5ED-1F51-47E9-8ADA-AE4DC901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9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E158-A95E-4DCD-A156-26E8E85B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52B9-07A7-424A-A4DC-25344CBFA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C41DA-D5DD-4F25-B247-9AACBD14B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DFA90-4DEF-4912-89A6-C147F4C0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344E-2BF5-4B45-8536-CAD3003E0BD1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30B6-74F5-4C30-8DAA-93F9015C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847E5-B697-4410-9E92-84E48897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5ED-1F51-47E9-8ADA-AE4DC901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0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EF51-A8E0-454B-A8C8-A2ED982E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28ED8-EF9E-42D5-9BFB-A5B46B00E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7C282-A551-4574-96C0-AE219BF6A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9DC39-933D-4795-B486-B4DD72F9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344E-2BF5-4B45-8536-CAD3003E0BD1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743FB-DD01-4406-92C0-7B574182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12CF3-81BA-4E3C-A0EE-6D7E5795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95ED-1F51-47E9-8ADA-AE4DC901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5708D-CA5A-46AA-8BB4-B166CB3E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27D21-29A3-4295-BC44-6AE857B8E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6511D-383B-4B84-8CFC-8B26B257E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344E-2BF5-4B45-8536-CAD3003E0BD1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362D7-9F8D-4FC4-9768-F182433DC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86126-DFD4-4A9B-A80F-C1AAE7E28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295ED-1F51-47E9-8ADA-AE4DC901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5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9F12DA-9CE6-4FF4-8550-9DAA4758FD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5534" y="1860306"/>
            <a:ext cx="1247775" cy="2152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79C013-3D4E-4D73-A65E-722006282BF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05373" y="1860306"/>
            <a:ext cx="1133475" cy="62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E4B6B9-E54F-4F79-B8B3-2D5D045DE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73" y="3184281"/>
            <a:ext cx="1095375" cy="82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92AE73-7CD5-4A71-9D9C-06EC22245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154" y="1860306"/>
            <a:ext cx="1000125" cy="504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C19FF-7D4F-44E2-94EC-643926A00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5054" y="3429000"/>
            <a:ext cx="1038225" cy="495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0B4DB1-48F4-4134-95DA-5B969CF655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7585" y="2136531"/>
            <a:ext cx="1171575" cy="10668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964ACB-ADFB-4454-97F3-7377E25558C2}"/>
              </a:ext>
            </a:extLst>
          </p:cNvPr>
          <p:cNvCxnSpPr/>
          <p:nvPr/>
        </p:nvCxnSpPr>
        <p:spPr>
          <a:xfrm flipV="1">
            <a:off x="2658794" y="2174631"/>
            <a:ext cx="1364566" cy="59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5967F-9FDD-4BA4-BA2F-D1BBB8142F39}"/>
              </a:ext>
            </a:extLst>
          </p:cNvPr>
          <p:cNvCxnSpPr>
            <a:cxnSpLocks/>
          </p:cNvCxnSpPr>
          <p:nvPr/>
        </p:nvCxnSpPr>
        <p:spPr>
          <a:xfrm>
            <a:off x="2658794" y="2771335"/>
            <a:ext cx="1364566" cy="65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805DEE-49C3-477C-AB8F-5BAC8DE858E6}"/>
              </a:ext>
            </a:extLst>
          </p:cNvPr>
          <p:cNvCxnSpPr/>
          <p:nvPr/>
        </p:nvCxnSpPr>
        <p:spPr>
          <a:xfrm>
            <a:off x="5697415" y="217463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69E0DF-E429-4861-BC8B-DF2599076E46}"/>
              </a:ext>
            </a:extLst>
          </p:cNvPr>
          <p:cNvCxnSpPr/>
          <p:nvPr/>
        </p:nvCxnSpPr>
        <p:spPr>
          <a:xfrm>
            <a:off x="5638800" y="367665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87B702-A86E-4A4F-B10D-18BEBE96B5B8}"/>
              </a:ext>
            </a:extLst>
          </p:cNvPr>
          <p:cNvCxnSpPr/>
          <p:nvPr/>
        </p:nvCxnSpPr>
        <p:spPr>
          <a:xfrm>
            <a:off x="7891975" y="2174631"/>
            <a:ext cx="914400" cy="59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314306-5CBD-4A52-A5BC-D4B41EEBDDA7}"/>
              </a:ext>
            </a:extLst>
          </p:cNvPr>
          <p:cNvCxnSpPr>
            <a:cxnSpLocks/>
          </p:cNvCxnSpPr>
          <p:nvPr/>
        </p:nvCxnSpPr>
        <p:spPr>
          <a:xfrm flipV="1">
            <a:off x="7962760" y="3100167"/>
            <a:ext cx="843615" cy="72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CBC270-B4D4-4C54-85B8-45AF8A83FCAA}"/>
              </a:ext>
            </a:extLst>
          </p:cNvPr>
          <p:cNvSpPr txBox="1"/>
          <p:nvPr/>
        </p:nvSpPr>
        <p:spPr>
          <a:xfrm>
            <a:off x="4600135" y="116761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CD8901-1E1D-4EDD-972C-CB7C3D31E799}"/>
              </a:ext>
            </a:extLst>
          </p:cNvPr>
          <p:cNvSpPr/>
          <p:nvPr/>
        </p:nvSpPr>
        <p:spPr>
          <a:xfrm>
            <a:off x="6753154" y="1143706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DC8ACA-5B81-4699-B523-18EE5927B2EC}"/>
              </a:ext>
            </a:extLst>
          </p:cNvPr>
          <p:cNvSpPr/>
          <p:nvPr/>
        </p:nvSpPr>
        <p:spPr>
          <a:xfrm>
            <a:off x="9067585" y="1143706"/>
            <a:ext cx="99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353252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Kaur, Taranpreet (ELS-DEL)</dc:creator>
  <cp:lastModifiedBy>Akashdeep Makkar</cp:lastModifiedBy>
  <cp:revision>1</cp:revision>
  <dcterms:created xsi:type="dcterms:W3CDTF">2021-04-17T15:18:32Z</dcterms:created>
  <dcterms:modified xsi:type="dcterms:W3CDTF">2023-09-01T16:51:43Z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2021-04-17T15:18:32Z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3f0dd0f3-50e9-4bd9-86a5-2f60f2e9e3b5</vt:lpwstr>
  </property>
  <property fmtid="{D5CDD505-2E9C-101B-9397-08002B2CF9AE}" pid="8" name="MSIP_Label_549ac42a-3eb4-4074-b885-aea26bd6241e_ContentBits">
    <vt:lpwstr>0</vt:lpwstr>
  </property>
</Properties>
</file>