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11"/>
  </p:notesMasterIdLst>
  <p:sldIdLst>
    <p:sldId id="269" r:id="rId3"/>
    <p:sldId id="283" r:id="rId4"/>
    <p:sldId id="291" r:id="rId5"/>
    <p:sldId id="290" r:id="rId6"/>
    <p:sldId id="289" r:id="rId7"/>
    <p:sldId id="282" r:id="rId8"/>
    <p:sldId id="292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0586" autoAdjust="0"/>
  </p:normalViewPr>
  <p:slideViewPr>
    <p:cSldViewPr>
      <p:cViewPr>
        <p:scale>
          <a:sx n="76" d="100"/>
          <a:sy n="76" d="100"/>
        </p:scale>
        <p:origin x="-120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FD14A-8FF8-4EEE-9B3D-FDBC745C607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7AD336B-0FD0-4EF0-B2E6-B10E5E2D6614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Future Trend Offerings</a:t>
          </a:r>
        </a:p>
      </dgm:t>
    </dgm:pt>
    <dgm:pt modelId="{7970BF30-3CF0-46F4-A4D0-AEFF4DA1FC36}" type="parTrans" cxnId="{224029A8-E624-4DC6-A0DD-49671FD8FE0A}">
      <dgm:prSet/>
      <dgm:spPr/>
      <dgm:t>
        <a:bodyPr/>
        <a:lstStyle/>
        <a:p>
          <a:endParaRPr lang="en-IN"/>
        </a:p>
      </dgm:t>
    </dgm:pt>
    <dgm:pt modelId="{6AA60A64-BB38-4163-A069-9FC6EDC39965}" type="sibTrans" cxnId="{224029A8-E624-4DC6-A0DD-49671FD8FE0A}">
      <dgm:prSet/>
      <dgm:spPr/>
      <dgm:t>
        <a:bodyPr/>
        <a:lstStyle/>
        <a:p>
          <a:endParaRPr lang="en-IN"/>
        </a:p>
      </dgm:t>
    </dgm:pt>
    <dgm:pt modelId="{54211D53-BB17-4A5D-BDFF-DE7DAD633AEB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How to Contact &amp; Important Links</a:t>
          </a:r>
        </a:p>
      </dgm:t>
    </dgm:pt>
    <dgm:pt modelId="{59E87CCF-FD82-4DF3-A4E0-E3BDF97E0FF5}" type="parTrans" cxnId="{8696DDB1-9E80-438F-A6DB-8FE9DCD48B82}">
      <dgm:prSet/>
      <dgm:spPr/>
      <dgm:t>
        <a:bodyPr/>
        <a:lstStyle/>
        <a:p>
          <a:endParaRPr lang="en-IN"/>
        </a:p>
      </dgm:t>
    </dgm:pt>
    <dgm:pt modelId="{7D5D0648-4FB3-46F4-8814-C52712294044}" type="sibTrans" cxnId="{8696DDB1-9E80-438F-A6DB-8FE9DCD48B82}">
      <dgm:prSet/>
      <dgm:spPr/>
      <dgm:t>
        <a:bodyPr/>
        <a:lstStyle/>
        <a:p>
          <a:endParaRPr lang="en-IN"/>
        </a:p>
      </dgm:t>
    </dgm:pt>
    <dgm:pt modelId="{28485E99-E51F-450B-AFB0-4E7069B9D7C6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DRS &lt; Technology Platform &gt;</a:t>
          </a:r>
          <a:endParaRPr lang="en-IN" dirty="0"/>
        </a:p>
      </dgm:t>
    </dgm:pt>
    <dgm:pt modelId="{35B98EF0-65FA-485E-98FB-3CF15EA0910B}" type="parTrans" cxnId="{5C8F5406-B0AA-4E50-BBD9-0C0BFBD86CB9}">
      <dgm:prSet/>
      <dgm:spPr/>
      <dgm:t>
        <a:bodyPr/>
        <a:lstStyle/>
        <a:p>
          <a:endParaRPr lang="en-IN"/>
        </a:p>
      </dgm:t>
    </dgm:pt>
    <dgm:pt modelId="{1DFA3218-C266-4525-BD9E-1E0C733A5C8A}" type="sibTrans" cxnId="{5C8F5406-B0AA-4E50-BBD9-0C0BFBD86CB9}">
      <dgm:prSet/>
      <dgm:spPr/>
      <dgm:t>
        <a:bodyPr/>
        <a:lstStyle/>
        <a:p>
          <a:endParaRPr lang="en-IN"/>
        </a:p>
      </dgm:t>
    </dgm:pt>
    <dgm:pt modelId="{889A4EA4-867F-4774-81EE-593F4F31E8FE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Knowledge Offerings</a:t>
          </a:r>
          <a:endParaRPr lang="en-IN" dirty="0"/>
        </a:p>
      </dgm:t>
    </dgm:pt>
    <dgm:pt modelId="{DC9FC6B1-5A35-4407-A824-726AA24A3F1B}" type="parTrans" cxnId="{701404BA-CED8-4919-9299-F4516D186904}">
      <dgm:prSet/>
      <dgm:spPr/>
      <dgm:t>
        <a:bodyPr/>
        <a:lstStyle/>
        <a:p>
          <a:endParaRPr lang="en-IN"/>
        </a:p>
      </dgm:t>
    </dgm:pt>
    <dgm:pt modelId="{1CC3A5ED-F27C-4C24-9C10-B7863E66EAC9}" type="sibTrans" cxnId="{701404BA-CED8-4919-9299-F4516D186904}">
      <dgm:prSet/>
      <dgm:spPr/>
      <dgm:t>
        <a:bodyPr/>
        <a:lstStyle/>
        <a:p>
          <a:endParaRPr lang="en-IN"/>
        </a:p>
      </dgm:t>
    </dgm:pt>
    <dgm:pt modelId="{E3F77D33-7DFD-4355-A0A8-6FED5C19BA9A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DRS &lt; Team &gt; Service Offerings</a:t>
          </a:r>
          <a:endParaRPr lang="en-IN" dirty="0"/>
        </a:p>
      </dgm:t>
    </dgm:pt>
    <dgm:pt modelId="{34FD46A5-CEF0-4270-AE9E-0A01CEA9D86C}" type="parTrans" cxnId="{280B11B1-7C99-48E3-BC1F-56E8724CB7AF}">
      <dgm:prSet/>
      <dgm:spPr/>
      <dgm:t>
        <a:bodyPr/>
        <a:lstStyle/>
        <a:p>
          <a:endParaRPr lang="en-IN"/>
        </a:p>
      </dgm:t>
    </dgm:pt>
    <dgm:pt modelId="{59D3E042-474B-4328-94B2-17E1FCB328AB}" type="sibTrans" cxnId="{280B11B1-7C99-48E3-BC1F-56E8724CB7AF}">
      <dgm:prSet/>
      <dgm:spPr/>
      <dgm:t>
        <a:bodyPr/>
        <a:lstStyle/>
        <a:p>
          <a:endParaRPr lang="en-IN"/>
        </a:p>
      </dgm:t>
    </dgm:pt>
    <dgm:pt modelId="{7805CD18-6D04-483B-B3AE-846F241F0F39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DRS &lt; Team&gt; Value Proposition</a:t>
          </a:r>
          <a:endParaRPr lang="en-IN" dirty="0"/>
        </a:p>
      </dgm:t>
    </dgm:pt>
    <dgm:pt modelId="{48EE6FAC-D4D5-41F0-B78C-DB8ECA858AA2}" type="parTrans" cxnId="{43C1FE64-2BD2-49DB-A2E2-E94284ADB5BB}">
      <dgm:prSet/>
      <dgm:spPr/>
      <dgm:t>
        <a:bodyPr/>
        <a:lstStyle/>
        <a:p>
          <a:endParaRPr lang="en-IN"/>
        </a:p>
      </dgm:t>
    </dgm:pt>
    <dgm:pt modelId="{850C44C0-464B-4B3F-87B5-6CE39855322C}" type="sibTrans" cxnId="{43C1FE64-2BD2-49DB-A2E2-E94284ADB5BB}">
      <dgm:prSet/>
      <dgm:spPr/>
      <dgm:t>
        <a:bodyPr/>
        <a:lstStyle/>
        <a:p>
          <a:endParaRPr lang="en-IN"/>
        </a:p>
      </dgm:t>
    </dgm:pt>
    <dgm:pt modelId="{15BA82B1-30E9-465D-A780-ED67665CA4A7}" type="pres">
      <dgm:prSet presAssocID="{56FFD14A-8FF8-4EEE-9B3D-FDBC745C607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D1746735-0678-4ECF-85C1-37E783D3460D}" type="pres">
      <dgm:prSet presAssocID="{56FFD14A-8FF8-4EEE-9B3D-FDBC745C607E}" presName="Name1" presStyleCnt="0"/>
      <dgm:spPr/>
    </dgm:pt>
    <dgm:pt modelId="{8D3A1A91-2D1A-4209-BC4D-618DE278C1D8}" type="pres">
      <dgm:prSet presAssocID="{56FFD14A-8FF8-4EEE-9B3D-FDBC745C607E}" presName="cycle" presStyleCnt="0"/>
      <dgm:spPr/>
    </dgm:pt>
    <dgm:pt modelId="{CE6C189A-2D08-4D32-9EDE-23DEEDB800BA}" type="pres">
      <dgm:prSet presAssocID="{56FFD14A-8FF8-4EEE-9B3D-FDBC745C607E}" presName="srcNode" presStyleLbl="node1" presStyleIdx="0" presStyleCnt="6"/>
      <dgm:spPr/>
    </dgm:pt>
    <dgm:pt modelId="{54077524-08C9-4B9C-B3D7-28BBA6FA0613}" type="pres">
      <dgm:prSet presAssocID="{56FFD14A-8FF8-4EEE-9B3D-FDBC745C607E}" presName="conn" presStyleLbl="parChTrans1D2" presStyleIdx="0" presStyleCnt="1"/>
      <dgm:spPr/>
      <dgm:t>
        <a:bodyPr/>
        <a:lstStyle/>
        <a:p>
          <a:endParaRPr lang="en-IN"/>
        </a:p>
      </dgm:t>
    </dgm:pt>
    <dgm:pt modelId="{543929E3-6F2F-4CAD-90F5-B965F024A403}" type="pres">
      <dgm:prSet presAssocID="{56FFD14A-8FF8-4EEE-9B3D-FDBC745C607E}" presName="extraNode" presStyleLbl="node1" presStyleIdx="0" presStyleCnt="6"/>
      <dgm:spPr/>
    </dgm:pt>
    <dgm:pt modelId="{36EA0038-15A8-4D0F-997B-11ADA00B0A64}" type="pres">
      <dgm:prSet presAssocID="{56FFD14A-8FF8-4EEE-9B3D-FDBC745C607E}" presName="dstNode" presStyleLbl="node1" presStyleIdx="0" presStyleCnt="6"/>
      <dgm:spPr/>
    </dgm:pt>
    <dgm:pt modelId="{E980CD86-35AA-4351-A056-51AFF2E1D1A8}" type="pres">
      <dgm:prSet presAssocID="{E3F77D33-7DFD-4355-A0A8-6FED5C19BA9A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A71498-E324-4E5A-BB10-25B8ABFEAB59}" type="pres">
      <dgm:prSet presAssocID="{E3F77D33-7DFD-4355-A0A8-6FED5C19BA9A}" presName="accent_1" presStyleCnt="0"/>
      <dgm:spPr/>
    </dgm:pt>
    <dgm:pt modelId="{DB868BBF-7E3F-454E-8943-F54F71138D27}" type="pres">
      <dgm:prSet presAssocID="{E3F77D33-7DFD-4355-A0A8-6FED5C19BA9A}" presName="accentRepeatNode" presStyleLbl="solidFgAcc1" presStyleIdx="0" presStyleCnt="6"/>
      <dgm:spPr/>
    </dgm:pt>
    <dgm:pt modelId="{13E41950-81AB-4820-8652-160EB50AAD16}" type="pres">
      <dgm:prSet presAssocID="{7805CD18-6D04-483B-B3AE-846F241F0F39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01E04A-DB9F-4B9B-8CE3-9508E9C24F99}" type="pres">
      <dgm:prSet presAssocID="{7805CD18-6D04-483B-B3AE-846F241F0F39}" presName="accent_2" presStyleCnt="0"/>
      <dgm:spPr/>
    </dgm:pt>
    <dgm:pt modelId="{5E32E00F-8C36-487E-B95B-199493116E5A}" type="pres">
      <dgm:prSet presAssocID="{7805CD18-6D04-483B-B3AE-846F241F0F39}" presName="accentRepeatNode" presStyleLbl="solidFgAcc1" presStyleIdx="1" presStyleCnt="6"/>
      <dgm:spPr/>
    </dgm:pt>
    <dgm:pt modelId="{1F901CB6-7EF0-45F3-A53A-7B43B34862ED}" type="pres">
      <dgm:prSet presAssocID="{28485E99-E51F-450B-AFB0-4E7069B9D7C6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9AC0AB-EF04-4280-A108-82C7E7DB58D2}" type="pres">
      <dgm:prSet presAssocID="{28485E99-E51F-450B-AFB0-4E7069B9D7C6}" presName="accent_3" presStyleCnt="0"/>
      <dgm:spPr/>
    </dgm:pt>
    <dgm:pt modelId="{B434C142-9F9D-4D9B-A119-A1773FD09AE0}" type="pres">
      <dgm:prSet presAssocID="{28485E99-E51F-450B-AFB0-4E7069B9D7C6}" presName="accentRepeatNode" presStyleLbl="solidFgAcc1" presStyleIdx="2" presStyleCnt="6"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en-IN"/>
        </a:p>
      </dgm:t>
    </dgm:pt>
    <dgm:pt modelId="{AA042695-CE4A-4B52-BFEC-FC514A54381E}" type="pres">
      <dgm:prSet presAssocID="{889A4EA4-867F-4774-81EE-593F4F31E8FE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B2E883-3ADF-466D-A6D2-AC8BB250AFA0}" type="pres">
      <dgm:prSet presAssocID="{889A4EA4-867F-4774-81EE-593F4F31E8FE}" presName="accent_4" presStyleCnt="0"/>
      <dgm:spPr/>
    </dgm:pt>
    <dgm:pt modelId="{5DC75146-E634-4517-8964-E0B5B3F21793}" type="pres">
      <dgm:prSet presAssocID="{889A4EA4-867F-4774-81EE-593F4F31E8FE}" presName="accentRepeatNode" presStyleLbl="solidFgAcc1" presStyleIdx="3" presStyleCnt="6"/>
      <dgm:spPr/>
    </dgm:pt>
    <dgm:pt modelId="{3910BAB5-F207-4B1E-8DE2-8C358439A4FB}" type="pres">
      <dgm:prSet presAssocID="{B7AD336B-0FD0-4EF0-B2E6-B10E5E2D6614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0B86EC3-F929-4481-ACD9-7025BE11A058}" type="pres">
      <dgm:prSet presAssocID="{B7AD336B-0FD0-4EF0-B2E6-B10E5E2D6614}" presName="accent_5" presStyleCnt="0"/>
      <dgm:spPr/>
    </dgm:pt>
    <dgm:pt modelId="{9C426712-2694-4402-AF49-ABC3D7EA49C5}" type="pres">
      <dgm:prSet presAssocID="{B7AD336B-0FD0-4EF0-B2E6-B10E5E2D6614}" presName="accentRepeatNode" presStyleLbl="solidFgAcc1" presStyleIdx="4" presStyleCnt="6"/>
      <dgm:spPr>
        <a:ln>
          <a:solidFill>
            <a:schemeClr val="tx1"/>
          </a:solidFill>
        </a:ln>
      </dgm:spPr>
    </dgm:pt>
    <dgm:pt modelId="{6B9E69C3-213D-4A96-8127-C1B45A26A050}" type="pres">
      <dgm:prSet presAssocID="{54211D53-BB17-4A5D-BDFF-DE7DAD633AEB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500DD1-CE90-414E-ADB6-85EE693591FE}" type="pres">
      <dgm:prSet presAssocID="{54211D53-BB17-4A5D-BDFF-DE7DAD633AEB}" presName="accent_6" presStyleCnt="0"/>
      <dgm:spPr/>
    </dgm:pt>
    <dgm:pt modelId="{C77FBECD-21EC-4E5D-AED5-952E6A000F41}" type="pres">
      <dgm:prSet presAssocID="{54211D53-BB17-4A5D-BDFF-DE7DAD633AEB}" presName="accentRepeatNode" presStyleLbl="solidFgAcc1" presStyleIdx="5" presStyleCnt="6"/>
      <dgm:spPr>
        <a:ln>
          <a:solidFill>
            <a:schemeClr val="tx1"/>
          </a:solidFill>
        </a:ln>
      </dgm:spPr>
    </dgm:pt>
  </dgm:ptLst>
  <dgm:cxnLst>
    <dgm:cxn modelId="{02E81CFB-E02E-47CD-AF3E-4E26EA989A18}" type="presOf" srcId="{28485E99-E51F-450B-AFB0-4E7069B9D7C6}" destId="{1F901CB6-7EF0-45F3-A53A-7B43B34862ED}" srcOrd="0" destOrd="0" presId="urn:microsoft.com/office/officeart/2008/layout/VerticalCurvedList"/>
    <dgm:cxn modelId="{280B11B1-7C99-48E3-BC1F-56E8724CB7AF}" srcId="{56FFD14A-8FF8-4EEE-9B3D-FDBC745C607E}" destId="{E3F77D33-7DFD-4355-A0A8-6FED5C19BA9A}" srcOrd="0" destOrd="0" parTransId="{34FD46A5-CEF0-4270-AE9E-0A01CEA9D86C}" sibTransId="{59D3E042-474B-4328-94B2-17E1FCB328AB}"/>
    <dgm:cxn modelId="{43C1FE64-2BD2-49DB-A2E2-E94284ADB5BB}" srcId="{56FFD14A-8FF8-4EEE-9B3D-FDBC745C607E}" destId="{7805CD18-6D04-483B-B3AE-846F241F0F39}" srcOrd="1" destOrd="0" parTransId="{48EE6FAC-D4D5-41F0-B78C-DB8ECA858AA2}" sibTransId="{850C44C0-464B-4B3F-87B5-6CE39855322C}"/>
    <dgm:cxn modelId="{2A095E3C-DB4C-4FC1-8DA1-3DA2154B26C6}" type="presOf" srcId="{889A4EA4-867F-4774-81EE-593F4F31E8FE}" destId="{AA042695-CE4A-4B52-BFEC-FC514A54381E}" srcOrd="0" destOrd="0" presId="urn:microsoft.com/office/officeart/2008/layout/VerticalCurvedList"/>
    <dgm:cxn modelId="{55A699FA-A017-4553-88A7-1706F20F1A2C}" type="presOf" srcId="{E3F77D33-7DFD-4355-A0A8-6FED5C19BA9A}" destId="{E980CD86-35AA-4351-A056-51AFF2E1D1A8}" srcOrd="0" destOrd="0" presId="urn:microsoft.com/office/officeart/2008/layout/VerticalCurvedList"/>
    <dgm:cxn modelId="{224029A8-E624-4DC6-A0DD-49671FD8FE0A}" srcId="{56FFD14A-8FF8-4EEE-9B3D-FDBC745C607E}" destId="{B7AD336B-0FD0-4EF0-B2E6-B10E5E2D6614}" srcOrd="4" destOrd="0" parTransId="{7970BF30-3CF0-46F4-A4D0-AEFF4DA1FC36}" sibTransId="{6AA60A64-BB38-4163-A069-9FC6EDC39965}"/>
    <dgm:cxn modelId="{9EFC2562-C67C-4CF2-9A8C-E96264A53D9C}" type="presOf" srcId="{56FFD14A-8FF8-4EEE-9B3D-FDBC745C607E}" destId="{15BA82B1-30E9-465D-A780-ED67665CA4A7}" srcOrd="0" destOrd="0" presId="urn:microsoft.com/office/officeart/2008/layout/VerticalCurvedList"/>
    <dgm:cxn modelId="{48D75B03-E2AD-4FC3-AE2F-F406FCE68E6B}" type="presOf" srcId="{B7AD336B-0FD0-4EF0-B2E6-B10E5E2D6614}" destId="{3910BAB5-F207-4B1E-8DE2-8C358439A4FB}" srcOrd="0" destOrd="0" presId="urn:microsoft.com/office/officeart/2008/layout/VerticalCurvedList"/>
    <dgm:cxn modelId="{701404BA-CED8-4919-9299-F4516D186904}" srcId="{56FFD14A-8FF8-4EEE-9B3D-FDBC745C607E}" destId="{889A4EA4-867F-4774-81EE-593F4F31E8FE}" srcOrd="3" destOrd="0" parTransId="{DC9FC6B1-5A35-4407-A824-726AA24A3F1B}" sibTransId="{1CC3A5ED-F27C-4C24-9C10-B7863E66EAC9}"/>
    <dgm:cxn modelId="{1EEC3423-FE0F-40DC-8B2E-EC1578492907}" type="presOf" srcId="{59D3E042-474B-4328-94B2-17E1FCB328AB}" destId="{54077524-08C9-4B9C-B3D7-28BBA6FA0613}" srcOrd="0" destOrd="0" presId="urn:microsoft.com/office/officeart/2008/layout/VerticalCurvedList"/>
    <dgm:cxn modelId="{4BB08EF4-C53D-413A-A36E-620F13C133AE}" type="presOf" srcId="{7805CD18-6D04-483B-B3AE-846F241F0F39}" destId="{13E41950-81AB-4820-8652-160EB50AAD16}" srcOrd="0" destOrd="0" presId="urn:microsoft.com/office/officeart/2008/layout/VerticalCurvedList"/>
    <dgm:cxn modelId="{A6A0E1CE-8B10-4251-AA18-8E4B32E76D02}" type="presOf" srcId="{54211D53-BB17-4A5D-BDFF-DE7DAD633AEB}" destId="{6B9E69C3-213D-4A96-8127-C1B45A26A050}" srcOrd="0" destOrd="0" presId="urn:microsoft.com/office/officeart/2008/layout/VerticalCurvedList"/>
    <dgm:cxn modelId="{8696DDB1-9E80-438F-A6DB-8FE9DCD48B82}" srcId="{56FFD14A-8FF8-4EEE-9B3D-FDBC745C607E}" destId="{54211D53-BB17-4A5D-BDFF-DE7DAD633AEB}" srcOrd="5" destOrd="0" parTransId="{59E87CCF-FD82-4DF3-A4E0-E3BDF97E0FF5}" sibTransId="{7D5D0648-4FB3-46F4-8814-C52712294044}"/>
    <dgm:cxn modelId="{5C8F5406-B0AA-4E50-BBD9-0C0BFBD86CB9}" srcId="{56FFD14A-8FF8-4EEE-9B3D-FDBC745C607E}" destId="{28485E99-E51F-450B-AFB0-4E7069B9D7C6}" srcOrd="2" destOrd="0" parTransId="{35B98EF0-65FA-485E-98FB-3CF15EA0910B}" sibTransId="{1DFA3218-C266-4525-BD9E-1E0C733A5C8A}"/>
    <dgm:cxn modelId="{FD844698-CDEE-4CEA-A9CF-1833CA5AD583}" type="presParOf" srcId="{15BA82B1-30E9-465D-A780-ED67665CA4A7}" destId="{D1746735-0678-4ECF-85C1-37E783D3460D}" srcOrd="0" destOrd="0" presId="urn:microsoft.com/office/officeart/2008/layout/VerticalCurvedList"/>
    <dgm:cxn modelId="{4F75E2A0-BD51-401B-9922-2A5FCB811F47}" type="presParOf" srcId="{D1746735-0678-4ECF-85C1-37E783D3460D}" destId="{8D3A1A91-2D1A-4209-BC4D-618DE278C1D8}" srcOrd="0" destOrd="0" presId="urn:microsoft.com/office/officeart/2008/layout/VerticalCurvedList"/>
    <dgm:cxn modelId="{02A2257C-85E3-4F40-9C58-A1CCE4797652}" type="presParOf" srcId="{8D3A1A91-2D1A-4209-BC4D-618DE278C1D8}" destId="{CE6C189A-2D08-4D32-9EDE-23DEEDB800BA}" srcOrd="0" destOrd="0" presId="urn:microsoft.com/office/officeart/2008/layout/VerticalCurvedList"/>
    <dgm:cxn modelId="{6F901A68-3625-472F-9584-69B1915D691A}" type="presParOf" srcId="{8D3A1A91-2D1A-4209-BC4D-618DE278C1D8}" destId="{54077524-08C9-4B9C-B3D7-28BBA6FA0613}" srcOrd="1" destOrd="0" presId="urn:microsoft.com/office/officeart/2008/layout/VerticalCurvedList"/>
    <dgm:cxn modelId="{830E3351-3ADA-45B4-8895-E8BFE1368E60}" type="presParOf" srcId="{8D3A1A91-2D1A-4209-BC4D-618DE278C1D8}" destId="{543929E3-6F2F-4CAD-90F5-B965F024A403}" srcOrd="2" destOrd="0" presId="urn:microsoft.com/office/officeart/2008/layout/VerticalCurvedList"/>
    <dgm:cxn modelId="{4E57DE60-FAF9-472E-B7AE-E404DBBFAA47}" type="presParOf" srcId="{8D3A1A91-2D1A-4209-BC4D-618DE278C1D8}" destId="{36EA0038-15A8-4D0F-997B-11ADA00B0A64}" srcOrd="3" destOrd="0" presId="urn:microsoft.com/office/officeart/2008/layout/VerticalCurvedList"/>
    <dgm:cxn modelId="{5FD4D9D3-9660-4071-95BF-32424AC37F9C}" type="presParOf" srcId="{D1746735-0678-4ECF-85C1-37E783D3460D}" destId="{E980CD86-35AA-4351-A056-51AFF2E1D1A8}" srcOrd="1" destOrd="0" presId="urn:microsoft.com/office/officeart/2008/layout/VerticalCurvedList"/>
    <dgm:cxn modelId="{F29AE816-4A9B-4D63-9004-412464E2CE9B}" type="presParOf" srcId="{D1746735-0678-4ECF-85C1-37E783D3460D}" destId="{E8A71498-E324-4E5A-BB10-25B8ABFEAB59}" srcOrd="2" destOrd="0" presId="urn:microsoft.com/office/officeart/2008/layout/VerticalCurvedList"/>
    <dgm:cxn modelId="{596E0ECE-5CE6-4218-BC7F-E46F16577CDB}" type="presParOf" srcId="{E8A71498-E324-4E5A-BB10-25B8ABFEAB59}" destId="{DB868BBF-7E3F-454E-8943-F54F71138D27}" srcOrd="0" destOrd="0" presId="urn:microsoft.com/office/officeart/2008/layout/VerticalCurvedList"/>
    <dgm:cxn modelId="{1722F781-3D94-4EDC-973E-9062118E7104}" type="presParOf" srcId="{D1746735-0678-4ECF-85C1-37E783D3460D}" destId="{13E41950-81AB-4820-8652-160EB50AAD16}" srcOrd="3" destOrd="0" presId="urn:microsoft.com/office/officeart/2008/layout/VerticalCurvedList"/>
    <dgm:cxn modelId="{71CAA6BE-3BB4-4F2F-B1AF-D6DF8591920C}" type="presParOf" srcId="{D1746735-0678-4ECF-85C1-37E783D3460D}" destId="{0E01E04A-DB9F-4B9B-8CE3-9508E9C24F99}" srcOrd="4" destOrd="0" presId="urn:microsoft.com/office/officeart/2008/layout/VerticalCurvedList"/>
    <dgm:cxn modelId="{D6654E20-EF91-4582-9012-CA55FE21E424}" type="presParOf" srcId="{0E01E04A-DB9F-4B9B-8CE3-9508E9C24F99}" destId="{5E32E00F-8C36-487E-B95B-199493116E5A}" srcOrd="0" destOrd="0" presId="urn:microsoft.com/office/officeart/2008/layout/VerticalCurvedList"/>
    <dgm:cxn modelId="{421802B9-9B20-472F-90C9-A23B6BC58836}" type="presParOf" srcId="{D1746735-0678-4ECF-85C1-37E783D3460D}" destId="{1F901CB6-7EF0-45F3-A53A-7B43B34862ED}" srcOrd="5" destOrd="0" presId="urn:microsoft.com/office/officeart/2008/layout/VerticalCurvedList"/>
    <dgm:cxn modelId="{8DAB33B6-0872-4A41-BFCB-0337A49ED787}" type="presParOf" srcId="{D1746735-0678-4ECF-85C1-37E783D3460D}" destId="{9C9AC0AB-EF04-4280-A108-82C7E7DB58D2}" srcOrd="6" destOrd="0" presId="urn:microsoft.com/office/officeart/2008/layout/VerticalCurvedList"/>
    <dgm:cxn modelId="{ECF536F9-511A-416E-96E5-EBCE4A695EEF}" type="presParOf" srcId="{9C9AC0AB-EF04-4280-A108-82C7E7DB58D2}" destId="{B434C142-9F9D-4D9B-A119-A1773FD09AE0}" srcOrd="0" destOrd="0" presId="urn:microsoft.com/office/officeart/2008/layout/VerticalCurvedList"/>
    <dgm:cxn modelId="{F1DA7A4B-CD07-4CDE-B667-DC1DEE2DF355}" type="presParOf" srcId="{D1746735-0678-4ECF-85C1-37E783D3460D}" destId="{AA042695-CE4A-4B52-BFEC-FC514A54381E}" srcOrd="7" destOrd="0" presId="urn:microsoft.com/office/officeart/2008/layout/VerticalCurvedList"/>
    <dgm:cxn modelId="{2F860E1E-05D4-4D4F-AF28-4836EB635599}" type="presParOf" srcId="{D1746735-0678-4ECF-85C1-37E783D3460D}" destId="{E7B2E883-3ADF-466D-A6D2-AC8BB250AFA0}" srcOrd="8" destOrd="0" presId="urn:microsoft.com/office/officeart/2008/layout/VerticalCurvedList"/>
    <dgm:cxn modelId="{D9899C47-D007-4165-9E43-A2881CFE4C23}" type="presParOf" srcId="{E7B2E883-3ADF-466D-A6D2-AC8BB250AFA0}" destId="{5DC75146-E634-4517-8964-E0B5B3F21793}" srcOrd="0" destOrd="0" presId="urn:microsoft.com/office/officeart/2008/layout/VerticalCurvedList"/>
    <dgm:cxn modelId="{99D5E132-A022-4D07-9FC4-55424A4E2A2F}" type="presParOf" srcId="{D1746735-0678-4ECF-85C1-37E783D3460D}" destId="{3910BAB5-F207-4B1E-8DE2-8C358439A4FB}" srcOrd="9" destOrd="0" presId="urn:microsoft.com/office/officeart/2008/layout/VerticalCurvedList"/>
    <dgm:cxn modelId="{8E4AE7DB-9577-4195-A101-7CD7751A52B4}" type="presParOf" srcId="{D1746735-0678-4ECF-85C1-37E783D3460D}" destId="{10B86EC3-F929-4481-ACD9-7025BE11A058}" srcOrd="10" destOrd="0" presId="urn:microsoft.com/office/officeart/2008/layout/VerticalCurvedList"/>
    <dgm:cxn modelId="{1D931407-5CD1-42B9-88B5-DC4C4AC47B5A}" type="presParOf" srcId="{10B86EC3-F929-4481-ACD9-7025BE11A058}" destId="{9C426712-2694-4402-AF49-ABC3D7EA49C5}" srcOrd="0" destOrd="0" presId="urn:microsoft.com/office/officeart/2008/layout/VerticalCurvedList"/>
    <dgm:cxn modelId="{E0DFEC62-62E5-40F0-AB8A-498198D36025}" type="presParOf" srcId="{D1746735-0678-4ECF-85C1-37E783D3460D}" destId="{6B9E69C3-213D-4A96-8127-C1B45A26A050}" srcOrd="11" destOrd="0" presId="urn:microsoft.com/office/officeart/2008/layout/VerticalCurvedList"/>
    <dgm:cxn modelId="{8CFA406F-81DE-4505-84C1-6C64AAEF30DB}" type="presParOf" srcId="{D1746735-0678-4ECF-85C1-37E783D3460D}" destId="{B8500DD1-CE90-414E-ADB6-85EE693591FE}" srcOrd="12" destOrd="0" presId="urn:microsoft.com/office/officeart/2008/layout/VerticalCurvedList"/>
    <dgm:cxn modelId="{D40D4F58-33FF-4208-8AF3-69F3273399E4}" type="presParOf" srcId="{B8500DD1-CE90-414E-ADB6-85EE693591FE}" destId="{C77FBECD-21EC-4E5D-AED5-952E6A000F41}" srcOrd="0" destOrd="0" presId="urn:microsoft.com/office/officeart/2008/layout/VerticalCurvedList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E6F4B4-478B-48E4-BA00-C9C51F884CEC}" type="doc">
      <dgm:prSet loTypeId="urn:microsoft.com/office/officeart/2005/8/layout/lProcess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D0EC7271-EC9A-4FD5-8761-5DBF45AB49CE}">
      <dgm:prSet phldrT="[Text]" custT="1"/>
      <dgm:spPr/>
      <dgm:t>
        <a:bodyPr/>
        <a:lstStyle/>
        <a:p>
          <a:r>
            <a:rPr lang="en-US" sz="1400" b="1" dirty="0" smtClean="0"/>
            <a:t>Applications Maintained</a:t>
          </a:r>
          <a:endParaRPr lang="en-IN" sz="1400" b="1" dirty="0"/>
        </a:p>
      </dgm:t>
    </dgm:pt>
    <dgm:pt modelId="{D9768F2B-7182-405F-A054-FFD83039D0FA}" type="parTrans" cxnId="{E1C07FB3-9E0E-4309-86E9-5381263BF190}">
      <dgm:prSet/>
      <dgm:spPr/>
      <dgm:t>
        <a:bodyPr/>
        <a:lstStyle/>
        <a:p>
          <a:endParaRPr lang="en-IN"/>
        </a:p>
      </dgm:t>
    </dgm:pt>
    <dgm:pt modelId="{05EF802E-A4A0-4173-B5E5-D218D5E56C21}" type="sibTrans" cxnId="{E1C07FB3-9E0E-4309-86E9-5381263BF190}">
      <dgm:prSet/>
      <dgm:spPr/>
      <dgm:t>
        <a:bodyPr/>
        <a:lstStyle/>
        <a:p>
          <a:endParaRPr lang="en-IN"/>
        </a:p>
      </dgm:t>
    </dgm:pt>
    <dgm:pt modelId="{53FD01FE-35F3-4F95-90F7-58991F92A347}">
      <dgm:prSet phldrT="[Text]" custT="1"/>
      <dgm:spPr/>
      <dgm:t>
        <a:bodyPr/>
        <a:lstStyle/>
        <a:p>
          <a:r>
            <a:rPr lang="en-US" sz="1400" dirty="0" smtClean="0"/>
            <a:t>JIRA\Confluence\</a:t>
          </a:r>
        </a:p>
        <a:p>
          <a:r>
            <a:rPr lang="en-US" sz="1400" dirty="0" err="1" smtClean="0"/>
            <a:t>FishEye</a:t>
          </a:r>
          <a:endParaRPr lang="en-IN" sz="1400" dirty="0"/>
        </a:p>
      </dgm:t>
    </dgm:pt>
    <dgm:pt modelId="{5D6CECA9-75D0-4A34-8D15-F531487476F9}" type="parTrans" cxnId="{5E0A64FF-FFD8-4C40-B5B3-F67FDABBD977}">
      <dgm:prSet/>
      <dgm:spPr/>
      <dgm:t>
        <a:bodyPr/>
        <a:lstStyle/>
        <a:p>
          <a:endParaRPr lang="en-IN"/>
        </a:p>
      </dgm:t>
    </dgm:pt>
    <dgm:pt modelId="{6D74DC1C-448E-45EE-AB63-4049D637E726}" type="sibTrans" cxnId="{5E0A64FF-FFD8-4C40-B5B3-F67FDABBD977}">
      <dgm:prSet/>
      <dgm:spPr/>
      <dgm:t>
        <a:bodyPr/>
        <a:lstStyle/>
        <a:p>
          <a:endParaRPr lang="en-IN"/>
        </a:p>
      </dgm:t>
    </dgm:pt>
    <dgm:pt modelId="{2335EBC3-C983-4D91-8188-B0EC6A2B9F71}">
      <dgm:prSet phldrT="[Text]" custT="1"/>
      <dgm:spPr/>
      <dgm:t>
        <a:bodyPr/>
        <a:lstStyle/>
        <a:p>
          <a:r>
            <a:rPr lang="en-US" sz="1400" dirty="0" smtClean="0"/>
            <a:t>GIT\GERRIT</a:t>
          </a:r>
          <a:endParaRPr lang="en-IN" sz="1400" dirty="0"/>
        </a:p>
      </dgm:t>
    </dgm:pt>
    <dgm:pt modelId="{33EBDC8F-23AB-4C73-93DD-1C9659050C88}" type="parTrans" cxnId="{364DA2EC-58AF-4C6D-9D0F-75F02E30C54A}">
      <dgm:prSet/>
      <dgm:spPr/>
      <dgm:t>
        <a:bodyPr/>
        <a:lstStyle/>
        <a:p>
          <a:endParaRPr lang="en-IN"/>
        </a:p>
      </dgm:t>
    </dgm:pt>
    <dgm:pt modelId="{5079FE9B-C054-4DCC-BB34-F123D163AD60}" type="sibTrans" cxnId="{364DA2EC-58AF-4C6D-9D0F-75F02E30C54A}">
      <dgm:prSet/>
      <dgm:spPr/>
      <dgm:t>
        <a:bodyPr/>
        <a:lstStyle/>
        <a:p>
          <a:endParaRPr lang="en-IN"/>
        </a:p>
      </dgm:t>
    </dgm:pt>
    <dgm:pt modelId="{E347E360-250D-4EC6-94CE-B4CBCD37DBDC}">
      <dgm:prSet phldrT="[Text]" custT="1"/>
      <dgm:spPr/>
      <dgm:t>
        <a:bodyPr/>
        <a:lstStyle/>
        <a:p>
          <a:r>
            <a:rPr lang="en-US" sz="1400" b="1" dirty="0" smtClean="0"/>
            <a:t>Initiative</a:t>
          </a:r>
          <a:endParaRPr lang="en-IN" sz="1400" b="1" dirty="0"/>
        </a:p>
      </dgm:t>
    </dgm:pt>
    <dgm:pt modelId="{2AAA680B-7364-43BB-ACD9-5E5C3B0AA71B}" type="parTrans" cxnId="{370F5659-E8A0-4AEE-847F-77D5A6241108}">
      <dgm:prSet/>
      <dgm:spPr/>
      <dgm:t>
        <a:bodyPr/>
        <a:lstStyle/>
        <a:p>
          <a:endParaRPr lang="en-IN"/>
        </a:p>
      </dgm:t>
    </dgm:pt>
    <dgm:pt modelId="{25ED1302-2217-43D9-849D-E6BC7D65C3F6}" type="sibTrans" cxnId="{370F5659-E8A0-4AEE-847F-77D5A6241108}">
      <dgm:prSet/>
      <dgm:spPr/>
      <dgm:t>
        <a:bodyPr/>
        <a:lstStyle/>
        <a:p>
          <a:endParaRPr lang="en-IN"/>
        </a:p>
      </dgm:t>
    </dgm:pt>
    <dgm:pt modelId="{23060A86-EA87-4124-9645-76EDC132A085}">
      <dgm:prSet phldrT="[Text]" custT="1"/>
      <dgm:spPr/>
      <dgm:t>
        <a:bodyPr/>
        <a:lstStyle/>
        <a:p>
          <a:r>
            <a:rPr lang="en-US" sz="1400" dirty="0" err="1" smtClean="0"/>
            <a:t>DevOps</a:t>
          </a:r>
          <a:r>
            <a:rPr lang="en-US" sz="1400" dirty="0" smtClean="0"/>
            <a:t>\Code Quality Initiative Collaboration</a:t>
          </a:r>
          <a:endParaRPr lang="en-IN" sz="1400" dirty="0"/>
        </a:p>
      </dgm:t>
    </dgm:pt>
    <dgm:pt modelId="{3A4093F4-DD07-4F96-9E1D-4003773FA0B1}" type="parTrans" cxnId="{C818D87A-86D6-4A3F-A1E2-BD08B69E3A48}">
      <dgm:prSet/>
      <dgm:spPr/>
      <dgm:t>
        <a:bodyPr/>
        <a:lstStyle/>
        <a:p>
          <a:endParaRPr lang="en-IN"/>
        </a:p>
      </dgm:t>
    </dgm:pt>
    <dgm:pt modelId="{A88AC372-19CD-4567-B1C0-0D1F14D5D6A5}" type="sibTrans" cxnId="{C818D87A-86D6-4A3F-A1E2-BD08B69E3A48}">
      <dgm:prSet/>
      <dgm:spPr/>
      <dgm:t>
        <a:bodyPr/>
        <a:lstStyle/>
        <a:p>
          <a:endParaRPr lang="en-IN"/>
        </a:p>
      </dgm:t>
    </dgm:pt>
    <dgm:pt modelId="{B4B2F7B2-7FE4-4D79-8F43-95FDCFF19F25}">
      <dgm:prSet phldrT="[Text]" custT="1"/>
      <dgm:spPr/>
      <dgm:t>
        <a:bodyPr/>
        <a:lstStyle/>
        <a:p>
          <a:r>
            <a:rPr lang="en-US" sz="1400" dirty="0" smtClean="0"/>
            <a:t>Defect Prediction with </a:t>
          </a:r>
          <a:r>
            <a:rPr lang="en-US" sz="1400" dirty="0" err="1" smtClean="0"/>
            <a:t>DePress</a:t>
          </a:r>
          <a:endParaRPr lang="en-IN" sz="1400" dirty="0"/>
        </a:p>
      </dgm:t>
    </dgm:pt>
    <dgm:pt modelId="{D7BB427A-4A9A-4046-A4C6-91FBDA6A28A3}" type="parTrans" cxnId="{C6851CCA-8FD1-44BE-A867-FA9010AC31E7}">
      <dgm:prSet/>
      <dgm:spPr/>
      <dgm:t>
        <a:bodyPr/>
        <a:lstStyle/>
        <a:p>
          <a:endParaRPr lang="en-IN"/>
        </a:p>
      </dgm:t>
    </dgm:pt>
    <dgm:pt modelId="{96550B49-ED93-4783-B7F9-0415256A20C8}" type="sibTrans" cxnId="{C6851CCA-8FD1-44BE-A867-FA9010AC31E7}">
      <dgm:prSet/>
      <dgm:spPr/>
      <dgm:t>
        <a:bodyPr/>
        <a:lstStyle/>
        <a:p>
          <a:endParaRPr lang="en-IN"/>
        </a:p>
      </dgm:t>
    </dgm:pt>
    <dgm:pt modelId="{60265E5D-A90F-4C91-8EC8-D442DF617E6F}">
      <dgm:prSet phldrT="[Text]" custT="1"/>
      <dgm:spPr/>
      <dgm:t>
        <a:bodyPr/>
        <a:lstStyle/>
        <a:p>
          <a:r>
            <a:rPr lang="en-US" sz="1400" dirty="0" smtClean="0"/>
            <a:t>HP</a:t>
          </a:r>
          <a:r>
            <a:rPr lang="en-US" sz="1000" dirty="0" smtClean="0"/>
            <a:t> </a:t>
          </a:r>
          <a:r>
            <a:rPr lang="en-US" sz="1400" dirty="0" smtClean="0"/>
            <a:t>Testing</a:t>
          </a:r>
          <a:r>
            <a:rPr lang="en-US" sz="1000" dirty="0" smtClean="0"/>
            <a:t> </a:t>
          </a:r>
          <a:r>
            <a:rPr lang="en-US" sz="1400" dirty="0" smtClean="0"/>
            <a:t>Tools</a:t>
          </a:r>
          <a:r>
            <a:rPr lang="en-US" sz="1000" dirty="0" smtClean="0"/>
            <a:t> </a:t>
          </a:r>
          <a:r>
            <a:rPr lang="en-US" sz="1400" dirty="0" smtClean="0"/>
            <a:t>Portfolio(HP ALM,UFT,PC)</a:t>
          </a:r>
          <a:endParaRPr lang="en-IN" sz="1400" dirty="0"/>
        </a:p>
      </dgm:t>
    </dgm:pt>
    <dgm:pt modelId="{E6AC63F7-5AC0-45EB-B159-C6AAB04F1D4C}" type="parTrans" cxnId="{58DB1A16-347D-4B7B-AF75-022EB870F64C}">
      <dgm:prSet/>
      <dgm:spPr/>
      <dgm:t>
        <a:bodyPr/>
        <a:lstStyle/>
        <a:p>
          <a:endParaRPr lang="en-IN"/>
        </a:p>
      </dgm:t>
    </dgm:pt>
    <dgm:pt modelId="{5C581851-9C75-4756-BF26-EDFAF580F131}" type="sibTrans" cxnId="{58DB1A16-347D-4B7B-AF75-022EB870F64C}">
      <dgm:prSet/>
      <dgm:spPr/>
      <dgm:t>
        <a:bodyPr/>
        <a:lstStyle/>
        <a:p>
          <a:endParaRPr lang="en-IN"/>
        </a:p>
      </dgm:t>
    </dgm:pt>
    <dgm:pt modelId="{9E1D2874-CCA6-48D1-A05C-9ED1EF26EF53}">
      <dgm:prSet phldrT="[Text]" custT="1"/>
      <dgm:spPr/>
      <dgm:t>
        <a:bodyPr/>
        <a:lstStyle/>
        <a:p>
          <a:r>
            <a:rPr lang="en-US" sz="1400" dirty="0" smtClean="0"/>
            <a:t>Requirements Management roll out with HP ALM</a:t>
          </a:r>
          <a:endParaRPr lang="en-IN" sz="1400" dirty="0"/>
        </a:p>
      </dgm:t>
    </dgm:pt>
    <dgm:pt modelId="{825FCFB0-B9E0-469F-A0BC-28EECFFBBFA9}" type="parTrans" cxnId="{C842F7C8-63FF-489A-98AD-1655A0AFE63D}">
      <dgm:prSet/>
      <dgm:spPr/>
      <dgm:t>
        <a:bodyPr/>
        <a:lstStyle/>
        <a:p>
          <a:endParaRPr lang="en-IN"/>
        </a:p>
      </dgm:t>
    </dgm:pt>
    <dgm:pt modelId="{34DA572E-E76C-4B54-8E1D-7026A7BB62BC}" type="sibTrans" cxnId="{C842F7C8-63FF-489A-98AD-1655A0AFE63D}">
      <dgm:prSet/>
      <dgm:spPr/>
      <dgm:t>
        <a:bodyPr/>
        <a:lstStyle/>
        <a:p>
          <a:endParaRPr lang="en-IN"/>
        </a:p>
      </dgm:t>
    </dgm:pt>
    <dgm:pt modelId="{94E5231D-2E84-46A6-A954-3F35F4DE93AC}">
      <dgm:prSet custT="1"/>
      <dgm:spPr/>
      <dgm:t>
        <a:bodyPr/>
        <a:lstStyle/>
        <a:p>
          <a:r>
            <a:rPr lang="en-US" sz="1400" dirty="0" smtClean="0"/>
            <a:t>End to End Tool Support</a:t>
          </a:r>
          <a:endParaRPr lang="en-IN" sz="1400" dirty="0"/>
        </a:p>
      </dgm:t>
    </dgm:pt>
    <dgm:pt modelId="{799E5C8B-4875-4D2B-A6FF-FAA60C9CA9A1}" type="parTrans" cxnId="{98028AA4-D5C7-444E-B19C-B85062466C1D}">
      <dgm:prSet/>
      <dgm:spPr/>
      <dgm:t>
        <a:bodyPr/>
        <a:lstStyle/>
        <a:p>
          <a:endParaRPr lang="en-IN"/>
        </a:p>
      </dgm:t>
    </dgm:pt>
    <dgm:pt modelId="{2839C652-1D2B-43C5-B6A9-8BA9935EE351}" type="sibTrans" cxnId="{98028AA4-D5C7-444E-B19C-B85062466C1D}">
      <dgm:prSet/>
      <dgm:spPr/>
      <dgm:t>
        <a:bodyPr/>
        <a:lstStyle/>
        <a:p>
          <a:endParaRPr lang="en-IN"/>
        </a:p>
      </dgm:t>
    </dgm:pt>
    <dgm:pt modelId="{16D7935F-CFC5-4C78-90B9-30B7B111C612}">
      <dgm:prSet custT="1"/>
      <dgm:spPr/>
      <dgm:t>
        <a:bodyPr/>
        <a:lstStyle/>
        <a:p>
          <a:r>
            <a:rPr lang="en-US" sz="1400" b="1" dirty="0" smtClean="0"/>
            <a:t>Services</a:t>
          </a:r>
          <a:endParaRPr lang="en-IN" sz="1400" b="1" dirty="0"/>
        </a:p>
      </dgm:t>
    </dgm:pt>
    <dgm:pt modelId="{F8C35754-CB59-4790-82B9-C00B86D8E0A1}" type="parTrans" cxnId="{A7A8F181-4066-4A5A-B73B-886B163ACDA0}">
      <dgm:prSet/>
      <dgm:spPr/>
      <dgm:t>
        <a:bodyPr/>
        <a:lstStyle/>
        <a:p>
          <a:endParaRPr lang="en-IN"/>
        </a:p>
      </dgm:t>
    </dgm:pt>
    <dgm:pt modelId="{510EE529-30D6-4E88-A4B8-E2D96CE472FC}" type="sibTrans" cxnId="{A7A8F181-4066-4A5A-B73B-886B163ACDA0}">
      <dgm:prSet/>
      <dgm:spPr/>
      <dgm:t>
        <a:bodyPr/>
        <a:lstStyle/>
        <a:p>
          <a:endParaRPr lang="en-IN"/>
        </a:p>
      </dgm:t>
    </dgm:pt>
    <dgm:pt modelId="{A0F78350-41B6-458D-B7D5-80B6DFE73974}">
      <dgm:prSet custT="1"/>
      <dgm:spPr/>
      <dgm:t>
        <a:bodyPr/>
        <a:lstStyle/>
        <a:p>
          <a:r>
            <a:rPr lang="en-US" sz="1400" dirty="0" smtClean="0"/>
            <a:t>Collaboration with HCL on AOM</a:t>
          </a:r>
          <a:endParaRPr lang="en-IN" sz="1400" dirty="0"/>
        </a:p>
      </dgm:t>
    </dgm:pt>
    <dgm:pt modelId="{DDAB022F-2387-422C-9835-D98F2CC852F8}" type="parTrans" cxnId="{EFAD7EA0-6491-449D-9D9F-C31608F48416}">
      <dgm:prSet/>
      <dgm:spPr/>
      <dgm:t>
        <a:bodyPr/>
        <a:lstStyle/>
        <a:p>
          <a:endParaRPr lang="en-IN"/>
        </a:p>
      </dgm:t>
    </dgm:pt>
    <dgm:pt modelId="{65A1FF4D-1219-4594-8EEB-FEE264245376}" type="sibTrans" cxnId="{EFAD7EA0-6491-449D-9D9F-C31608F48416}">
      <dgm:prSet/>
      <dgm:spPr/>
      <dgm:t>
        <a:bodyPr/>
        <a:lstStyle/>
        <a:p>
          <a:endParaRPr lang="en-IN"/>
        </a:p>
      </dgm:t>
    </dgm:pt>
    <dgm:pt modelId="{FF71A68D-0702-4001-9E03-3ADC71472DBE}">
      <dgm:prSet phldrT="[Text]" custT="1"/>
      <dgm:spPr/>
      <dgm:t>
        <a:bodyPr/>
        <a:lstStyle/>
        <a:p>
          <a:r>
            <a:rPr lang="en-US" sz="1400" dirty="0" err="1" smtClean="0"/>
            <a:t>SonarQube</a:t>
          </a:r>
          <a:endParaRPr lang="en-IN" sz="1400" dirty="0"/>
        </a:p>
      </dgm:t>
    </dgm:pt>
    <dgm:pt modelId="{8510EA9F-DDD6-49BB-B731-2C286C51C09A}" type="parTrans" cxnId="{CB94AA08-7415-4782-98B6-2C4C8A5FB344}">
      <dgm:prSet/>
      <dgm:spPr/>
      <dgm:t>
        <a:bodyPr/>
        <a:lstStyle/>
        <a:p>
          <a:endParaRPr lang="en-IN"/>
        </a:p>
      </dgm:t>
    </dgm:pt>
    <dgm:pt modelId="{195DE223-B5FD-4783-AE0E-A6414F550073}" type="sibTrans" cxnId="{CB94AA08-7415-4782-98B6-2C4C8A5FB344}">
      <dgm:prSet/>
      <dgm:spPr/>
      <dgm:t>
        <a:bodyPr/>
        <a:lstStyle/>
        <a:p>
          <a:endParaRPr lang="en-IN"/>
        </a:p>
      </dgm:t>
    </dgm:pt>
    <dgm:pt modelId="{59661F04-B7F2-4A77-8578-0D8158CF476D}">
      <dgm:prSet custT="1"/>
      <dgm:spPr/>
      <dgm:t>
        <a:bodyPr/>
        <a:lstStyle/>
        <a:p>
          <a:r>
            <a:rPr lang="en-US" sz="1400" dirty="0" smtClean="0"/>
            <a:t>Securing Needed Licenses</a:t>
          </a:r>
          <a:endParaRPr lang="en-IN" sz="1400" dirty="0"/>
        </a:p>
      </dgm:t>
    </dgm:pt>
    <dgm:pt modelId="{89886811-AF47-42F7-9696-C66CE599C903}" type="parTrans" cxnId="{A9081AA3-EB8F-4300-A54F-80F0A07B9613}">
      <dgm:prSet/>
      <dgm:spPr/>
      <dgm:t>
        <a:bodyPr/>
        <a:lstStyle/>
        <a:p>
          <a:endParaRPr lang="en-IN"/>
        </a:p>
      </dgm:t>
    </dgm:pt>
    <dgm:pt modelId="{05F39133-3B01-42F3-9ACC-6750DAC35B4D}" type="sibTrans" cxnId="{A9081AA3-EB8F-4300-A54F-80F0A07B9613}">
      <dgm:prSet/>
      <dgm:spPr/>
      <dgm:t>
        <a:bodyPr/>
        <a:lstStyle/>
        <a:p>
          <a:endParaRPr lang="en-IN"/>
        </a:p>
      </dgm:t>
    </dgm:pt>
    <dgm:pt modelId="{DCEE19D1-F66E-458B-A2E5-F9DC3B27D0DD}">
      <dgm:prSet custT="1"/>
      <dgm:spPr/>
      <dgm:t>
        <a:bodyPr/>
        <a:lstStyle/>
        <a:p>
          <a:r>
            <a:rPr lang="en-US" sz="1400" dirty="0" smtClean="0"/>
            <a:t>VIAP,JAVA</a:t>
          </a:r>
          <a:r>
            <a:rPr lang="en-US" sz="800" dirty="0" smtClean="0"/>
            <a:t> </a:t>
          </a:r>
          <a:r>
            <a:rPr lang="en-US" sz="1400" dirty="0" smtClean="0"/>
            <a:t>ALM CCB </a:t>
          </a:r>
          <a:endParaRPr lang="en-IN" sz="1400" dirty="0"/>
        </a:p>
      </dgm:t>
    </dgm:pt>
    <dgm:pt modelId="{AF886550-F056-45DC-B586-268D61D1BC86}" type="parTrans" cxnId="{596F126C-94E2-4BFB-A8BF-BEA0BE6E4761}">
      <dgm:prSet/>
      <dgm:spPr/>
      <dgm:t>
        <a:bodyPr/>
        <a:lstStyle/>
        <a:p>
          <a:endParaRPr lang="en-IN"/>
        </a:p>
      </dgm:t>
    </dgm:pt>
    <dgm:pt modelId="{E26F3079-857F-435F-B2B3-DD6F5C7B73D4}" type="sibTrans" cxnId="{596F126C-94E2-4BFB-A8BF-BEA0BE6E4761}">
      <dgm:prSet/>
      <dgm:spPr/>
      <dgm:t>
        <a:bodyPr/>
        <a:lstStyle/>
        <a:p>
          <a:endParaRPr lang="en-IN"/>
        </a:p>
      </dgm:t>
    </dgm:pt>
    <dgm:pt modelId="{79866180-282C-4882-A94A-8648F2814DF6}">
      <dgm:prSet phldrT="[Text]" custT="1"/>
      <dgm:spPr/>
      <dgm:t>
        <a:bodyPr/>
        <a:lstStyle/>
        <a:p>
          <a:r>
            <a:rPr lang="en-US" sz="1400" dirty="0" smtClean="0"/>
            <a:t>Health check\Security Improvements</a:t>
          </a:r>
          <a:endParaRPr lang="en-IN" sz="1400" dirty="0"/>
        </a:p>
      </dgm:t>
    </dgm:pt>
    <dgm:pt modelId="{1F603774-DC3A-4D6F-A95B-898D7432C6F6}" type="parTrans" cxnId="{F8998B86-0451-47E3-9706-DDC791FC5D70}">
      <dgm:prSet/>
      <dgm:spPr/>
      <dgm:t>
        <a:bodyPr/>
        <a:lstStyle/>
        <a:p>
          <a:endParaRPr lang="en-IN"/>
        </a:p>
      </dgm:t>
    </dgm:pt>
    <dgm:pt modelId="{C256D618-D195-43DB-9654-FCCFE7112230}" type="sibTrans" cxnId="{F8998B86-0451-47E3-9706-DDC791FC5D70}">
      <dgm:prSet/>
      <dgm:spPr/>
      <dgm:t>
        <a:bodyPr/>
        <a:lstStyle/>
        <a:p>
          <a:endParaRPr lang="en-IN"/>
        </a:p>
      </dgm:t>
    </dgm:pt>
    <dgm:pt modelId="{8B07F5B5-DA36-48D8-AB27-5C2F5C7CD39E}">
      <dgm:prSet phldrT="[Text]" custT="1"/>
      <dgm:spPr/>
      <dgm:t>
        <a:bodyPr/>
        <a:lstStyle/>
        <a:p>
          <a:r>
            <a:rPr lang="en-US" sz="1400" b="0" u="none" dirty="0" smtClean="0"/>
            <a:t>Continuous Feature Improvements\</a:t>
          </a:r>
        </a:p>
        <a:p>
          <a:r>
            <a:rPr lang="en-US" sz="1400" b="0" u="none" dirty="0" smtClean="0"/>
            <a:t>Automatic Defect Prediction</a:t>
          </a:r>
          <a:endParaRPr lang="en-IN" sz="1400" b="0" u="none" dirty="0"/>
        </a:p>
      </dgm:t>
    </dgm:pt>
    <dgm:pt modelId="{E6DF7A17-D1EA-454B-ADF1-994D80FD2F57}" type="parTrans" cxnId="{6DE1FC40-38D0-4B85-9EF1-F88470D434A7}">
      <dgm:prSet/>
      <dgm:spPr/>
      <dgm:t>
        <a:bodyPr/>
        <a:lstStyle/>
        <a:p>
          <a:endParaRPr lang="en-IN"/>
        </a:p>
      </dgm:t>
    </dgm:pt>
    <dgm:pt modelId="{0A6AB44C-4FF3-4F52-B426-3A6902783503}" type="sibTrans" cxnId="{6DE1FC40-38D0-4B85-9EF1-F88470D434A7}">
      <dgm:prSet/>
      <dgm:spPr/>
      <dgm:t>
        <a:bodyPr/>
        <a:lstStyle/>
        <a:p>
          <a:endParaRPr lang="en-IN"/>
        </a:p>
      </dgm:t>
    </dgm:pt>
    <dgm:pt modelId="{76C7EE42-0DB7-425F-AC8C-35C3EA894741}">
      <dgm:prSet custT="1"/>
      <dgm:spPr/>
      <dgm:t>
        <a:bodyPr/>
        <a:lstStyle/>
        <a:p>
          <a:r>
            <a:rPr lang="en-US" sz="1400" dirty="0" smtClean="0"/>
            <a:t>Tool \Plug-ins Evaluations\</a:t>
          </a:r>
          <a:r>
            <a:rPr lang="en-US" sz="1400" b="0" u="none" dirty="0" smtClean="0"/>
            <a:t>Migrations\Roll outs \Version Upgrades\Integrations</a:t>
          </a:r>
          <a:endParaRPr lang="en-IN" sz="1400" dirty="0"/>
        </a:p>
      </dgm:t>
    </dgm:pt>
    <dgm:pt modelId="{59415C39-0880-42CA-80BB-4B76EC0AA808}" type="parTrans" cxnId="{B40CBEE3-7670-4821-9734-B815C859AFA5}">
      <dgm:prSet/>
      <dgm:spPr/>
      <dgm:t>
        <a:bodyPr/>
        <a:lstStyle/>
        <a:p>
          <a:endParaRPr lang="en-IN"/>
        </a:p>
      </dgm:t>
    </dgm:pt>
    <dgm:pt modelId="{29153E97-E175-4DF1-AA79-BAE01924F7B0}" type="sibTrans" cxnId="{B40CBEE3-7670-4821-9734-B815C859AFA5}">
      <dgm:prSet/>
      <dgm:spPr/>
      <dgm:t>
        <a:bodyPr/>
        <a:lstStyle/>
        <a:p>
          <a:endParaRPr lang="en-IN"/>
        </a:p>
      </dgm:t>
    </dgm:pt>
    <dgm:pt modelId="{6BEBB11B-B8D8-4CB1-98E7-6493462040B4}">
      <dgm:prSet phldrT="[Text]" custT="1"/>
      <dgm:spPr/>
      <dgm:t>
        <a:bodyPr/>
        <a:lstStyle/>
        <a:p>
          <a:r>
            <a:rPr lang="en-US" sz="1400" dirty="0" smtClean="0"/>
            <a:t>New Features Awareness to different community members</a:t>
          </a:r>
          <a:endParaRPr lang="en-IN" sz="1400" b="0" u="none" dirty="0"/>
        </a:p>
      </dgm:t>
    </dgm:pt>
    <dgm:pt modelId="{25DEA5C7-A556-4432-965F-D7B28B56BFA9}" type="parTrans" cxnId="{7DA3E0B8-615D-44FD-AC26-D54BA5A5426B}">
      <dgm:prSet/>
      <dgm:spPr/>
      <dgm:t>
        <a:bodyPr/>
        <a:lstStyle/>
        <a:p>
          <a:endParaRPr lang="en-IN"/>
        </a:p>
      </dgm:t>
    </dgm:pt>
    <dgm:pt modelId="{4B17A95A-B7FC-493F-A01C-39B085473628}" type="sibTrans" cxnId="{7DA3E0B8-615D-44FD-AC26-D54BA5A5426B}">
      <dgm:prSet/>
      <dgm:spPr/>
      <dgm:t>
        <a:bodyPr/>
        <a:lstStyle/>
        <a:p>
          <a:endParaRPr lang="en-IN"/>
        </a:p>
      </dgm:t>
    </dgm:pt>
    <dgm:pt modelId="{63110185-00A9-4A31-8DA4-98752441DE48}" type="pres">
      <dgm:prSet presAssocID="{B5E6F4B4-478B-48E4-BA00-C9C51F884CE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312881E-07C7-4248-9B49-C4E5E91D86A9}" type="pres">
      <dgm:prSet presAssocID="{D0EC7271-EC9A-4FD5-8761-5DBF45AB49CE}" presName="compNode" presStyleCnt="0"/>
      <dgm:spPr/>
      <dgm:t>
        <a:bodyPr/>
        <a:lstStyle/>
        <a:p>
          <a:endParaRPr lang="en-IN"/>
        </a:p>
      </dgm:t>
    </dgm:pt>
    <dgm:pt modelId="{B4AE5F3A-3A1A-4A31-88B0-D277F1A59CBE}" type="pres">
      <dgm:prSet presAssocID="{D0EC7271-EC9A-4FD5-8761-5DBF45AB49CE}" presName="aNode" presStyleLbl="bgShp" presStyleIdx="0" presStyleCnt="3"/>
      <dgm:spPr/>
      <dgm:t>
        <a:bodyPr/>
        <a:lstStyle/>
        <a:p>
          <a:endParaRPr lang="en-IN"/>
        </a:p>
      </dgm:t>
    </dgm:pt>
    <dgm:pt modelId="{9442EFFA-8A89-4B64-AADA-9E0A1B4434C3}" type="pres">
      <dgm:prSet presAssocID="{D0EC7271-EC9A-4FD5-8761-5DBF45AB49CE}" presName="textNode" presStyleLbl="bgShp" presStyleIdx="0" presStyleCnt="3"/>
      <dgm:spPr/>
      <dgm:t>
        <a:bodyPr/>
        <a:lstStyle/>
        <a:p>
          <a:endParaRPr lang="en-IN"/>
        </a:p>
      </dgm:t>
    </dgm:pt>
    <dgm:pt modelId="{D31264D3-F95E-4028-B269-86D1E05813F5}" type="pres">
      <dgm:prSet presAssocID="{D0EC7271-EC9A-4FD5-8761-5DBF45AB49CE}" presName="compChildNode" presStyleCnt="0"/>
      <dgm:spPr/>
      <dgm:t>
        <a:bodyPr/>
        <a:lstStyle/>
        <a:p>
          <a:endParaRPr lang="en-IN"/>
        </a:p>
      </dgm:t>
    </dgm:pt>
    <dgm:pt modelId="{BF26BFDF-AF77-462E-97C4-491CD98826C7}" type="pres">
      <dgm:prSet presAssocID="{D0EC7271-EC9A-4FD5-8761-5DBF45AB49CE}" presName="theInnerList" presStyleCnt="0"/>
      <dgm:spPr/>
      <dgm:t>
        <a:bodyPr/>
        <a:lstStyle/>
        <a:p>
          <a:endParaRPr lang="en-IN"/>
        </a:p>
      </dgm:t>
    </dgm:pt>
    <dgm:pt modelId="{F7DB091F-498C-4D40-AD7C-AD2976914099}" type="pres">
      <dgm:prSet presAssocID="{53FD01FE-35F3-4F95-90F7-58991F92A347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CFA5B7-AF2B-4B67-BF19-0248978006C7}" type="pres">
      <dgm:prSet presAssocID="{53FD01FE-35F3-4F95-90F7-58991F92A347}" presName="aSpace2" presStyleCnt="0"/>
      <dgm:spPr/>
      <dgm:t>
        <a:bodyPr/>
        <a:lstStyle/>
        <a:p>
          <a:endParaRPr lang="en-IN"/>
        </a:p>
      </dgm:t>
    </dgm:pt>
    <dgm:pt modelId="{6757EE71-39E0-499A-BEC6-AB7FBE850E51}" type="pres">
      <dgm:prSet presAssocID="{2335EBC3-C983-4D91-8188-B0EC6A2B9F71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A283D3D-8710-4F1A-8BCD-D28B26F4CAD5}" type="pres">
      <dgm:prSet presAssocID="{2335EBC3-C983-4D91-8188-B0EC6A2B9F71}" presName="aSpace2" presStyleCnt="0"/>
      <dgm:spPr/>
      <dgm:t>
        <a:bodyPr/>
        <a:lstStyle/>
        <a:p>
          <a:endParaRPr lang="en-IN"/>
        </a:p>
      </dgm:t>
    </dgm:pt>
    <dgm:pt modelId="{444CF8DC-8F1B-4184-B87A-DF769095E632}" type="pres">
      <dgm:prSet presAssocID="{B4B2F7B2-7FE4-4D79-8F43-95FDCFF19F25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B6C3297-9FC5-4569-850E-EAC5A534D6DD}" type="pres">
      <dgm:prSet presAssocID="{B4B2F7B2-7FE4-4D79-8F43-95FDCFF19F25}" presName="aSpace2" presStyleCnt="0"/>
      <dgm:spPr/>
      <dgm:t>
        <a:bodyPr/>
        <a:lstStyle/>
        <a:p>
          <a:endParaRPr lang="en-IN"/>
        </a:p>
      </dgm:t>
    </dgm:pt>
    <dgm:pt modelId="{E405B50D-EF84-487A-90DB-D51902775F1E}" type="pres">
      <dgm:prSet presAssocID="{60265E5D-A90F-4C91-8EC8-D442DF617E6F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07BB81A-EF66-4EB1-982C-6D50299C90F3}" type="pres">
      <dgm:prSet presAssocID="{60265E5D-A90F-4C91-8EC8-D442DF617E6F}" presName="aSpace2" presStyleCnt="0"/>
      <dgm:spPr/>
      <dgm:t>
        <a:bodyPr/>
        <a:lstStyle/>
        <a:p>
          <a:endParaRPr lang="en-IN"/>
        </a:p>
      </dgm:t>
    </dgm:pt>
    <dgm:pt modelId="{A1363692-1504-4FD2-B9EC-58CC0FBDD747}" type="pres">
      <dgm:prSet presAssocID="{FF71A68D-0702-4001-9E03-3ADC71472DBE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B8A728B-A7A4-4ED0-B2C7-076E60DED6CF}" type="pres">
      <dgm:prSet presAssocID="{D0EC7271-EC9A-4FD5-8761-5DBF45AB49CE}" presName="aSpace" presStyleCnt="0"/>
      <dgm:spPr/>
      <dgm:t>
        <a:bodyPr/>
        <a:lstStyle/>
        <a:p>
          <a:endParaRPr lang="en-IN"/>
        </a:p>
      </dgm:t>
    </dgm:pt>
    <dgm:pt modelId="{D9FA2776-2B66-4F6C-860C-7D048B0D8313}" type="pres">
      <dgm:prSet presAssocID="{E347E360-250D-4EC6-94CE-B4CBCD37DBDC}" presName="compNode" presStyleCnt="0"/>
      <dgm:spPr/>
      <dgm:t>
        <a:bodyPr/>
        <a:lstStyle/>
        <a:p>
          <a:endParaRPr lang="en-IN"/>
        </a:p>
      </dgm:t>
    </dgm:pt>
    <dgm:pt modelId="{EFEB6427-169F-425C-9436-D41F5D927575}" type="pres">
      <dgm:prSet presAssocID="{E347E360-250D-4EC6-94CE-B4CBCD37DBDC}" presName="aNode" presStyleLbl="bgShp" presStyleIdx="1" presStyleCnt="3"/>
      <dgm:spPr/>
      <dgm:t>
        <a:bodyPr/>
        <a:lstStyle/>
        <a:p>
          <a:endParaRPr lang="en-IN"/>
        </a:p>
      </dgm:t>
    </dgm:pt>
    <dgm:pt modelId="{5C006AC8-480D-427E-AF56-8E99A0BDB874}" type="pres">
      <dgm:prSet presAssocID="{E347E360-250D-4EC6-94CE-B4CBCD37DBDC}" presName="textNode" presStyleLbl="bgShp" presStyleIdx="1" presStyleCnt="3"/>
      <dgm:spPr/>
      <dgm:t>
        <a:bodyPr/>
        <a:lstStyle/>
        <a:p>
          <a:endParaRPr lang="en-IN"/>
        </a:p>
      </dgm:t>
    </dgm:pt>
    <dgm:pt modelId="{9A3769A1-C018-43AD-8632-EF246D75F841}" type="pres">
      <dgm:prSet presAssocID="{E347E360-250D-4EC6-94CE-B4CBCD37DBDC}" presName="compChildNode" presStyleCnt="0"/>
      <dgm:spPr/>
      <dgm:t>
        <a:bodyPr/>
        <a:lstStyle/>
        <a:p>
          <a:endParaRPr lang="en-IN"/>
        </a:p>
      </dgm:t>
    </dgm:pt>
    <dgm:pt modelId="{0291C2C9-6305-4E21-9C15-26038B4573FB}" type="pres">
      <dgm:prSet presAssocID="{E347E360-250D-4EC6-94CE-B4CBCD37DBDC}" presName="theInnerList" presStyleCnt="0"/>
      <dgm:spPr/>
      <dgm:t>
        <a:bodyPr/>
        <a:lstStyle/>
        <a:p>
          <a:endParaRPr lang="en-IN"/>
        </a:p>
      </dgm:t>
    </dgm:pt>
    <dgm:pt modelId="{41DEAA25-D2D9-4207-9D79-F56A27B8CF42}" type="pres">
      <dgm:prSet presAssocID="{79866180-282C-4882-A94A-8648F2814DF6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1B9142-2B59-4800-B837-AD4A9A9C3210}" type="pres">
      <dgm:prSet presAssocID="{79866180-282C-4882-A94A-8648F2814DF6}" presName="aSpace2" presStyleCnt="0"/>
      <dgm:spPr/>
      <dgm:t>
        <a:bodyPr/>
        <a:lstStyle/>
        <a:p>
          <a:endParaRPr lang="en-IN"/>
        </a:p>
      </dgm:t>
    </dgm:pt>
    <dgm:pt modelId="{C4BF1A0C-1011-4024-AE61-341453559D5A}" type="pres">
      <dgm:prSet presAssocID="{9E1D2874-CCA6-48D1-A05C-9ED1EF26EF53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A000383-3F54-445A-AD00-8D30EDDEF8CF}" type="pres">
      <dgm:prSet presAssocID="{9E1D2874-CCA6-48D1-A05C-9ED1EF26EF53}" presName="aSpace2" presStyleCnt="0"/>
      <dgm:spPr/>
      <dgm:t>
        <a:bodyPr/>
        <a:lstStyle/>
        <a:p>
          <a:endParaRPr lang="en-IN"/>
        </a:p>
      </dgm:t>
    </dgm:pt>
    <dgm:pt modelId="{B33850D6-6285-45D3-A3A3-61C21BA93D63}" type="pres">
      <dgm:prSet presAssocID="{23060A86-EA87-4124-9645-76EDC132A085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4672EF-82C3-4C89-AF9B-DA1AF297D05E}" type="pres">
      <dgm:prSet presAssocID="{23060A86-EA87-4124-9645-76EDC132A085}" presName="aSpace2" presStyleCnt="0"/>
      <dgm:spPr/>
      <dgm:t>
        <a:bodyPr/>
        <a:lstStyle/>
        <a:p>
          <a:endParaRPr lang="en-IN"/>
        </a:p>
      </dgm:t>
    </dgm:pt>
    <dgm:pt modelId="{AF208D1C-006A-4313-849B-7895A3A5BBDD}" type="pres">
      <dgm:prSet presAssocID="{8B07F5B5-DA36-48D8-AB27-5C2F5C7CD39E}" presName="childNode" presStyleLbl="node1" presStyleIdx="8" presStyleCnt="15" custScaleY="16185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BA25CD4-F570-403B-B6FF-352C796D531B}" type="pres">
      <dgm:prSet presAssocID="{8B07F5B5-DA36-48D8-AB27-5C2F5C7CD39E}" presName="aSpace2" presStyleCnt="0"/>
      <dgm:spPr/>
    </dgm:pt>
    <dgm:pt modelId="{457A5BCD-390E-4542-B758-A6FA7F1AD946}" type="pres">
      <dgm:prSet presAssocID="{6BEBB11B-B8D8-4CB1-98E7-6493462040B4}" presName="childNode" presStyleLbl="node1" presStyleIdx="9" presStyleCnt="15" custLinFactNeighborX="1221" custLinFactNeighborY="-1780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33303D-EEF4-4B69-BEAD-22A8E51D3DBC}" type="pres">
      <dgm:prSet presAssocID="{E347E360-250D-4EC6-94CE-B4CBCD37DBDC}" presName="aSpace" presStyleCnt="0"/>
      <dgm:spPr/>
      <dgm:t>
        <a:bodyPr/>
        <a:lstStyle/>
        <a:p>
          <a:endParaRPr lang="en-IN"/>
        </a:p>
      </dgm:t>
    </dgm:pt>
    <dgm:pt modelId="{018E80B1-0CB1-4D9A-A5F8-A9AD8E2BF154}" type="pres">
      <dgm:prSet presAssocID="{16D7935F-CFC5-4C78-90B9-30B7B111C612}" presName="compNode" presStyleCnt="0"/>
      <dgm:spPr/>
      <dgm:t>
        <a:bodyPr/>
        <a:lstStyle/>
        <a:p>
          <a:endParaRPr lang="en-IN"/>
        </a:p>
      </dgm:t>
    </dgm:pt>
    <dgm:pt modelId="{652C98EA-260E-4659-82EF-D6DDA59D63D2}" type="pres">
      <dgm:prSet presAssocID="{16D7935F-CFC5-4C78-90B9-30B7B111C612}" presName="aNode" presStyleLbl="bgShp" presStyleIdx="2" presStyleCnt="3"/>
      <dgm:spPr/>
      <dgm:t>
        <a:bodyPr/>
        <a:lstStyle/>
        <a:p>
          <a:endParaRPr lang="en-IN"/>
        </a:p>
      </dgm:t>
    </dgm:pt>
    <dgm:pt modelId="{D84F6A84-53C3-42AE-AE55-65B1E7D0EAFD}" type="pres">
      <dgm:prSet presAssocID="{16D7935F-CFC5-4C78-90B9-30B7B111C612}" presName="textNode" presStyleLbl="bgShp" presStyleIdx="2" presStyleCnt="3"/>
      <dgm:spPr/>
      <dgm:t>
        <a:bodyPr/>
        <a:lstStyle/>
        <a:p>
          <a:endParaRPr lang="en-IN"/>
        </a:p>
      </dgm:t>
    </dgm:pt>
    <dgm:pt modelId="{AF85F187-832F-4026-9865-3131F0E945D3}" type="pres">
      <dgm:prSet presAssocID="{16D7935F-CFC5-4C78-90B9-30B7B111C612}" presName="compChildNode" presStyleCnt="0"/>
      <dgm:spPr/>
      <dgm:t>
        <a:bodyPr/>
        <a:lstStyle/>
        <a:p>
          <a:endParaRPr lang="en-IN"/>
        </a:p>
      </dgm:t>
    </dgm:pt>
    <dgm:pt modelId="{05745654-E518-4C33-9D7D-503C0BC5B24E}" type="pres">
      <dgm:prSet presAssocID="{16D7935F-CFC5-4C78-90B9-30B7B111C612}" presName="theInnerList" presStyleCnt="0"/>
      <dgm:spPr/>
      <dgm:t>
        <a:bodyPr/>
        <a:lstStyle/>
        <a:p>
          <a:endParaRPr lang="en-IN"/>
        </a:p>
      </dgm:t>
    </dgm:pt>
    <dgm:pt modelId="{26D0D528-5F78-4228-B103-87C4F380EA0E}" type="pres">
      <dgm:prSet presAssocID="{94E5231D-2E84-46A6-A954-3F35F4DE93AC}" presName="childNode" presStyleLbl="node1" presStyleIdx="10" presStyleCnt="15" custAng="10800000" custFlipVert="1" custScaleY="42929" custLinFactNeighborX="537" custLinFactNeighborY="-65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FDF3FB-C52B-4B46-AEF8-C6D6ACBDA4A7}" type="pres">
      <dgm:prSet presAssocID="{94E5231D-2E84-46A6-A954-3F35F4DE93AC}" presName="aSpace2" presStyleCnt="0"/>
      <dgm:spPr/>
      <dgm:t>
        <a:bodyPr/>
        <a:lstStyle/>
        <a:p>
          <a:endParaRPr lang="en-IN"/>
        </a:p>
      </dgm:t>
    </dgm:pt>
    <dgm:pt modelId="{6499DA2C-3581-44D5-89DF-B6DCC45F1068}" type="pres">
      <dgm:prSet presAssocID="{76C7EE42-0DB7-425F-AC8C-35C3EA894741}" presName="childNode" presStyleLbl="node1" presStyleIdx="11" presStyleCnt="15" custScaleY="630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7DAD3CA-1580-4D3C-8BDD-029A27E67F1E}" type="pres">
      <dgm:prSet presAssocID="{76C7EE42-0DB7-425F-AC8C-35C3EA894741}" presName="aSpace2" presStyleCnt="0"/>
      <dgm:spPr/>
    </dgm:pt>
    <dgm:pt modelId="{3981CF7B-9E5E-4497-8340-10779A378C30}" type="pres">
      <dgm:prSet presAssocID="{59661F04-B7F2-4A77-8578-0D8158CF476D}" presName="childNode" presStyleLbl="node1" presStyleIdx="12" presStyleCnt="15" custScaleY="5195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B535E62-4AE7-4707-B7F1-9A8CE2EA3528}" type="pres">
      <dgm:prSet presAssocID="{59661F04-B7F2-4A77-8578-0D8158CF476D}" presName="aSpace2" presStyleCnt="0"/>
      <dgm:spPr/>
      <dgm:t>
        <a:bodyPr/>
        <a:lstStyle/>
        <a:p>
          <a:endParaRPr lang="en-IN"/>
        </a:p>
      </dgm:t>
    </dgm:pt>
    <dgm:pt modelId="{B8E3079B-B323-4471-91DB-DF9285D81041}" type="pres">
      <dgm:prSet presAssocID="{DCEE19D1-F66E-458B-A2E5-F9DC3B27D0DD}" presName="childNode" presStyleLbl="node1" presStyleIdx="13" presStyleCnt="15" custScaleY="31697" custLinFactNeighborX="537" custLinFactNeighborY="29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3E0CFB6-23BA-4537-8806-8A7A14569B36}" type="pres">
      <dgm:prSet presAssocID="{DCEE19D1-F66E-458B-A2E5-F9DC3B27D0DD}" presName="aSpace2" presStyleCnt="0"/>
      <dgm:spPr/>
      <dgm:t>
        <a:bodyPr/>
        <a:lstStyle/>
        <a:p>
          <a:endParaRPr lang="en-IN"/>
        </a:p>
      </dgm:t>
    </dgm:pt>
    <dgm:pt modelId="{FE744B0C-1EB1-4D75-BB95-86FAF1F4F70E}" type="pres">
      <dgm:prSet presAssocID="{A0F78350-41B6-458D-B7D5-80B6DFE73974}" presName="childNode" presStyleLbl="node1" presStyleIdx="14" presStyleCnt="15" custScaleY="4559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64DA2EC-58AF-4C6D-9D0F-75F02E30C54A}" srcId="{D0EC7271-EC9A-4FD5-8761-5DBF45AB49CE}" destId="{2335EBC3-C983-4D91-8188-B0EC6A2B9F71}" srcOrd="1" destOrd="0" parTransId="{33EBDC8F-23AB-4C73-93DD-1C9659050C88}" sibTransId="{5079FE9B-C054-4DCC-BB34-F123D163AD60}"/>
    <dgm:cxn modelId="{387B3725-1500-4970-946A-D5C59CE5CD75}" type="presOf" srcId="{DCEE19D1-F66E-458B-A2E5-F9DC3B27D0DD}" destId="{B8E3079B-B323-4471-91DB-DF9285D81041}" srcOrd="0" destOrd="0" presId="urn:microsoft.com/office/officeart/2005/8/layout/lProcess2"/>
    <dgm:cxn modelId="{07470F7A-77A6-4E2C-8AF0-FCE1EF60B563}" type="presOf" srcId="{16D7935F-CFC5-4C78-90B9-30B7B111C612}" destId="{652C98EA-260E-4659-82EF-D6DDA59D63D2}" srcOrd="0" destOrd="0" presId="urn:microsoft.com/office/officeart/2005/8/layout/lProcess2"/>
    <dgm:cxn modelId="{39AE3B14-2A36-45B4-ADBF-B142ADC24CEF}" type="presOf" srcId="{16D7935F-CFC5-4C78-90B9-30B7B111C612}" destId="{D84F6A84-53C3-42AE-AE55-65B1E7D0EAFD}" srcOrd="1" destOrd="0" presId="urn:microsoft.com/office/officeart/2005/8/layout/lProcess2"/>
    <dgm:cxn modelId="{C818D87A-86D6-4A3F-A1E2-BD08B69E3A48}" srcId="{E347E360-250D-4EC6-94CE-B4CBCD37DBDC}" destId="{23060A86-EA87-4124-9645-76EDC132A085}" srcOrd="2" destOrd="0" parTransId="{3A4093F4-DD07-4F96-9E1D-4003773FA0B1}" sibTransId="{A88AC372-19CD-4567-B1C0-0D1F14D5D6A5}"/>
    <dgm:cxn modelId="{AE1C00DE-1AF3-429C-A651-C66126F1E62D}" type="presOf" srcId="{59661F04-B7F2-4A77-8578-0D8158CF476D}" destId="{3981CF7B-9E5E-4497-8340-10779A378C30}" srcOrd="0" destOrd="0" presId="urn:microsoft.com/office/officeart/2005/8/layout/lProcess2"/>
    <dgm:cxn modelId="{0E38894E-AD31-4A87-8669-335202AF1467}" type="presOf" srcId="{6BEBB11B-B8D8-4CB1-98E7-6493462040B4}" destId="{457A5BCD-390E-4542-B758-A6FA7F1AD946}" srcOrd="0" destOrd="0" presId="urn:microsoft.com/office/officeart/2005/8/layout/lProcess2"/>
    <dgm:cxn modelId="{1330B424-9C27-4766-A2B8-A426BDECF3B9}" type="presOf" srcId="{94E5231D-2E84-46A6-A954-3F35F4DE93AC}" destId="{26D0D528-5F78-4228-B103-87C4F380EA0E}" srcOrd="0" destOrd="0" presId="urn:microsoft.com/office/officeart/2005/8/layout/lProcess2"/>
    <dgm:cxn modelId="{17A983D4-A56E-42A9-BC09-4003F1347ADD}" type="presOf" srcId="{B4B2F7B2-7FE4-4D79-8F43-95FDCFF19F25}" destId="{444CF8DC-8F1B-4184-B87A-DF769095E632}" srcOrd="0" destOrd="0" presId="urn:microsoft.com/office/officeart/2005/8/layout/lProcess2"/>
    <dgm:cxn modelId="{C6851CCA-8FD1-44BE-A867-FA9010AC31E7}" srcId="{D0EC7271-EC9A-4FD5-8761-5DBF45AB49CE}" destId="{B4B2F7B2-7FE4-4D79-8F43-95FDCFF19F25}" srcOrd="2" destOrd="0" parTransId="{D7BB427A-4A9A-4046-A4C6-91FBDA6A28A3}" sibTransId="{96550B49-ED93-4783-B7F9-0415256A20C8}"/>
    <dgm:cxn modelId="{596F126C-94E2-4BFB-A8BF-BEA0BE6E4761}" srcId="{16D7935F-CFC5-4C78-90B9-30B7B111C612}" destId="{DCEE19D1-F66E-458B-A2E5-F9DC3B27D0DD}" srcOrd="3" destOrd="0" parTransId="{AF886550-F056-45DC-B586-268D61D1BC86}" sibTransId="{E26F3079-857F-435F-B2B3-DD6F5C7B73D4}"/>
    <dgm:cxn modelId="{F8998B86-0451-47E3-9706-DDC791FC5D70}" srcId="{E347E360-250D-4EC6-94CE-B4CBCD37DBDC}" destId="{79866180-282C-4882-A94A-8648F2814DF6}" srcOrd="0" destOrd="0" parTransId="{1F603774-DC3A-4D6F-A95B-898D7432C6F6}" sibTransId="{C256D618-D195-43DB-9654-FCCFE7112230}"/>
    <dgm:cxn modelId="{97B4D61B-C08F-4FB5-9FC7-241FFDE5F8B8}" type="presOf" srcId="{8B07F5B5-DA36-48D8-AB27-5C2F5C7CD39E}" destId="{AF208D1C-006A-4313-849B-7895A3A5BBDD}" srcOrd="0" destOrd="0" presId="urn:microsoft.com/office/officeart/2005/8/layout/lProcess2"/>
    <dgm:cxn modelId="{CB94AA08-7415-4782-98B6-2C4C8A5FB344}" srcId="{D0EC7271-EC9A-4FD5-8761-5DBF45AB49CE}" destId="{FF71A68D-0702-4001-9E03-3ADC71472DBE}" srcOrd="4" destOrd="0" parTransId="{8510EA9F-DDD6-49BB-B731-2C286C51C09A}" sibTransId="{195DE223-B5FD-4783-AE0E-A6414F550073}"/>
    <dgm:cxn modelId="{1A03AE6F-53FD-45EF-9F4D-17B8A6B66205}" type="presOf" srcId="{E347E360-250D-4EC6-94CE-B4CBCD37DBDC}" destId="{5C006AC8-480D-427E-AF56-8E99A0BDB874}" srcOrd="1" destOrd="0" presId="urn:microsoft.com/office/officeart/2005/8/layout/lProcess2"/>
    <dgm:cxn modelId="{86B9507C-1CE9-4119-9C94-B892E4929791}" type="presOf" srcId="{60265E5D-A90F-4C91-8EC8-D442DF617E6F}" destId="{E405B50D-EF84-487A-90DB-D51902775F1E}" srcOrd="0" destOrd="0" presId="urn:microsoft.com/office/officeart/2005/8/layout/lProcess2"/>
    <dgm:cxn modelId="{F96EB0EC-4003-4964-A8E3-F1749572237B}" type="presOf" srcId="{D0EC7271-EC9A-4FD5-8761-5DBF45AB49CE}" destId="{9442EFFA-8A89-4B64-AADA-9E0A1B4434C3}" srcOrd="1" destOrd="0" presId="urn:microsoft.com/office/officeart/2005/8/layout/lProcess2"/>
    <dgm:cxn modelId="{376BB2AA-937A-45AB-8D74-AFF7AA28C73B}" type="presOf" srcId="{E347E360-250D-4EC6-94CE-B4CBCD37DBDC}" destId="{EFEB6427-169F-425C-9436-D41F5D927575}" srcOrd="0" destOrd="0" presId="urn:microsoft.com/office/officeart/2005/8/layout/lProcess2"/>
    <dgm:cxn modelId="{E1C07FB3-9E0E-4309-86E9-5381263BF190}" srcId="{B5E6F4B4-478B-48E4-BA00-C9C51F884CEC}" destId="{D0EC7271-EC9A-4FD5-8761-5DBF45AB49CE}" srcOrd="0" destOrd="0" parTransId="{D9768F2B-7182-405F-A054-FFD83039D0FA}" sibTransId="{05EF802E-A4A0-4173-B5E5-D218D5E56C21}"/>
    <dgm:cxn modelId="{7640C014-811A-45A6-9639-FD8F030EDF91}" type="presOf" srcId="{76C7EE42-0DB7-425F-AC8C-35C3EA894741}" destId="{6499DA2C-3581-44D5-89DF-B6DCC45F1068}" srcOrd="0" destOrd="0" presId="urn:microsoft.com/office/officeart/2005/8/layout/lProcess2"/>
    <dgm:cxn modelId="{7DA3E0B8-615D-44FD-AC26-D54BA5A5426B}" srcId="{E347E360-250D-4EC6-94CE-B4CBCD37DBDC}" destId="{6BEBB11B-B8D8-4CB1-98E7-6493462040B4}" srcOrd="4" destOrd="0" parTransId="{25DEA5C7-A556-4432-965F-D7B28B56BFA9}" sibTransId="{4B17A95A-B7FC-493F-A01C-39B085473628}"/>
    <dgm:cxn modelId="{A9081AA3-EB8F-4300-A54F-80F0A07B9613}" srcId="{16D7935F-CFC5-4C78-90B9-30B7B111C612}" destId="{59661F04-B7F2-4A77-8578-0D8158CF476D}" srcOrd="2" destOrd="0" parTransId="{89886811-AF47-42F7-9696-C66CE599C903}" sibTransId="{05F39133-3B01-42F3-9ACC-6750DAC35B4D}"/>
    <dgm:cxn modelId="{98028AA4-D5C7-444E-B19C-B85062466C1D}" srcId="{16D7935F-CFC5-4C78-90B9-30B7B111C612}" destId="{94E5231D-2E84-46A6-A954-3F35F4DE93AC}" srcOrd="0" destOrd="0" parTransId="{799E5C8B-4875-4D2B-A6FF-FAA60C9CA9A1}" sibTransId="{2839C652-1D2B-43C5-B6A9-8BA9935EE351}"/>
    <dgm:cxn modelId="{C842F7C8-63FF-489A-98AD-1655A0AFE63D}" srcId="{E347E360-250D-4EC6-94CE-B4CBCD37DBDC}" destId="{9E1D2874-CCA6-48D1-A05C-9ED1EF26EF53}" srcOrd="1" destOrd="0" parTransId="{825FCFB0-B9E0-469F-A0BC-28EECFFBBFA9}" sibTransId="{34DA572E-E76C-4B54-8E1D-7026A7BB62BC}"/>
    <dgm:cxn modelId="{5E0A64FF-FFD8-4C40-B5B3-F67FDABBD977}" srcId="{D0EC7271-EC9A-4FD5-8761-5DBF45AB49CE}" destId="{53FD01FE-35F3-4F95-90F7-58991F92A347}" srcOrd="0" destOrd="0" parTransId="{5D6CECA9-75D0-4A34-8D15-F531487476F9}" sibTransId="{6D74DC1C-448E-45EE-AB63-4049D637E726}"/>
    <dgm:cxn modelId="{2C0E4C4C-B6C9-4D94-84DA-C468F21806B6}" type="presOf" srcId="{79866180-282C-4882-A94A-8648F2814DF6}" destId="{41DEAA25-D2D9-4207-9D79-F56A27B8CF42}" srcOrd="0" destOrd="0" presId="urn:microsoft.com/office/officeart/2005/8/layout/lProcess2"/>
    <dgm:cxn modelId="{8F8A3609-D202-4526-9216-07EF6594674F}" type="presOf" srcId="{53FD01FE-35F3-4F95-90F7-58991F92A347}" destId="{F7DB091F-498C-4D40-AD7C-AD2976914099}" srcOrd="0" destOrd="0" presId="urn:microsoft.com/office/officeart/2005/8/layout/lProcess2"/>
    <dgm:cxn modelId="{F7335519-9600-4B5C-B913-516B024CA992}" type="presOf" srcId="{A0F78350-41B6-458D-B7D5-80B6DFE73974}" destId="{FE744B0C-1EB1-4D75-BB95-86FAF1F4F70E}" srcOrd="0" destOrd="0" presId="urn:microsoft.com/office/officeart/2005/8/layout/lProcess2"/>
    <dgm:cxn modelId="{370F5659-E8A0-4AEE-847F-77D5A6241108}" srcId="{B5E6F4B4-478B-48E4-BA00-C9C51F884CEC}" destId="{E347E360-250D-4EC6-94CE-B4CBCD37DBDC}" srcOrd="1" destOrd="0" parTransId="{2AAA680B-7364-43BB-ACD9-5E5C3B0AA71B}" sibTransId="{25ED1302-2217-43D9-849D-E6BC7D65C3F6}"/>
    <dgm:cxn modelId="{630D6689-DDB5-4992-8DBD-10C70EB964FF}" type="presOf" srcId="{23060A86-EA87-4124-9645-76EDC132A085}" destId="{B33850D6-6285-45D3-A3A3-61C21BA93D63}" srcOrd="0" destOrd="0" presId="urn:microsoft.com/office/officeart/2005/8/layout/lProcess2"/>
    <dgm:cxn modelId="{6DE1FC40-38D0-4B85-9EF1-F88470D434A7}" srcId="{E347E360-250D-4EC6-94CE-B4CBCD37DBDC}" destId="{8B07F5B5-DA36-48D8-AB27-5C2F5C7CD39E}" srcOrd="3" destOrd="0" parTransId="{E6DF7A17-D1EA-454B-ADF1-994D80FD2F57}" sibTransId="{0A6AB44C-4FF3-4F52-B426-3A6902783503}"/>
    <dgm:cxn modelId="{B335044D-18D4-4A23-BDAD-AF700117C0B3}" type="presOf" srcId="{9E1D2874-CCA6-48D1-A05C-9ED1EF26EF53}" destId="{C4BF1A0C-1011-4024-AE61-341453559D5A}" srcOrd="0" destOrd="0" presId="urn:microsoft.com/office/officeart/2005/8/layout/lProcess2"/>
    <dgm:cxn modelId="{9A44CA7C-C136-4300-BABB-AB4ACD36735E}" type="presOf" srcId="{B5E6F4B4-478B-48E4-BA00-C9C51F884CEC}" destId="{63110185-00A9-4A31-8DA4-98752441DE48}" srcOrd="0" destOrd="0" presId="urn:microsoft.com/office/officeart/2005/8/layout/lProcess2"/>
    <dgm:cxn modelId="{4044FACC-E5C5-43FF-AF96-1A885770B382}" type="presOf" srcId="{FF71A68D-0702-4001-9E03-3ADC71472DBE}" destId="{A1363692-1504-4FD2-B9EC-58CC0FBDD747}" srcOrd="0" destOrd="0" presId="urn:microsoft.com/office/officeart/2005/8/layout/lProcess2"/>
    <dgm:cxn modelId="{A7A8F181-4066-4A5A-B73B-886B163ACDA0}" srcId="{B5E6F4B4-478B-48E4-BA00-C9C51F884CEC}" destId="{16D7935F-CFC5-4C78-90B9-30B7B111C612}" srcOrd="2" destOrd="0" parTransId="{F8C35754-CB59-4790-82B9-C00B86D8E0A1}" sibTransId="{510EE529-30D6-4E88-A4B8-E2D96CE472FC}"/>
    <dgm:cxn modelId="{B40CBEE3-7670-4821-9734-B815C859AFA5}" srcId="{16D7935F-CFC5-4C78-90B9-30B7B111C612}" destId="{76C7EE42-0DB7-425F-AC8C-35C3EA894741}" srcOrd="1" destOrd="0" parTransId="{59415C39-0880-42CA-80BB-4B76EC0AA808}" sibTransId="{29153E97-E175-4DF1-AA79-BAE01924F7B0}"/>
    <dgm:cxn modelId="{58DB1A16-347D-4B7B-AF75-022EB870F64C}" srcId="{D0EC7271-EC9A-4FD5-8761-5DBF45AB49CE}" destId="{60265E5D-A90F-4C91-8EC8-D442DF617E6F}" srcOrd="3" destOrd="0" parTransId="{E6AC63F7-5AC0-45EB-B159-C6AAB04F1D4C}" sibTransId="{5C581851-9C75-4756-BF26-EDFAF580F131}"/>
    <dgm:cxn modelId="{C1A7BA2E-3F03-480A-A40B-AA5904D36CA8}" type="presOf" srcId="{2335EBC3-C983-4D91-8188-B0EC6A2B9F71}" destId="{6757EE71-39E0-499A-BEC6-AB7FBE850E51}" srcOrd="0" destOrd="0" presId="urn:microsoft.com/office/officeart/2005/8/layout/lProcess2"/>
    <dgm:cxn modelId="{EFAD7EA0-6491-449D-9D9F-C31608F48416}" srcId="{16D7935F-CFC5-4C78-90B9-30B7B111C612}" destId="{A0F78350-41B6-458D-B7D5-80B6DFE73974}" srcOrd="4" destOrd="0" parTransId="{DDAB022F-2387-422C-9835-D98F2CC852F8}" sibTransId="{65A1FF4D-1219-4594-8EEB-FEE264245376}"/>
    <dgm:cxn modelId="{A03B7CEA-F319-4958-9444-1E4874ED8C8F}" type="presOf" srcId="{D0EC7271-EC9A-4FD5-8761-5DBF45AB49CE}" destId="{B4AE5F3A-3A1A-4A31-88B0-D277F1A59CBE}" srcOrd="0" destOrd="0" presId="urn:microsoft.com/office/officeart/2005/8/layout/lProcess2"/>
    <dgm:cxn modelId="{4540E59A-9AE5-45A9-BB9C-D78EF467113E}" type="presParOf" srcId="{63110185-00A9-4A31-8DA4-98752441DE48}" destId="{0312881E-07C7-4248-9B49-C4E5E91D86A9}" srcOrd="0" destOrd="0" presId="urn:microsoft.com/office/officeart/2005/8/layout/lProcess2"/>
    <dgm:cxn modelId="{B7B002D1-EE51-402A-BF39-CDBC9097B134}" type="presParOf" srcId="{0312881E-07C7-4248-9B49-C4E5E91D86A9}" destId="{B4AE5F3A-3A1A-4A31-88B0-D277F1A59CBE}" srcOrd="0" destOrd="0" presId="urn:microsoft.com/office/officeart/2005/8/layout/lProcess2"/>
    <dgm:cxn modelId="{46305646-B7F5-42E2-8892-F5C9CD34F542}" type="presParOf" srcId="{0312881E-07C7-4248-9B49-C4E5E91D86A9}" destId="{9442EFFA-8A89-4B64-AADA-9E0A1B4434C3}" srcOrd="1" destOrd="0" presId="urn:microsoft.com/office/officeart/2005/8/layout/lProcess2"/>
    <dgm:cxn modelId="{190054F1-C928-4D65-93F6-791525238861}" type="presParOf" srcId="{0312881E-07C7-4248-9B49-C4E5E91D86A9}" destId="{D31264D3-F95E-4028-B269-86D1E05813F5}" srcOrd="2" destOrd="0" presId="urn:microsoft.com/office/officeart/2005/8/layout/lProcess2"/>
    <dgm:cxn modelId="{5450A36C-05FA-4817-86BD-9FA935EB49A7}" type="presParOf" srcId="{D31264D3-F95E-4028-B269-86D1E05813F5}" destId="{BF26BFDF-AF77-462E-97C4-491CD98826C7}" srcOrd="0" destOrd="0" presId="urn:microsoft.com/office/officeart/2005/8/layout/lProcess2"/>
    <dgm:cxn modelId="{7C10A9F4-CC68-4585-B12A-A307BCF9DB79}" type="presParOf" srcId="{BF26BFDF-AF77-462E-97C4-491CD98826C7}" destId="{F7DB091F-498C-4D40-AD7C-AD2976914099}" srcOrd="0" destOrd="0" presId="urn:microsoft.com/office/officeart/2005/8/layout/lProcess2"/>
    <dgm:cxn modelId="{69090379-23B6-4E8C-83F1-2DA16DAF49E0}" type="presParOf" srcId="{BF26BFDF-AF77-462E-97C4-491CD98826C7}" destId="{A7CFA5B7-AF2B-4B67-BF19-0248978006C7}" srcOrd="1" destOrd="0" presId="urn:microsoft.com/office/officeart/2005/8/layout/lProcess2"/>
    <dgm:cxn modelId="{29F7E093-616D-4751-A9C2-B218EEF46080}" type="presParOf" srcId="{BF26BFDF-AF77-462E-97C4-491CD98826C7}" destId="{6757EE71-39E0-499A-BEC6-AB7FBE850E51}" srcOrd="2" destOrd="0" presId="urn:microsoft.com/office/officeart/2005/8/layout/lProcess2"/>
    <dgm:cxn modelId="{32CB5D07-2704-4151-B793-FE728BBC4650}" type="presParOf" srcId="{BF26BFDF-AF77-462E-97C4-491CD98826C7}" destId="{0A283D3D-8710-4F1A-8BCD-D28B26F4CAD5}" srcOrd="3" destOrd="0" presId="urn:microsoft.com/office/officeart/2005/8/layout/lProcess2"/>
    <dgm:cxn modelId="{2E330695-1A8A-4421-AD85-F67C2A03EF60}" type="presParOf" srcId="{BF26BFDF-AF77-462E-97C4-491CD98826C7}" destId="{444CF8DC-8F1B-4184-B87A-DF769095E632}" srcOrd="4" destOrd="0" presId="urn:microsoft.com/office/officeart/2005/8/layout/lProcess2"/>
    <dgm:cxn modelId="{26C51ED2-F48D-4B46-8CAE-A5D05DAB7D24}" type="presParOf" srcId="{BF26BFDF-AF77-462E-97C4-491CD98826C7}" destId="{3B6C3297-9FC5-4569-850E-EAC5A534D6DD}" srcOrd="5" destOrd="0" presId="urn:microsoft.com/office/officeart/2005/8/layout/lProcess2"/>
    <dgm:cxn modelId="{3B84D38F-8BB4-4067-8B64-503E0DF9495A}" type="presParOf" srcId="{BF26BFDF-AF77-462E-97C4-491CD98826C7}" destId="{E405B50D-EF84-487A-90DB-D51902775F1E}" srcOrd="6" destOrd="0" presId="urn:microsoft.com/office/officeart/2005/8/layout/lProcess2"/>
    <dgm:cxn modelId="{C65C41C1-C791-4E0B-8C36-7474AA0A1F4A}" type="presParOf" srcId="{BF26BFDF-AF77-462E-97C4-491CD98826C7}" destId="{D07BB81A-EF66-4EB1-982C-6D50299C90F3}" srcOrd="7" destOrd="0" presId="urn:microsoft.com/office/officeart/2005/8/layout/lProcess2"/>
    <dgm:cxn modelId="{27F01953-364F-4FD1-87B1-3338CE67085F}" type="presParOf" srcId="{BF26BFDF-AF77-462E-97C4-491CD98826C7}" destId="{A1363692-1504-4FD2-B9EC-58CC0FBDD747}" srcOrd="8" destOrd="0" presId="urn:microsoft.com/office/officeart/2005/8/layout/lProcess2"/>
    <dgm:cxn modelId="{636CCD3A-81C5-4BE2-B3B9-431AF8498077}" type="presParOf" srcId="{63110185-00A9-4A31-8DA4-98752441DE48}" destId="{DB8A728B-A7A4-4ED0-B2C7-076E60DED6CF}" srcOrd="1" destOrd="0" presId="urn:microsoft.com/office/officeart/2005/8/layout/lProcess2"/>
    <dgm:cxn modelId="{CFE66579-C0B3-4A32-8F8E-3EAA57346AB1}" type="presParOf" srcId="{63110185-00A9-4A31-8DA4-98752441DE48}" destId="{D9FA2776-2B66-4F6C-860C-7D048B0D8313}" srcOrd="2" destOrd="0" presId="urn:microsoft.com/office/officeart/2005/8/layout/lProcess2"/>
    <dgm:cxn modelId="{92104FBA-3558-43AB-B631-900E9A013C0E}" type="presParOf" srcId="{D9FA2776-2B66-4F6C-860C-7D048B0D8313}" destId="{EFEB6427-169F-425C-9436-D41F5D927575}" srcOrd="0" destOrd="0" presId="urn:microsoft.com/office/officeart/2005/8/layout/lProcess2"/>
    <dgm:cxn modelId="{E1B2D3B1-4B77-4B25-8725-37F841BD5BD2}" type="presParOf" srcId="{D9FA2776-2B66-4F6C-860C-7D048B0D8313}" destId="{5C006AC8-480D-427E-AF56-8E99A0BDB874}" srcOrd="1" destOrd="0" presId="urn:microsoft.com/office/officeart/2005/8/layout/lProcess2"/>
    <dgm:cxn modelId="{976A2782-53E2-4EEE-BC71-86A079D19315}" type="presParOf" srcId="{D9FA2776-2B66-4F6C-860C-7D048B0D8313}" destId="{9A3769A1-C018-43AD-8632-EF246D75F841}" srcOrd="2" destOrd="0" presId="urn:microsoft.com/office/officeart/2005/8/layout/lProcess2"/>
    <dgm:cxn modelId="{CEA7E70A-332C-4DBC-890E-7CB5684AF238}" type="presParOf" srcId="{9A3769A1-C018-43AD-8632-EF246D75F841}" destId="{0291C2C9-6305-4E21-9C15-26038B4573FB}" srcOrd="0" destOrd="0" presId="urn:microsoft.com/office/officeart/2005/8/layout/lProcess2"/>
    <dgm:cxn modelId="{97B27475-9FD9-493A-BDE3-D680E279C3EB}" type="presParOf" srcId="{0291C2C9-6305-4E21-9C15-26038B4573FB}" destId="{41DEAA25-D2D9-4207-9D79-F56A27B8CF42}" srcOrd="0" destOrd="0" presId="urn:microsoft.com/office/officeart/2005/8/layout/lProcess2"/>
    <dgm:cxn modelId="{537F5441-36BB-4BBF-A562-4FDB90102B1B}" type="presParOf" srcId="{0291C2C9-6305-4E21-9C15-26038B4573FB}" destId="{E41B9142-2B59-4800-B837-AD4A9A9C3210}" srcOrd="1" destOrd="0" presId="urn:microsoft.com/office/officeart/2005/8/layout/lProcess2"/>
    <dgm:cxn modelId="{3A9A819C-F3F5-4D89-9D0C-53B79DADF550}" type="presParOf" srcId="{0291C2C9-6305-4E21-9C15-26038B4573FB}" destId="{C4BF1A0C-1011-4024-AE61-341453559D5A}" srcOrd="2" destOrd="0" presId="urn:microsoft.com/office/officeart/2005/8/layout/lProcess2"/>
    <dgm:cxn modelId="{9F2809C9-0976-4CCC-86D2-6F64A61C864B}" type="presParOf" srcId="{0291C2C9-6305-4E21-9C15-26038B4573FB}" destId="{8A000383-3F54-445A-AD00-8D30EDDEF8CF}" srcOrd="3" destOrd="0" presId="urn:microsoft.com/office/officeart/2005/8/layout/lProcess2"/>
    <dgm:cxn modelId="{30AAC7B6-ABF7-4E7D-BC3E-1EC84EC33231}" type="presParOf" srcId="{0291C2C9-6305-4E21-9C15-26038B4573FB}" destId="{B33850D6-6285-45D3-A3A3-61C21BA93D63}" srcOrd="4" destOrd="0" presId="urn:microsoft.com/office/officeart/2005/8/layout/lProcess2"/>
    <dgm:cxn modelId="{42B2B9F5-BF3E-4CE0-9B1D-3FCF81FB2936}" type="presParOf" srcId="{0291C2C9-6305-4E21-9C15-26038B4573FB}" destId="{054672EF-82C3-4C89-AF9B-DA1AF297D05E}" srcOrd="5" destOrd="0" presId="urn:microsoft.com/office/officeart/2005/8/layout/lProcess2"/>
    <dgm:cxn modelId="{8885C17D-E28C-4A3E-B5F0-E17EE5AACB79}" type="presParOf" srcId="{0291C2C9-6305-4E21-9C15-26038B4573FB}" destId="{AF208D1C-006A-4313-849B-7895A3A5BBDD}" srcOrd="6" destOrd="0" presId="urn:microsoft.com/office/officeart/2005/8/layout/lProcess2"/>
    <dgm:cxn modelId="{90DE6F49-0705-4F7F-8751-E559BB4063E5}" type="presParOf" srcId="{0291C2C9-6305-4E21-9C15-26038B4573FB}" destId="{CBA25CD4-F570-403B-B6FF-352C796D531B}" srcOrd="7" destOrd="0" presId="urn:microsoft.com/office/officeart/2005/8/layout/lProcess2"/>
    <dgm:cxn modelId="{475B72C5-69D1-4846-A84D-DD960AB4BBC4}" type="presParOf" srcId="{0291C2C9-6305-4E21-9C15-26038B4573FB}" destId="{457A5BCD-390E-4542-B758-A6FA7F1AD946}" srcOrd="8" destOrd="0" presId="urn:microsoft.com/office/officeart/2005/8/layout/lProcess2"/>
    <dgm:cxn modelId="{D077EF3D-DEDD-4D3B-865C-CAF92E13BA4B}" type="presParOf" srcId="{63110185-00A9-4A31-8DA4-98752441DE48}" destId="{2233303D-EEF4-4B69-BEAD-22A8E51D3DBC}" srcOrd="3" destOrd="0" presId="urn:microsoft.com/office/officeart/2005/8/layout/lProcess2"/>
    <dgm:cxn modelId="{2B050B7C-7A5E-4DE1-9565-C4DA10F5D104}" type="presParOf" srcId="{63110185-00A9-4A31-8DA4-98752441DE48}" destId="{018E80B1-0CB1-4D9A-A5F8-A9AD8E2BF154}" srcOrd="4" destOrd="0" presId="urn:microsoft.com/office/officeart/2005/8/layout/lProcess2"/>
    <dgm:cxn modelId="{C6C125B3-FA94-49CF-B3D6-29BC29A0552F}" type="presParOf" srcId="{018E80B1-0CB1-4D9A-A5F8-A9AD8E2BF154}" destId="{652C98EA-260E-4659-82EF-D6DDA59D63D2}" srcOrd="0" destOrd="0" presId="urn:microsoft.com/office/officeart/2005/8/layout/lProcess2"/>
    <dgm:cxn modelId="{C0A6C962-C544-45FE-B88C-33C640EDF3B5}" type="presParOf" srcId="{018E80B1-0CB1-4D9A-A5F8-A9AD8E2BF154}" destId="{D84F6A84-53C3-42AE-AE55-65B1E7D0EAFD}" srcOrd="1" destOrd="0" presId="urn:microsoft.com/office/officeart/2005/8/layout/lProcess2"/>
    <dgm:cxn modelId="{94426BC9-F527-4A8B-B979-AC7AE3CA90BC}" type="presParOf" srcId="{018E80B1-0CB1-4D9A-A5F8-A9AD8E2BF154}" destId="{AF85F187-832F-4026-9865-3131F0E945D3}" srcOrd="2" destOrd="0" presId="urn:microsoft.com/office/officeart/2005/8/layout/lProcess2"/>
    <dgm:cxn modelId="{47320EC1-1207-4D33-803B-A5E8DA7A80B5}" type="presParOf" srcId="{AF85F187-832F-4026-9865-3131F0E945D3}" destId="{05745654-E518-4C33-9D7D-503C0BC5B24E}" srcOrd="0" destOrd="0" presId="urn:microsoft.com/office/officeart/2005/8/layout/lProcess2"/>
    <dgm:cxn modelId="{EB548A66-DD98-4131-8028-464BBCC73E96}" type="presParOf" srcId="{05745654-E518-4C33-9D7D-503C0BC5B24E}" destId="{26D0D528-5F78-4228-B103-87C4F380EA0E}" srcOrd="0" destOrd="0" presId="urn:microsoft.com/office/officeart/2005/8/layout/lProcess2"/>
    <dgm:cxn modelId="{F596ED5D-9E63-4948-B6BF-C08FBCC10103}" type="presParOf" srcId="{05745654-E518-4C33-9D7D-503C0BC5B24E}" destId="{56FDF3FB-C52B-4B46-AEF8-C6D6ACBDA4A7}" srcOrd="1" destOrd="0" presId="urn:microsoft.com/office/officeart/2005/8/layout/lProcess2"/>
    <dgm:cxn modelId="{EEA94927-73F4-43A0-8448-B4D75CBAE693}" type="presParOf" srcId="{05745654-E518-4C33-9D7D-503C0BC5B24E}" destId="{6499DA2C-3581-44D5-89DF-B6DCC45F1068}" srcOrd="2" destOrd="0" presId="urn:microsoft.com/office/officeart/2005/8/layout/lProcess2"/>
    <dgm:cxn modelId="{0ECC8DCF-7D08-46B1-91C7-BB274D7A2DF1}" type="presParOf" srcId="{05745654-E518-4C33-9D7D-503C0BC5B24E}" destId="{07DAD3CA-1580-4D3C-8BDD-029A27E67F1E}" srcOrd="3" destOrd="0" presId="urn:microsoft.com/office/officeart/2005/8/layout/lProcess2"/>
    <dgm:cxn modelId="{59B7F6D3-8A5B-462C-A3DF-8002AB7E31DC}" type="presParOf" srcId="{05745654-E518-4C33-9D7D-503C0BC5B24E}" destId="{3981CF7B-9E5E-4497-8340-10779A378C30}" srcOrd="4" destOrd="0" presId="urn:microsoft.com/office/officeart/2005/8/layout/lProcess2"/>
    <dgm:cxn modelId="{0AD09BDE-9E45-4E25-AAD2-F35CDBFA4D74}" type="presParOf" srcId="{05745654-E518-4C33-9D7D-503C0BC5B24E}" destId="{3B535E62-4AE7-4707-B7F1-9A8CE2EA3528}" srcOrd="5" destOrd="0" presId="urn:microsoft.com/office/officeart/2005/8/layout/lProcess2"/>
    <dgm:cxn modelId="{F0B4576B-2DD7-4C48-9D6A-B9B2CA53E226}" type="presParOf" srcId="{05745654-E518-4C33-9D7D-503C0BC5B24E}" destId="{B8E3079B-B323-4471-91DB-DF9285D81041}" srcOrd="6" destOrd="0" presId="urn:microsoft.com/office/officeart/2005/8/layout/lProcess2"/>
    <dgm:cxn modelId="{98860738-62FB-4CDF-A831-D3E0B5A837D5}" type="presParOf" srcId="{05745654-E518-4C33-9D7D-503C0BC5B24E}" destId="{D3E0CFB6-23BA-4537-8806-8A7A14569B36}" srcOrd="7" destOrd="0" presId="urn:microsoft.com/office/officeart/2005/8/layout/lProcess2"/>
    <dgm:cxn modelId="{993945F7-70FE-4675-A45F-F70ECA8006EC}" type="presParOf" srcId="{05745654-E518-4C33-9D7D-503C0BC5B24E}" destId="{FE744B0C-1EB1-4D75-BB95-86FAF1F4F70E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F1A609-5164-4466-BB53-55B56E62C47B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68E31A2-04F3-4441-B845-6B607158D57B}">
      <dgm:prSet phldrT="[Text]"/>
      <dgm:spPr>
        <a:solidFill>
          <a:srgbClr val="FFC000"/>
        </a:solidFill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Existing ILT</a:t>
          </a:r>
          <a:endParaRPr lang="en-IN" dirty="0">
            <a:solidFill>
              <a:schemeClr val="tx1"/>
            </a:solidFill>
          </a:endParaRPr>
        </a:p>
      </dgm:t>
    </dgm:pt>
    <dgm:pt modelId="{227984D3-CFBE-43CB-AFB8-4F55AD2AB424}" type="parTrans" cxnId="{A77AFBC5-6ADE-4B03-8D4B-E18D47C460E6}">
      <dgm:prSet/>
      <dgm:spPr/>
      <dgm:t>
        <a:bodyPr/>
        <a:lstStyle/>
        <a:p>
          <a:endParaRPr lang="en-IN"/>
        </a:p>
      </dgm:t>
    </dgm:pt>
    <dgm:pt modelId="{A989AB61-A770-4ECD-A2F9-A19D8B7ECD09}" type="sibTrans" cxnId="{A77AFBC5-6ADE-4B03-8D4B-E18D47C460E6}">
      <dgm:prSet/>
      <dgm:spPr/>
      <dgm:t>
        <a:bodyPr/>
        <a:lstStyle/>
        <a:p>
          <a:endParaRPr lang="en-IN"/>
        </a:p>
      </dgm:t>
    </dgm:pt>
    <dgm:pt modelId="{4C5D3ADC-E97A-474E-9710-1BC48309AF67}">
      <dgm:prSet phldrT="[Text]"/>
      <dgm:spPr>
        <a:solidFill>
          <a:srgbClr val="00B0F0"/>
        </a:solidFill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Proposed ILT</a:t>
          </a:r>
          <a:endParaRPr lang="en-IN" dirty="0">
            <a:solidFill>
              <a:schemeClr val="tx1"/>
            </a:solidFill>
          </a:endParaRPr>
        </a:p>
      </dgm:t>
    </dgm:pt>
    <dgm:pt modelId="{A98054AC-2F41-4B5B-B52A-F6CED821665A}" type="parTrans" cxnId="{E2F6DF23-A434-4DB7-A7E9-3330253A6989}">
      <dgm:prSet/>
      <dgm:spPr/>
      <dgm:t>
        <a:bodyPr/>
        <a:lstStyle/>
        <a:p>
          <a:endParaRPr lang="en-IN"/>
        </a:p>
      </dgm:t>
    </dgm:pt>
    <dgm:pt modelId="{AC021A52-6506-4E2B-9067-334E51D339C3}" type="sibTrans" cxnId="{E2F6DF23-A434-4DB7-A7E9-3330253A6989}">
      <dgm:prSet/>
      <dgm:spPr/>
      <dgm:t>
        <a:bodyPr/>
        <a:lstStyle/>
        <a:p>
          <a:endParaRPr lang="en-IN"/>
        </a:p>
      </dgm:t>
    </dgm:pt>
    <dgm:pt modelId="{DDA5B1DE-4AE6-4BDD-A42C-2E9C8BCA1180}">
      <dgm:prSet phldrT="[Text]"/>
      <dgm:spPr>
        <a:solidFill>
          <a:srgbClr val="FFC000"/>
        </a:solidFill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OPC &amp; JCL</a:t>
          </a:r>
          <a:endParaRPr lang="en-IN" dirty="0">
            <a:solidFill>
              <a:schemeClr val="tx1"/>
            </a:solidFill>
          </a:endParaRPr>
        </a:p>
      </dgm:t>
    </dgm:pt>
    <dgm:pt modelId="{D93B3CE8-2C2A-4B4E-A3D5-B9D34F46AC1C}" type="parTrans" cxnId="{3139EE64-12F9-400D-B33E-E25A0826AED8}">
      <dgm:prSet/>
      <dgm:spPr/>
      <dgm:t>
        <a:bodyPr/>
        <a:lstStyle/>
        <a:p>
          <a:endParaRPr lang="en-IN"/>
        </a:p>
      </dgm:t>
    </dgm:pt>
    <dgm:pt modelId="{664B5786-2E35-4467-BF6F-6ACF04AE1242}" type="sibTrans" cxnId="{3139EE64-12F9-400D-B33E-E25A0826AED8}">
      <dgm:prSet/>
      <dgm:spPr/>
      <dgm:t>
        <a:bodyPr/>
        <a:lstStyle/>
        <a:p>
          <a:endParaRPr lang="en-IN"/>
        </a:p>
      </dgm:t>
    </dgm:pt>
    <dgm:pt modelId="{4E99AF2E-D117-47C9-8856-87A3B8EE5EF7}">
      <dgm:prSet phldrT="[Text]"/>
      <dgm:spPr>
        <a:solidFill>
          <a:srgbClr val="FFC000"/>
        </a:solidFill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MQ MAINFRAME</a:t>
          </a:r>
          <a:endParaRPr lang="en-IN" dirty="0">
            <a:solidFill>
              <a:schemeClr val="tx1"/>
            </a:solidFill>
          </a:endParaRPr>
        </a:p>
      </dgm:t>
    </dgm:pt>
    <dgm:pt modelId="{82B1174A-B54E-4D9C-9483-8ACAA97A32FD}" type="parTrans" cxnId="{05C5A1F5-7590-41ED-A2B8-C886DE41F8CF}">
      <dgm:prSet/>
      <dgm:spPr/>
      <dgm:t>
        <a:bodyPr/>
        <a:lstStyle/>
        <a:p>
          <a:endParaRPr lang="en-IN"/>
        </a:p>
      </dgm:t>
    </dgm:pt>
    <dgm:pt modelId="{18E05BF5-1079-4586-9995-C5E2695AF51E}" type="sibTrans" cxnId="{05C5A1F5-7590-41ED-A2B8-C886DE41F8CF}">
      <dgm:prSet/>
      <dgm:spPr/>
      <dgm:t>
        <a:bodyPr/>
        <a:lstStyle/>
        <a:p>
          <a:endParaRPr lang="en-IN"/>
        </a:p>
      </dgm:t>
    </dgm:pt>
    <dgm:pt modelId="{4F9E3061-42C1-45F5-BB7C-49A7CB6B35A3}">
      <dgm:prSet phldrT="[Text]"/>
      <dgm:spPr>
        <a:solidFill>
          <a:srgbClr val="FFC000"/>
        </a:solidFill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dirty="0" err="1" smtClean="0">
              <a:solidFill>
                <a:schemeClr val="tx1"/>
              </a:solidFill>
            </a:rPr>
            <a:t>Endevor</a:t>
          </a:r>
          <a:endParaRPr lang="en-IN" dirty="0">
            <a:solidFill>
              <a:schemeClr val="tx1"/>
            </a:solidFill>
          </a:endParaRPr>
        </a:p>
      </dgm:t>
    </dgm:pt>
    <dgm:pt modelId="{4540FA86-9A54-400F-8E46-AD1ECA13EAE4}" type="parTrans" cxnId="{DF3AF1E8-3BB6-4C44-A2B0-E91E8AF15142}">
      <dgm:prSet/>
      <dgm:spPr/>
      <dgm:t>
        <a:bodyPr/>
        <a:lstStyle/>
        <a:p>
          <a:endParaRPr lang="en-IN"/>
        </a:p>
      </dgm:t>
    </dgm:pt>
    <dgm:pt modelId="{C75C1829-B886-4BB9-AC33-961D74B9A2B5}" type="sibTrans" cxnId="{DF3AF1E8-3BB6-4C44-A2B0-E91E8AF15142}">
      <dgm:prSet/>
      <dgm:spPr/>
      <dgm:t>
        <a:bodyPr/>
        <a:lstStyle/>
        <a:p>
          <a:endParaRPr lang="en-IN"/>
        </a:p>
      </dgm:t>
    </dgm:pt>
    <dgm:pt modelId="{7E6F5D27-F3CF-405B-8E3A-9901BFFF4CF9}">
      <dgm:prSet phldrT="[Text]"/>
      <dgm:spPr>
        <a:solidFill>
          <a:srgbClr val="FFC000"/>
        </a:solidFill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dirty="0" err="1" smtClean="0">
              <a:solidFill>
                <a:schemeClr val="tx1"/>
              </a:solidFill>
            </a:rPr>
            <a:t>RDz</a:t>
          </a:r>
          <a:r>
            <a:rPr lang="en-IN" dirty="0" smtClean="0">
              <a:solidFill>
                <a:schemeClr val="tx1"/>
              </a:solidFill>
            </a:rPr>
            <a:t> – </a:t>
          </a:r>
          <a:r>
            <a:rPr lang="en-IN" dirty="0" err="1" smtClean="0">
              <a:solidFill>
                <a:schemeClr val="tx1"/>
              </a:solidFill>
            </a:rPr>
            <a:t>Carma</a:t>
          </a:r>
          <a:endParaRPr lang="en-IN" dirty="0">
            <a:solidFill>
              <a:schemeClr val="tx1"/>
            </a:solidFill>
          </a:endParaRPr>
        </a:p>
      </dgm:t>
    </dgm:pt>
    <dgm:pt modelId="{68875D13-1BB0-4A3E-8595-018ABF2CA214}" type="parTrans" cxnId="{8359E384-AC92-4E99-A859-97F5260F16E9}">
      <dgm:prSet/>
      <dgm:spPr/>
      <dgm:t>
        <a:bodyPr/>
        <a:lstStyle/>
        <a:p>
          <a:endParaRPr lang="en-IN"/>
        </a:p>
      </dgm:t>
    </dgm:pt>
    <dgm:pt modelId="{8EBF0875-0681-4E94-911E-76043CE3F15F}" type="sibTrans" cxnId="{8359E384-AC92-4E99-A859-97F5260F16E9}">
      <dgm:prSet/>
      <dgm:spPr/>
      <dgm:t>
        <a:bodyPr/>
        <a:lstStyle/>
        <a:p>
          <a:endParaRPr lang="en-IN"/>
        </a:p>
      </dgm:t>
    </dgm:pt>
    <dgm:pt modelId="{B10D3347-BB0A-41AF-B7E2-DED05029E873}">
      <dgm:prSet/>
      <dgm:spPr>
        <a:solidFill>
          <a:srgbClr val="FFC000"/>
        </a:solidFill>
      </dgm:spPr>
      <dgm:t>
        <a:bodyPr/>
        <a:lstStyle/>
        <a:p>
          <a:r>
            <a:rPr lang="en-IN" dirty="0" err="1" smtClean="0">
              <a:solidFill>
                <a:schemeClr val="tx1"/>
              </a:solidFill>
            </a:rPr>
            <a:t>RDz</a:t>
          </a:r>
          <a:r>
            <a:rPr lang="en-IN" dirty="0" smtClean="0">
              <a:solidFill>
                <a:schemeClr val="tx1"/>
              </a:solidFill>
            </a:rPr>
            <a:t> – Debugger</a:t>
          </a:r>
          <a:endParaRPr lang="en-IN" dirty="0">
            <a:solidFill>
              <a:schemeClr val="tx1"/>
            </a:solidFill>
          </a:endParaRPr>
        </a:p>
      </dgm:t>
    </dgm:pt>
    <dgm:pt modelId="{1715E198-BA92-4582-BB42-C16CB594D67B}" type="parTrans" cxnId="{9EB3B95C-DB88-4D1F-AADE-C0EF79C66185}">
      <dgm:prSet/>
      <dgm:spPr/>
      <dgm:t>
        <a:bodyPr/>
        <a:lstStyle/>
        <a:p>
          <a:endParaRPr lang="en-IN"/>
        </a:p>
      </dgm:t>
    </dgm:pt>
    <dgm:pt modelId="{A6BE4700-C74C-4A35-BAE2-145EDE6AD920}" type="sibTrans" cxnId="{9EB3B95C-DB88-4D1F-AADE-C0EF79C66185}">
      <dgm:prSet/>
      <dgm:spPr/>
      <dgm:t>
        <a:bodyPr/>
        <a:lstStyle/>
        <a:p>
          <a:endParaRPr lang="en-IN"/>
        </a:p>
      </dgm:t>
    </dgm:pt>
    <dgm:pt modelId="{B2E734CF-4F12-4909-90E6-2EB258FE7D11}">
      <dgm:prSet/>
      <dgm:spPr>
        <a:solidFill>
          <a:srgbClr val="FFC000"/>
        </a:solidFill>
      </dgm:spPr>
      <dgm:t>
        <a:bodyPr/>
        <a:lstStyle/>
        <a:p>
          <a:r>
            <a:rPr lang="en-IN" dirty="0" err="1" smtClean="0">
              <a:solidFill>
                <a:schemeClr val="tx1"/>
              </a:solidFill>
            </a:rPr>
            <a:t>RDz</a:t>
          </a:r>
          <a:r>
            <a:rPr lang="en-IN" dirty="0" smtClean="0">
              <a:solidFill>
                <a:schemeClr val="tx1"/>
              </a:solidFill>
            </a:rPr>
            <a:t> – DB2</a:t>
          </a:r>
          <a:endParaRPr lang="en-IN" dirty="0">
            <a:solidFill>
              <a:schemeClr val="tx1"/>
            </a:solidFill>
          </a:endParaRPr>
        </a:p>
      </dgm:t>
    </dgm:pt>
    <dgm:pt modelId="{C7B61B37-0EF0-4DCD-B803-312F1B619495}" type="parTrans" cxnId="{B91AD3DF-FEDD-4A0D-95CE-23F9AC754397}">
      <dgm:prSet/>
      <dgm:spPr/>
      <dgm:t>
        <a:bodyPr/>
        <a:lstStyle/>
        <a:p>
          <a:endParaRPr lang="en-IN"/>
        </a:p>
      </dgm:t>
    </dgm:pt>
    <dgm:pt modelId="{1276F2DF-4838-4161-9402-9FC5DAD71470}" type="sibTrans" cxnId="{B91AD3DF-FEDD-4A0D-95CE-23F9AC754397}">
      <dgm:prSet/>
      <dgm:spPr/>
      <dgm:t>
        <a:bodyPr/>
        <a:lstStyle/>
        <a:p>
          <a:endParaRPr lang="en-IN"/>
        </a:p>
      </dgm:t>
    </dgm:pt>
    <dgm:pt modelId="{F894915F-698A-4356-8B48-BC8590608548}">
      <dgm:prSet/>
      <dgm:spPr>
        <a:solidFill>
          <a:srgbClr val="FFC000"/>
        </a:solidFill>
      </dgm:spPr>
      <dgm:t>
        <a:bodyPr/>
        <a:lstStyle/>
        <a:p>
          <a:r>
            <a:rPr lang="en-IN" dirty="0" err="1" smtClean="0">
              <a:solidFill>
                <a:schemeClr val="tx1"/>
              </a:solidFill>
            </a:rPr>
            <a:t>RDz</a:t>
          </a:r>
          <a:r>
            <a:rPr lang="en-IN" dirty="0" smtClean="0">
              <a:solidFill>
                <a:schemeClr val="tx1"/>
              </a:solidFill>
            </a:rPr>
            <a:t> - FM/FA</a:t>
          </a:r>
          <a:endParaRPr lang="en-IN" dirty="0">
            <a:solidFill>
              <a:schemeClr val="tx1"/>
            </a:solidFill>
          </a:endParaRPr>
        </a:p>
      </dgm:t>
    </dgm:pt>
    <dgm:pt modelId="{B6E93933-0C81-4ADE-968E-46869984780C}" type="parTrans" cxnId="{B3AD05CE-20E3-4BFB-818F-617E93D8BAAC}">
      <dgm:prSet/>
      <dgm:spPr/>
      <dgm:t>
        <a:bodyPr/>
        <a:lstStyle/>
        <a:p>
          <a:endParaRPr lang="en-IN"/>
        </a:p>
      </dgm:t>
    </dgm:pt>
    <dgm:pt modelId="{470B1029-20DA-4A59-8066-F61819F16914}" type="sibTrans" cxnId="{B3AD05CE-20E3-4BFB-818F-617E93D8BAAC}">
      <dgm:prSet/>
      <dgm:spPr/>
      <dgm:t>
        <a:bodyPr/>
        <a:lstStyle/>
        <a:p>
          <a:endParaRPr lang="en-IN"/>
        </a:p>
      </dgm:t>
    </dgm:pt>
    <dgm:pt modelId="{40AC79FD-CF76-4BFA-A6BF-BB872C4EC243}">
      <dgm:prSet phldrT="[Text]"/>
      <dgm:spPr>
        <a:solidFill>
          <a:srgbClr val="00B0F0"/>
        </a:solidFill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b="0" i="0" u="none" dirty="0" smtClean="0">
              <a:solidFill>
                <a:schemeClr val="tx1"/>
              </a:solidFill>
            </a:rPr>
            <a:t>DDD/ZOS Arch/VGTA/AVS</a:t>
          </a:r>
          <a:endParaRPr lang="en-IN" dirty="0">
            <a:solidFill>
              <a:schemeClr val="tx1"/>
            </a:solidFill>
          </a:endParaRPr>
        </a:p>
      </dgm:t>
    </dgm:pt>
    <dgm:pt modelId="{354D4B9F-B62C-460F-8671-064BDC5BC4DB}" type="sibTrans" cxnId="{D5622F51-6588-489F-AA86-B13472A826FA}">
      <dgm:prSet/>
      <dgm:spPr/>
      <dgm:t>
        <a:bodyPr/>
        <a:lstStyle/>
        <a:p>
          <a:endParaRPr lang="en-IN"/>
        </a:p>
      </dgm:t>
    </dgm:pt>
    <dgm:pt modelId="{C33BCC7A-DE8C-4F38-93AC-3B4F288E334D}" type="parTrans" cxnId="{D5622F51-6588-489F-AA86-B13472A826FA}">
      <dgm:prSet/>
      <dgm:spPr/>
      <dgm:t>
        <a:bodyPr/>
        <a:lstStyle/>
        <a:p>
          <a:endParaRPr lang="en-IN"/>
        </a:p>
      </dgm:t>
    </dgm:pt>
    <dgm:pt modelId="{4A9B317B-6C95-48CA-A7C6-2F3A2CB803E9}">
      <dgm:prSet phldrT="[Text]"/>
      <dgm:spPr>
        <a:solidFill>
          <a:srgbClr val="00B0F0"/>
        </a:solidFill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dirty="0" err="1" smtClean="0">
              <a:solidFill>
                <a:schemeClr val="tx1"/>
              </a:solidFill>
            </a:rPr>
            <a:t>Easytrieve</a:t>
          </a:r>
          <a:r>
            <a:rPr lang="en-IN" dirty="0" smtClean="0">
              <a:solidFill>
                <a:schemeClr val="tx1"/>
              </a:solidFill>
            </a:rPr>
            <a:t>/E-Plus</a:t>
          </a:r>
          <a:endParaRPr lang="en-IN" dirty="0">
            <a:solidFill>
              <a:schemeClr val="tx1"/>
            </a:solidFill>
          </a:endParaRPr>
        </a:p>
      </dgm:t>
    </dgm:pt>
    <dgm:pt modelId="{2437A3FA-70BC-43A4-BA8A-19F083226AED}" type="sibTrans" cxnId="{5FA591E7-5B28-4780-8F81-1CE47259D4BA}">
      <dgm:prSet/>
      <dgm:spPr/>
      <dgm:t>
        <a:bodyPr/>
        <a:lstStyle/>
        <a:p>
          <a:endParaRPr lang="en-IN"/>
        </a:p>
      </dgm:t>
    </dgm:pt>
    <dgm:pt modelId="{273CCA9A-646B-4260-98F2-84A643B46B7D}" type="parTrans" cxnId="{5FA591E7-5B28-4780-8F81-1CE47259D4BA}">
      <dgm:prSet/>
      <dgm:spPr/>
      <dgm:t>
        <a:bodyPr/>
        <a:lstStyle/>
        <a:p>
          <a:endParaRPr lang="en-IN"/>
        </a:p>
      </dgm:t>
    </dgm:pt>
    <dgm:pt modelId="{AE5182EF-E90D-4F36-8CDE-2F240F6D90C5}">
      <dgm:prSet phldrT="[Text]"/>
      <dgm:spPr>
        <a:solidFill>
          <a:srgbClr val="00B0F0"/>
        </a:solidFill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Advanced DB2</a:t>
          </a:r>
          <a:endParaRPr lang="en-IN" dirty="0">
            <a:solidFill>
              <a:schemeClr val="tx1"/>
            </a:solidFill>
          </a:endParaRPr>
        </a:p>
      </dgm:t>
    </dgm:pt>
    <dgm:pt modelId="{BCA309F8-D961-4F90-B846-F22BDD388E48}" type="sibTrans" cxnId="{48371490-C679-4028-87B6-F18F9CEEB198}">
      <dgm:prSet/>
      <dgm:spPr/>
      <dgm:t>
        <a:bodyPr/>
        <a:lstStyle/>
        <a:p>
          <a:endParaRPr lang="en-IN"/>
        </a:p>
      </dgm:t>
    </dgm:pt>
    <dgm:pt modelId="{2E4188EC-8960-4754-92F9-76076568C0E7}" type="parTrans" cxnId="{48371490-C679-4028-87B6-F18F9CEEB198}">
      <dgm:prSet/>
      <dgm:spPr/>
      <dgm:t>
        <a:bodyPr/>
        <a:lstStyle/>
        <a:p>
          <a:endParaRPr lang="en-IN"/>
        </a:p>
      </dgm:t>
    </dgm:pt>
    <dgm:pt modelId="{A8F693B0-E148-4E0D-BE20-52132F6860D1}">
      <dgm:prSet phldrT="[Text]"/>
      <dgm:spPr>
        <a:solidFill>
          <a:srgbClr val="00B0F0"/>
        </a:solidFill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WEB services / Ivory</a:t>
          </a:r>
          <a:endParaRPr lang="en-IN" dirty="0">
            <a:solidFill>
              <a:schemeClr val="tx1"/>
            </a:solidFill>
          </a:endParaRPr>
        </a:p>
      </dgm:t>
    </dgm:pt>
    <dgm:pt modelId="{D8339E77-5682-477A-851B-D1113805E4D7}" type="sibTrans" cxnId="{41C8E67D-3C4B-49C4-A6F3-A8D164787545}">
      <dgm:prSet/>
      <dgm:spPr/>
      <dgm:t>
        <a:bodyPr/>
        <a:lstStyle/>
        <a:p>
          <a:endParaRPr lang="en-IN"/>
        </a:p>
      </dgm:t>
    </dgm:pt>
    <dgm:pt modelId="{0C81B0A7-842C-42AF-AB60-95C4759DA410}" type="parTrans" cxnId="{41C8E67D-3C4B-49C4-A6F3-A8D164787545}">
      <dgm:prSet/>
      <dgm:spPr/>
      <dgm:t>
        <a:bodyPr/>
        <a:lstStyle/>
        <a:p>
          <a:endParaRPr lang="en-IN"/>
        </a:p>
      </dgm:t>
    </dgm:pt>
    <dgm:pt modelId="{4387934E-8B64-4742-9898-AE191ABBDBAA}">
      <dgm:prSet phldrT="[Text]"/>
      <dgm:spPr>
        <a:solidFill>
          <a:srgbClr val="00B0F0"/>
        </a:solidFill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IMS TM/TN</a:t>
          </a:r>
          <a:endParaRPr lang="en-IN" dirty="0">
            <a:solidFill>
              <a:schemeClr val="tx1"/>
            </a:solidFill>
          </a:endParaRPr>
        </a:p>
      </dgm:t>
    </dgm:pt>
    <dgm:pt modelId="{9830F1DC-9723-4E18-9421-A2F398C85ED4}" type="sibTrans" cxnId="{0AC173F6-A720-42F4-9A8A-26BD0C86C744}">
      <dgm:prSet/>
      <dgm:spPr/>
      <dgm:t>
        <a:bodyPr/>
        <a:lstStyle/>
        <a:p>
          <a:endParaRPr lang="en-IN"/>
        </a:p>
      </dgm:t>
    </dgm:pt>
    <dgm:pt modelId="{D23C688B-D504-42FC-AE25-22A14BE149D0}" type="parTrans" cxnId="{0AC173F6-A720-42F4-9A8A-26BD0C86C744}">
      <dgm:prSet/>
      <dgm:spPr/>
      <dgm:t>
        <a:bodyPr/>
        <a:lstStyle/>
        <a:p>
          <a:endParaRPr lang="en-IN"/>
        </a:p>
      </dgm:t>
    </dgm:pt>
    <dgm:pt modelId="{5C3961F5-A8E5-4739-9765-1D05D1B19410}">
      <dgm:prSet phldrT="[Text]"/>
      <dgm:spPr>
        <a:solidFill>
          <a:srgbClr val="00B0F0"/>
        </a:solidFill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CICS</a:t>
          </a:r>
          <a:endParaRPr lang="en-IN" dirty="0">
            <a:solidFill>
              <a:schemeClr val="tx1"/>
            </a:solidFill>
          </a:endParaRPr>
        </a:p>
      </dgm:t>
    </dgm:pt>
    <dgm:pt modelId="{0501E869-B2C7-4D76-B1A1-8998324CA480}" type="sibTrans" cxnId="{D376407F-048E-477F-A335-263553E4AE4A}">
      <dgm:prSet/>
      <dgm:spPr/>
      <dgm:t>
        <a:bodyPr/>
        <a:lstStyle/>
        <a:p>
          <a:endParaRPr lang="en-IN"/>
        </a:p>
      </dgm:t>
    </dgm:pt>
    <dgm:pt modelId="{D4745DA9-36B7-42A4-A013-08A513040DD8}" type="parTrans" cxnId="{D376407F-048E-477F-A335-263553E4AE4A}">
      <dgm:prSet/>
      <dgm:spPr/>
      <dgm:t>
        <a:bodyPr/>
        <a:lstStyle/>
        <a:p>
          <a:endParaRPr lang="en-IN"/>
        </a:p>
      </dgm:t>
    </dgm:pt>
    <dgm:pt modelId="{EAB2B676-9F5B-42C8-B49A-1FA0E715D783}">
      <dgm:prSet phldrT="[Text]"/>
      <dgm:spPr>
        <a:solidFill>
          <a:srgbClr val="92D050"/>
        </a:solidFill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Work In Progress – </a:t>
          </a:r>
          <a:r>
            <a:rPr lang="en-US" dirty="0" err="1" smtClean="0">
              <a:solidFill>
                <a:schemeClr val="tx1"/>
              </a:solidFill>
            </a:rPr>
            <a:t>eLearnings</a:t>
          </a:r>
          <a:endParaRPr lang="en-IN" dirty="0">
            <a:solidFill>
              <a:schemeClr val="tx1"/>
            </a:solidFill>
          </a:endParaRPr>
        </a:p>
      </dgm:t>
    </dgm:pt>
    <dgm:pt modelId="{1C4886FE-20E1-472C-B79E-FC27FE5ABE0F}" type="sibTrans" cxnId="{C3057201-5DA1-4A05-B696-02E6CD485248}">
      <dgm:prSet/>
      <dgm:spPr/>
      <dgm:t>
        <a:bodyPr/>
        <a:lstStyle/>
        <a:p>
          <a:endParaRPr lang="en-IN"/>
        </a:p>
      </dgm:t>
    </dgm:pt>
    <dgm:pt modelId="{C2DD24C0-1442-43D8-B387-C24828E5A563}" type="parTrans" cxnId="{C3057201-5DA1-4A05-B696-02E6CD485248}">
      <dgm:prSet/>
      <dgm:spPr/>
      <dgm:t>
        <a:bodyPr/>
        <a:lstStyle/>
        <a:p>
          <a:endParaRPr lang="en-IN"/>
        </a:p>
      </dgm:t>
    </dgm:pt>
    <dgm:pt modelId="{CC714206-B28C-4595-B940-A14792401423}">
      <dgm:prSet phldrT="[Text]"/>
      <dgm:spPr>
        <a:solidFill>
          <a:srgbClr val="92D050"/>
        </a:solidFill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pPr algn="l"/>
          <a:r>
            <a:rPr lang="en-IN" dirty="0" smtClean="0">
              <a:solidFill>
                <a:schemeClr val="tx1"/>
              </a:solidFill>
            </a:rPr>
            <a:t>Cobol Training – Basic</a:t>
          </a:r>
          <a:endParaRPr lang="en-IN" dirty="0">
            <a:solidFill>
              <a:schemeClr val="tx1"/>
            </a:solidFill>
          </a:endParaRPr>
        </a:p>
      </dgm:t>
    </dgm:pt>
    <dgm:pt modelId="{D37AD5E9-8748-42A1-A831-882CD129C132}" type="parTrans" cxnId="{2F2227B9-6B59-4A44-8118-BAB7292A6873}">
      <dgm:prSet/>
      <dgm:spPr/>
      <dgm:t>
        <a:bodyPr/>
        <a:lstStyle/>
        <a:p>
          <a:endParaRPr lang="en-IN"/>
        </a:p>
      </dgm:t>
    </dgm:pt>
    <dgm:pt modelId="{287488B6-89B7-4729-BE7F-D199BBC95E5E}" type="sibTrans" cxnId="{2F2227B9-6B59-4A44-8118-BAB7292A6873}">
      <dgm:prSet/>
      <dgm:spPr/>
      <dgm:t>
        <a:bodyPr/>
        <a:lstStyle/>
        <a:p>
          <a:endParaRPr lang="en-IN"/>
        </a:p>
      </dgm:t>
    </dgm:pt>
    <dgm:pt modelId="{B032886E-2C2E-409D-A7EE-72F2D1B3F59C}">
      <dgm:prSet phldrT="[Text]"/>
      <dgm:spPr>
        <a:solidFill>
          <a:srgbClr val="92D050"/>
        </a:solidFill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pPr algn="l"/>
          <a:r>
            <a:rPr lang="en-IN" dirty="0" smtClean="0">
              <a:solidFill>
                <a:schemeClr val="tx1"/>
              </a:solidFill>
            </a:rPr>
            <a:t>JCL Training – Basic</a:t>
          </a:r>
          <a:endParaRPr lang="en-IN" dirty="0">
            <a:solidFill>
              <a:schemeClr val="tx1"/>
            </a:solidFill>
          </a:endParaRPr>
        </a:p>
      </dgm:t>
    </dgm:pt>
    <dgm:pt modelId="{91E46AFC-F2DA-4B76-BCDA-AE33749EA899}" type="parTrans" cxnId="{3090A5F1-9D9C-4752-B4C4-18F678061A0A}">
      <dgm:prSet/>
      <dgm:spPr/>
      <dgm:t>
        <a:bodyPr/>
        <a:lstStyle/>
        <a:p>
          <a:endParaRPr lang="en-IN"/>
        </a:p>
      </dgm:t>
    </dgm:pt>
    <dgm:pt modelId="{CC512729-C4FD-4C48-8CD7-4E1A2C0024D1}" type="sibTrans" cxnId="{3090A5F1-9D9C-4752-B4C4-18F678061A0A}">
      <dgm:prSet/>
      <dgm:spPr/>
      <dgm:t>
        <a:bodyPr/>
        <a:lstStyle/>
        <a:p>
          <a:endParaRPr lang="en-IN"/>
        </a:p>
      </dgm:t>
    </dgm:pt>
    <dgm:pt modelId="{91ABFE4B-1831-4C4D-B178-8A198AD2C347}">
      <dgm:prSet phldrT="[Text]"/>
      <dgm:spPr>
        <a:solidFill>
          <a:srgbClr val="92D050"/>
        </a:solidFill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pPr algn="l"/>
          <a:r>
            <a:rPr lang="en-IN" dirty="0" smtClean="0">
              <a:solidFill>
                <a:schemeClr val="tx1"/>
              </a:solidFill>
            </a:rPr>
            <a:t>VICS/VILMA II</a:t>
          </a:r>
          <a:endParaRPr lang="en-IN" dirty="0">
            <a:solidFill>
              <a:schemeClr val="tx1"/>
            </a:solidFill>
          </a:endParaRPr>
        </a:p>
      </dgm:t>
    </dgm:pt>
    <dgm:pt modelId="{2E3F1CFF-4852-442B-8CF8-68951FD1ACA7}" type="parTrans" cxnId="{62B81819-38DD-4208-9756-80E8CCE7AB56}">
      <dgm:prSet/>
      <dgm:spPr/>
      <dgm:t>
        <a:bodyPr/>
        <a:lstStyle/>
        <a:p>
          <a:endParaRPr lang="en-IN"/>
        </a:p>
      </dgm:t>
    </dgm:pt>
    <dgm:pt modelId="{8F4854F6-B3DF-452F-93C9-D53D38AED209}" type="sibTrans" cxnId="{62B81819-38DD-4208-9756-80E8CCE7AB56}">
      <dgm:prSet/>
      <dgm:spPr/>
      <dgm:t>
        <a:bodyPr/>
        <a:lstStyle/>
        <a:p>
          <a:endParaRPr lang="en-IN"/>
        </a:p>
      </dgm:t>
    </dgm:pt>
    <dgm:pt modelId="{39B49B43-5AF5-48D7-A586-F054FFB7C732}">
      <dgm:prSet phldrT="[Text]"/>
      <dgm:spPr>
        <a:solidFill>
          <a:srgbClr val="92D050"/>
        </a:solidFill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pPr algn="l"/>
          <a:r>
            <a:rPr lang="en-IN" dirty="0" smtClean="0">
              <a:solidFill>
                <a:schemeClr val="tx1"/>
              </a:solidFill>
            </a:rPr>
            <a:t>Introduction training</a:t>
          </a:r>
          <a:endParaRPr lang="en-IN" dirty="0">
            <a:solidFill>
              <a:schemeClr val="tx1"/>
            </a:solidFill>
          </a:endParaRPr>
        </a:p>
      </dgm:t>
    </dgm:pt>
    <dgm:pt modelId="{C034DFDC-9B7C-4D1E-ABB9-B27D25A6931D}" type="parTrans" cxnId="{F5A95E98-60FB-4306-B066-28A695BCF602}">
      <dgm:prSet/>
      <dgm:spPr/>
      <dgm:t>
        <a:bodyPr/>
        <a:lstStyle/>
        <a:p>
          <a:endParaRPr lang="en-IN"/>
        </a:p>
      </dgm:t>
    </dgm:pt>
    <dgm:pt modelId="{910C0E33-1AF5-4B5F-B07A-4BFB08A24423}" type="sibTrans" cxnId="{F5A95E98-60FB-4306-B066-28A695BCF602}">
      <dgm:prSet/>
      <dgm:spPr/>
      <dgm:t>
        <a:bodyPr/>
        <a:lstStyle/>
        <a:p>
          <a:endParaRPr lang="en-IN"/>
        </a:p>
      </dgm:t>
    </dgm:pt>
    <dgm:pt modelId="{8CE05F1E-1672-44D3-9C14-B50D9561E0EF}">
      <dgm:prSet phldrT="[Text]"/>
      <dgm:spPr>
        <a:solidFill>
          <a:srgbClr val="00B0F0"/>
        </a:solidFill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XML</a:t>
          </a:r>
          <a:endParaRPr lang="en-IN" dirty="0">
            <a:solidFill>
              <a:schemeClr val="tx1"/>
            </a:solidFill>
          </a:endParaRPr>
        </a:p>
      </dgm:t>
    </dgm:pt>
    <dgm:pt modelId="{684293D2-C803-4FF7-9639-2B045F7C4C6C}" type="parTrans" cxnId="{3B3BAD1B-94D0-442A-9921-1F65223E29B4}">
      <dgm:prSet/>
      <dgm:spPr/>
      <dgm:t>
        <a:bodyPr/>
        <a:lstStyle/>
        <a:p>
          <a:endParaRPr lang="en-IN"/>
        </a:p>
      </dgm:t>
    </dgm:pt>
    <dgm:pt modelId="{A4F793CB-C89E-4959-B0AF-8E33DCF93AE8}" type="sibTrans" cxnId="{3B3BAD1B-94D0-442A-9921-1F65223E29B4}">
      <dgm:prSet/>
      <dgm:spPr/>
      <dgm:t>
        <a:bodyPr/>
        <a:lstStyle/>
        <a:p>
          <a:endParaRPr lang="en-IN"/>
        </a:p>
      </dgm:t>
    </dgm:pt>
    <dgm:pt modelId="{E76D0012-EED2-4D10-98B6-666F5969DCBD}">
      <dgm:prSet phldrT="[Text]"/>
      <dgm:spPr>
        <a:solidFill>
          <a:srgbClr val="92D050"/>
        </a:solidFill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pPr algn="l"/>
          <a:r>
            <a:rPr lang="en-IN" dirty="0" smtClean="0">
              <a:solidFill>
                <a:schemeClr val="tx1"/>
              </a:solidFill>
            </a:rPr>
            <a:t>ITA training</a:t>
          </a:r>
          <a:endParaRPr lang="en-IN" dirty="0">
            <a:solidFill>
              <a:schemeClr val="tx1"/>
            </a:solidFill>
          </a:endParaRPr>
        </a:p>
      </dgm:t>
    </dgm:pt>
    <dgm:pt modelId="{70F9ABB2-6EAC-4207-9EFB-2D9C10D3F6F8}" type="parTrans" cxnId="{A5067AD1-A8E1-4741-B238-1D63B3E8F870}">
      <dgm:prSet/>
      <dgm:spPr/>
      <dgm:t>
        <a:bodyPr/>
        <a:lstStyle/>
        <a:p>
          <a:endParaRPr lang="en-IN"/>
        </a:p>
      </dgm:t>
    </dgm:pt>
    <dgm:pt modelId="{48C3BA69-C013-4B99-97C9-CDC4A41441E4}" type="sibTrans" cxnId="{A5067AD1-A8E1-4741-B238-1D63B3E8F870}">
      <dgm:prSet/>
      <dgm:spPr/>
      <dgm:t>
        <a:bodyPr/>
        <a:lstStyle/>
        <a:p>
          <a:endParaRPr lang="en-IN"/>
        </a:p>
      </dgm:t>
    </dgm:pt>
    <dgm:pt modelId="{DB254223-E756-4B71-9FF4-E64D2CF776A1}" type="pres">
      <dgm:prSet presAssocID="{46F1A609-5164-4466-BB53-55B56E62C47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EE884E5-7AD6-46F2-8798-3CDA45ABA20E}" type="pres">
      <dgm:prSet presAssocID="{968E31A2-04F3-4441-B845-6B607158D57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2DCBB6B-BA69-4F41-AEC5-2DDBD9E3593E}" type="pres">
      <dgm:prSet presAssocID="{A989AB61-A770-4ECD-A2F9-A19D8B7ECD09}" presName="sibTrans" presStyleCnt="0"/>
      <dgm:spPr/>
    </dgm:pt>
    <dgm:pt modelId="{23083804-D908-4600-B305-9C107A659F3C}" type="pres">
      <dgm:prSet presAssocID="{EAB2B676-9F5B-42C8-B49A-1FA0E715D783}" presName="node" presStyleLbl="node1" presStyleIdx="1" presStyleCnt="3" custLinFactX="135594" custLinFactNeighborX="200000" custLinFactNeighborY="533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00DD029-A261-45B8-BDFE-59EF513CD702}" type="pres">
      <dgm:prSet presAssocID="{1C4886FE-20E1-472C-B79E-FC27FE5ABE0F}" presName="sibTrans" presStyleCnt="0"/>
      <dgm:spPr/>
    </dgm:pt>
    <dgm:pt modelId="{817A6D40-1B4D-427F-AB73-5A068F7E9B2D}" type="pres">
      <dgm:prSet presAssocID="{4C5D3ADC-E97A-474E-9710-1BC48309AF67}" presName="node" presStyleLbl="node1" presStyleIdx="2" presStyleCnt="3" custLinFactX="-100000" custLinFactNeighborX="-10657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E60562A-9750-4A3C-8DAE-B7255EE15A20}" type="presOf" srcId="{CC714206-B28C-4595-B940-A14792401423}" destId="{23083804-D908-4600-B305-9C107A659F3C}" srcOrd="0" destOrd="1" presId="urn:microsoft.com/office/officeart/2005/8/layout/hList6"/>
    <dgm:cxn modelId="{3B3BAD1B-94D0-442A-9921-1F65223E29B4}" srcId="{4C5D3ADC-E97A-474E-9710-1BC48309AF67}" destId="{8CE05F1E-1672-44D3-9C14-B50D9561E0EF}" srcOrd="2" destOrd="0" parTransId="{684293D2-C803-4FF7-9639-2B045F7C4C6C}" sibTransId="{A4F793CB-C89E-4959-B0AF-8E33DCF93AE8}"/>
    <dgm:cxn modelId="{E2F6DF23-A434-4DB7-A7E9-3330253A6989}" srcId="{46F1A609-5164-4466-BB53-55B56E62C47B}" destId="{4C5D3ADC-E97A-474E-9710-1BC48309AF67}" srcOrd="2" destOrd="0" parTransId="{A98054AC-2F41-4B5B-B52A-F6CED821665A}" sibTransId="{AC021A52-6506-4E2B-9067-334E51D339C3}"/>
    <dgm:cxn modelId="{05C5A1F5-7590-41ED-A2B8-C886DE41F8CF}" srcId="{968E31A2-04F3-4441-B845-6B607158D57B}" destId="{4E99AF2E-D117-47C9-8856-87A3B8EE5EF7}" srcOrd="6" destOrd="0" parTransId="{82B1174A-B54E-4D9C-9483-8ACAA97A32FD}" sibTransId="{18E05BF5-1079-4586-9995-C5E2695AF51E}"/>
    <dgm:cxn modelId="{A5067AD1-A8E1-4741-B238-1D63B3E8F870}" srcId="{EAB2B676-9F5B-42C8-B49A-1FA0E715D783}" destId="{E76D0012-EED2-4D10-98B6-666F5969DCBD}" srcOrd="4" destOrd="0" parTransId="{70F9ABB2-6EAC-4207-9EFB-2D9C10D3F6F8}" sibTransId="{48C3BA69-C013-4B99-97C9-CDC4A41441E4}"/>
    <dgm:cxn modelId="{B4FE5DA0-2234-4A4C-81F1-6A2AC0673E66}" type="presOf" srcId="{91ABFE4B-1831-4C4D-B178-8A198AD2C347}" destId="{23083804-D908-4600-B305-9C107A659F3C}" srcOrd="0" destOrd="3" presId="urn:microsoft.com/office/officeart/2005/8/layout/hList6"/>
    <dgm:cxn modelId="{48371490-C679-4028-87B6-F18F9CEEB198}" srcId="{4C5D3ADC-E97A-474E-9710-1BC48309AF67}" destId="{AE5182EF-E90D-4F36-8CDE-2F240F6D90C5}" srcOrd="4" destOrd="0" parTransId="{2E4188EC-8960-4754-92F9-76076568C0E7}" sibTransId="{BCA309F8-D961-4F90-B846-F22BDD388E48}"/>
    <dgm:cxn modelId="{3090A5F1-9D9C-4752-B4C4-18F678061A0A}" srcId="{EAB2B676-9F5B-42C8-B49A-1FA0E715D783}" destId="{B032886E-2C2E-409D-A7EE-72F2D1B3F59C}" srcOrd="1" destOrd="0" parTransId="{91E46AFC-F2DA-4B76-BCDA-AE33749EA899}" sibTransId="{CC512729-C4FD-4C48-8CD7-4E1A2C0024D1}"/>
    <dgm:cxn modelId="{3139EE64-12F9-400D-B33E-E25A0826AED8}" srcId="{968E31A2-04F3-4441-B845-6B607158D57B}" destId="{DDA5B1DE-4AE6-4BDD-A42C-2E9C8BCA1180}" srcOrd="4" destOrd="0" parTransId="{D93B3CE8-2C2A-4B4E-A3D5-B9D34F46AC1C}" sibTransId="{664B5786-2E35-4467-BF6F-6ACF04AE1242}"/>
    <dgm:cxn modelId="{A21FA671-9E10-4D10-88CE-5DD729C7AC62}" type="presOf" srcId="{8CE05F1E-1672-44D3-9C14-B50D9561E0EF}" destId="{817A6D40-1B4D-427F-AB73-5A068F7E9B2D}" srcOrd="0" destOrd="3" presId="urn:microsoft.com/office/officeart/2005/8/layout/hList6"/>
    <dgm:cxn modelId="{41C8E67D-3C4B-49C4-A6F3-A8D164787545}" srcId="{4C5D3ADC-E97A-474E-9710-1BC48309AF67}" destId="{A8F693B0-E148-4E0D-BE20-52132F6860D1}" srcOrd="3" destOrd="0" parTransId="{0C81B0A7-842C-42AF-AB60-95C4759DA410}" sibTransId="{D8339E77-5682-477A-851B-D1113805E4D7}"/>
    <dgm:cxn modelId="{C64FDEF1-D7B0-4725-AC24-A5AE78A38B35}" type="presOf" srcId="{40AC79FD-CF76-4BFA-A6BF-BB872C4EC243}" destId="{817A6D40-1B4D-427F-AB73-5A068F7E9B2D}" srcOrd="0" destOrd="7" presId="urn:microsoft.com/office/officeart/2005/8/layout/hList6"/>
    <dgm:cxn modelId="{8D2DE897-6BAF-4681-86AE-16FF96192F9F}" type="presOf" srcId="{4E99AF2E-D117-47C9-8856-87A3B8EE5EF7}" destId="{7EE884E5-7AD6-46F2-8798-3CDA45ABA20E}" srcOrd="0" destOrd="7" presId="urn:microsoft.com/office/officeart/2005/8/layout/hList6"/>
    <dgm:cxn modelId="{F5A95E98-60FB-4306-B066-28A695BCF602}" srcId="{EAB2B676-9F5B-42C8-B49A-1FA0E715D783}" destId="{39B49B43-5AF5-48D7-A586-F054FFB7C732}" srcOrd="3" destOrd="0" parTransId="{C034DFDC-9B7C-4D1E-ABB9-B27D25A6931D}" sibTransId="{910C0E33-1AF5-4B5F-B07A-4BFB08A24423}"/>
    <dgm:cxn modelId="{F86561C3-0D58-44E3-ADF3-F774D4071C91}" type="presOf" srcId="{5C3961F5-A8E5-4739-9765-1D05D1B19410}" destId="{817A6D40-1B4D-427F-AB73-5A068F7E9B2D}" srcOrd="0" destOrd="1" presId="urn:microsoft.com/office/officeart/2005/8/layout/hList6"/>
    <dgm:cxn modelId="{D6FBA0E2-9A9C-470A-9AB2-937AFD866685}" type="presOf" srcId="{39B49B43-5AF5-48D7-A586-F054FFB7C732}" destId="{23083804-D908-4600-B305-9C107A659F3C}" srcOrd="0" destOrd="4" presId="urn:microsoft.com/office/officeart/2005/8/layout/hList6"/>
    <dgm:cxn modelId="{BD655D9D-B2A7-4AB7-ABF7-6ECB52FD7F50}" type="presOf" srcId="{B032886E-2C2E-409D-A7EE-72F2D1B3F59C}" destId="{23083804-D908-4600-B305-9C107A659F3C}" srcOrd="0" destOrd="2" presId="urn:microsoft.com/office/officeart/2005/8/layout/hList6"/>
    <dgm:cxn modelId="{FB0F576F-DC6B-4D99-83F7-A9C90AC015F1}" type="presOf" srcId="{DDA5B1DE-4AE6-4BDD-A42C-2E9C8BCA1180}" destId="{7EE884E5-7AD6-46F2-8798-3CDA45ABA20E}" srcOrd="0" destOrd="5" presId="urn:microsoft.com/office/officeart/2005/8/layout/hList6"/>
    <dgm:cxn modelId="{D5622F51-6588-489F-AA86-B13472A826FA}" srcId="{4C5D3ADC-E97A-474E-9710-1BC48309AF67}" destId="{40AC79FD-CF76-4BFA-A6BF-BB872C4EC243}" srcOrd="6" destOrd="0" parTransId="{C33BCC7A-DE8C-4F38-93AC-3B4F288E334D}" sibTransId="{354D4B9F-B62C-460F-8671-064BDC5BC4DB}"/>
    <dgm:cxn modelId="{DF3AF1E8-3BB6-4C44-A2B0-E91E8AF15142}" srcId="{968E31A2-04F3-4441-B845-6B607158D57B}" destId="{4F9E3061-42C1-45F5-BB7C-49A7CB6B35A3}" srcOrd="5" destOrd="0" parTransId="{4540FA86-9A54-400F-8E46-AD1ECA13EAE4}" sibTransId="{C75C1829-B886-4BB9-AC33-961D74B9A2B5}"/>
    <dgm:cxn modelId="{D755ACDB-505E-4307-969E-A7AE4B23C852}" type="presOf" srcId="{EAB2B676-9F5B-42C8-B49A-1FA0E715D783}" destId="{23083804-D908-4600-B305-9C107A659F3C}" srcOrd="0" destOrd="0" presId="urn:microsoft.com/office/officeart/2005/8/layout/hList6"/>
    <dgm:cxn modelId="{62B81819-38DD-4208-9756-80E8CCE7AB56}" srcId="{EAB2B676-9F5B-42C8-B49A-1FA0E715D783}" destId="{91ABFE4B-1831-4C4D-B178-8A198AD2C347}" srcOrd="2" destOrd="0" parTransId="{2E3F1CFF-4852-442B-8CF8-68951FD1ACA7}" sibTransId="{8F4854F6-B3DF-452F-93C9-D53D38AED209}"/>
    <dgm:cxn modelId="{E3D37082-478D-4609-A51B-5CDDB858641D}" type="presOf" srcId="{4C5D3ADC-E97A-474E-9710-1BC48309AF67}" destId="{817A6D40-1B4D-427F-AB73-5A068F7E9B2D}" srcOrd="0" destOrd="0" presId="urn:microsoft.com/office/officeart/2005/8/layout/hList6"/>
    <dgm:cxn modelId="{68F9F6EC-9367-45B3-BD2C-382C3BA82776}" type="presOf" srcId="{4387934E-8B64-4742-9898-AE191ABBDBAA}" destId="{817A6D40-1B4D-427F-AB73-5A068F7E9B2D}" srcOrd="0" destOrd="2" presId="urn:microsoft.com/office/officeart/2005/8/layout/hList6"/>
    <dgm:cxn modelId="{F5BEF4A4-801D-4AF1-B329-9504054B6817}" type="presOf" srcId="{B10D3347-BB0A-41AF-B7E2-DED05029E873}" destId="{7EE884E5-7AD6-46F2-8798-3CDA45ABA20E}" srcOrd="0" destOrd="2" presId="urn:microsoft.com/office/officeart/2005/8/layout/hList6"/>
    <dgm:cxn modelId="{709CE6B2-9D87-4BD3-994D-562BDAF8B81A}" type="presOf" srcId="{E76D0012-EED2-4D10-98B6-666F5969DCBD}" destId="{23083804-D908-4600-B305-9C107A659F3C}" srcOrd="0" destOrd="5" presId="urn:microsoft.com/office/officeart/2005/8/layout/hList6"/>
    <dgm:cxn modelId="{A8311971-BAF9-4CC1-82C5-14A0BCC563F8}" type="presOf" srcId="{B2E734CF-4F12-4909-90E6-2EB258FE7D11}" destId="{7EE884E5-7AD6-46F2-8798-3CDA45ABA20E}" srcOrd="0" destOrd="3" presId="urn:microsoft.com/office/officeart/2005/8/layout/hList6"/>
    <dgm:cxn modelId="{B91AD3DF-FEDD-4A0D-95CE-23F9AC754397}" srcId="{968E31A2-04F3-4441-B845-6B607158D57B}" destId="{B2E734CF-4F12-4909-90E6-2EB258FE7D11}" srcOrd="2" destOrd="0" parTransId="{C7B61B37-0EF0-4DCD-B803-312F1B619495}" sibTransId="{1276F2DF-4838-4161-9402-9FC5DAD71470}"/>
    <dgm:cxn modelId="{9EB3B95C-DB88-4D1F-AADE-C0EF79C66185}" srcId="{968E31A2-04F3-4441-B845-6B607158D57B}" destId="{B10D3347-BB0A-41AF-B7E2-DED05029E873}" srcOrd="1" destOrd="0" parTransId="{1715E198-BA92-4582-BB42-C16CB594D67B}" sibTransId="{A6BE4700-C74C-4A35-BAE2-145EDE6AD920}"/>
    <dgm:cxn modelId="{B3AD05CE-20E3-4BFB-818F-617E93D8BAAC}" srcId="{968E31A2-04F3-4441-B845-6B607158D57B}" destId="{F894915F-698A-4356-8B48-BC8590608548}" srcOrd="3" destOrd="0" parTransId="{B6E93933-0C81-4ADE-968E-46869984780C}" sibTransId="{470B1029-20DA-4A59-8066-F61819F16914}"/>
    <dgm:cxn modelId="{BC30293E-33BC-4338-87C6-9E3E4CE88955}" type="presOf" srcId="{46F1A609-5164-4466-BB53-55B56E62C47B}" destId="{DB254223-E756-4B71-9FF4-E64D2CF776A1}" srcOrd="0" destOrd="0" presId="urn:microsoft.com/office/officeart/2005/8/layout/hList6"/>
    <dgm:cxn modelId="{5CBA1EE0-B2F0-48E8-8471-B1407E46D395}" type="presOf" srcId="{7E6F5D27-F3CF-405B-8E3A-9901BFFF4CF9}" destId="{7EE884E5-7AD6-46F2-8798-3CDA45ABA20E}" srcOrd="0" destOrd="1" presId="urn:microsoft.com/office/officeart/2005/8/layout/hList6"/>
    <dgm:cxn modelId="{C3057201-5DA1-4A05-B696-02E6CD485248}" srcId="{46F1A609-5164-4466-BB53-55B56E62C47B}" destId="{EAB2B676-9F5B-42C8-B49A-1FA0E715D783}" srcOrd="1" destOrd="0" parTransId="{C2DD24C0-1442-43D8-B387-C24828E5A563}" sibTransId="{1C4886FE-20E1-472C-B79E-FC27FE5ABE0F}"/>
    <dgm:cxn modelId="{8359E384-AC92-4E99-A859-97F5260F16E9}" srcId="{968E31A2-04F3-4441-B845-6B607158D57B}" destId="{7E6F5D27-F3CF-405B-8E3A-9901BFFF4CF9}" srcOrd="0" destOrd="0" parTransId="{68875D13-1BB0-4A3E-8595-018ABF2CA214}" sibTransId="{8EBF0875-0681-4E94-911E-76043CE3F15F}"/>
    <dgm:cxn modelId="{A4FB7DDB-B845-440B-BD65-8ABF2F16ECC5}" type="presOf" srcId="{968E31A2-04F3-4441-B845-6B607158D57B}" destId="{7EE884E5-7AD6-46F2-8798-3CDA45ABA20E}" srcOrd="0" destOrd="0" presId="urn:microsoft.com/office/officeart/2005/8/layout/hList6"/>
    <dgm:cxn modelId="{152CF700-F284-4E84-8E65-2ACF9F006241}" type="presOf" srcId="{4A9B317B-6C95-48CA-A7C6-2F3A2CB803E9}" destId="{817A6D40-1B4D-427F-AB73-5A068F7E9B2D}" srcOrd="0" destOrd="6" presId="urn:microsoft.com/office/officeart/2005/8/layout/hList6"/>
    <dgm:cxn modelId="{2F2227B9-6B59-4A44-8118-BAB7292A6873}" srcId="{EAB2B676-9F5B-42C8-B49A-1FA0E715D783}" destId="{CC714206-B28C-4595-B940-A14792401423}" srcOrd="0" destOrd="0" parTransId="{D37AD5E9-8748-42A1-A831-882CD129C132}" sibTransId="{287488B6-89B7-4729-BE7F-D199BBC95E5E}"/>
    <dgm:cxn modelId="{E58E0650-E599-44FC-921F-76029119C3A7}" type="presOf" srcId="{A8F693B0-E148-4E0D-BE20-52132F6860D1}" destId="{817A6D40-1B4D-427F-AB73-5A068F7E9B2D}" srcOrd="0" destOrd="4" presId="urn:microsoft.com/office/officeart/2005/8/layout/hList6"/>
    <dgm:cxn modelId="{A77AFBC5-6ADE-4B03-8D4B-E18D47C460E6}" srcId="{46F1A609-5164-4466-BB53-55B56E62C47B}" destId="{968E31A2-04F3-4441-B845-6B607158D57B}" srcOrd="0" destOrd="0" parTransId="{227984D3-CFBE-43CB-AFB8-4F55AD2AB424}" sibTransId="{A989AB61-A770-4ECD-A2F9-A19D8B7ECD09}"/>
    <dgm:cxn modelId="{EDD72F03-E3AD-463C-A69A-309B97E46610}" type="presOf" srcId="{4F9E3061-42C1-45F5-BB7C-49A7CB6B35A3}" destId="{7EE884E5-7AD6-46F2-8798-3CDA45ABA20E}" srcOrd="0" destOrd="6" presId="urn:microsoft.com/office/officeart/2005/8/layout/hList6"/>
    <dgm:cxn modelId="{D376407F-048E-477F-A335-263553E4AE4A}" srcId="{4C5D3ADC-E97A-474E-9710-1BC48309AF67}" destId="{5C3961F5-A8E5-4739-9765-1D05D1B19410}" srcOrd="0" destOrd="0" parTransId="{D4745DA9-36B7-42A4-A013-08A513040DD8}" sibTransId="{0501E869-B2C7-4D76-B1A1-8998324CA480}"/>
    <dgm:cxn modelId="{2F13B5E1-CCE0-4049-9BB8-EAECCA864CDD}" type="presOf" srcId="{AE5182EF-E90D-4F36-8CDE-2F240F6D90C5}" destId="{817A6D40-1B4D-427F-AB73-5A068F7E9B2D}" srcOrd="0" destOrd="5" presId="urn:microsoft.com/office/officeart/2005/8/layout/hList6"/>
    <dgm:cxn modelId="{19866626-A663-45DD-8B89-0576D4F70A9D}" type="presOf" srcId="{F894915F-698A-4356-8B48-BC8590608548}" destId="{7EE884E5-7AD6-46F2-8798-3CDA45ABA20E}" srcOrd="0" destOrd="4" presId="urn:microsoft.com/office/officeart/2005/8/layout/hList6"/>
    <dgm:cxn modelId="{0AC173F6-A720-42F4-9A8A-26BD0C86C744}" srcId="{4C5D3ADC-E97A-474E-9710-1BC48309AF67}" destId="{4387934E-8B64-4742-9898-AE191ABBDBAA}" srcOrd="1" destOrd="0" parTransId="{D23C688B-D504-42FC-AE25-22A14BE149D0}" sibTransId="{9830F1DC-9723-4E18-9421-A2F398C85ED4}"/>
    <dgm:cxn modelId="{5FA591E7-5B28-4780-8F81-1CE47259D4BA}" srcId="{4C5D3ADC-E97A-474E-9710-1BC48309AF67}" destId="{4A9B317B-6C95-48CA-A7C6-2F3A2CB803E9}" srcOrd="5" destOrd="0" parTransId="{273CCA9A-646B-4260-98F2-84A643B46B7D}" sibTransId="{2437A3FA-70BC-43A4-BA8A-19F083226AED}"/>
    <dgm:cxn modelId="{B470E8E9-1557-43A5-AF20-CF129437613B}" type="presParOf" srcId="{DB254223-E756-4B71-9FF4-E64D2CF776A1}" destId="{7EE884E5-7AD6-46F2-8798-3CDA45ABA20E}" srcOrd="0" destOrd="0" presId="urn:microsoft.com/office/officeart/2005/8/layout/hList6"/>
    <dgm:cxn modelId="{2E9C8D29-8EEB-40B5-9094-8BBCC3AB8916}" type="presParOf" srcId="{DB254223-E756-4B71-9FF4-E64D2CF776A1}" destId="{D2DCBB6B-BA69-4F41-AEC5-2DDBD9E3593E}" srcOrd="1" destOrd="0" presId="urn:microsoft.com/office/officeart/2005/8/layout/hList6"/>
    <dgm:cxn modelId="{277C4FC7-0C75-426C-9645-80BD56A55F63}" type="presParOf" srcId="{DB254223-E756-4B71-9FF4-E64D2CF776A1}" destId="{23083804-D908-4600-B305-9C107A659F3C}" srcOrd="2" destOrd="0" presId="urn:microsoft.com/office/officeart/2005/8/layout/hList6"/>
    <dgm:cxn modelId="{5F296E41-C9A0-4BCF-A324-B28BB67036B8}" type="presParOf" srcId="{DB254223-E756-4B71-9FF4-E64D2CF776A1}" destId="{400DD029-A261-45B8-BDFE-59EF513CD702}" srcOrd="3" destOrd="0" presId="urn:microsoft.com/office/officeart/2005/8/layout/hList6"/>
    <dgm:cxn modelId="{46C30AAE-EE89-4F4E-8FB7-03F98A3F4923}" type="presParOf" srcId="{DB254223-E756-4B71-9FF4-E64D2CF776A1}" destId="{817A6D40-1B4D-427F-AB73-5A068F7E9B2D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77524-08C9-4B9C-B3D7-28BBA6FA0613}">
      <dsp:nvSpPr>
        <dsp:cNvPr id="0" name=""/>
        <dsp:cNvSpPr/>
      </dsp:nvSpPr>
      <dsp:spPr>
        <a:xfrm>
          <a:off x="-5454792" y="-835220"/>
          <a:ext cx="6494976" cy="6494976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0CD86-35AA-4351-A056-51AFF2E1D1A8}">
      <dsp:nvSpPr>
        <dsp:cNvPr id="0" name=""/>
        <dsp:cNvSpPr/>
      </dsp:nvSpPr>
      <dsp:spPr>
        <a:xfrm>
          <a:off x="387755" y="254060"/>
          <a:ext cx="6241790" cy="507927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167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DRS &lt; Team &gt; Service Offerings</a:t>
          </a:r>
          <a:endParaRPr lang="en-IN" sz="2700" kern="1200" dirty="0"/>
        </a:p>
      </dsp:txBody>
      <dsp:txXfrm>
        <a:off x="387755" y="254060"/>
        <a:ext cx="6241790" cy="507927"/>
      </dsp:txXfrm>
    </dsp:sp>
    <dsp:sp modelId="{DB868BBF-7E3F-454E-8943-F54F71138D27}">
      <dsp:nvSpPr>
        <dsp:cNvPr id="0" name=""/>
        <dsp:cNvSpPr/>
      </dsp:nvSpPr>
      <dsp:spPr>
        <a:xfrm>
          <a:off x="70300" y="190569"/>
          <a:ext cx="634908" cy="634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E41950-81AB-4820-8652-160EB50AAD16}">
      <dsp:nvSpPr>
        <dsp:cNvPr id="0" name=""/>
        <dsp:cNvSpPr/>
      </dsp:nvSpPr>
      <dsp:spPr>
        <a:xfrm>
          <a:off x="805560" y="1015854"/>
          <a:ext cx="5823985" cy="507927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167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DRS &lt; Team&gt; Value Proposition</a:t>
          </a:r>
          <a:endParaRPr lang="en-IN" sz="2700" kern="1200" dirty="0"/>
        </a:p>
      </dsp:txBody>
      <dsp:txXfrm>
        <a:off x="805560" y="1015854"/>
        <a:ext cx="5823985" cy="507927"/>
      </dsp:txXfrm>
    </dsp:sp>
    <dsp:sp modelId="{5E32E00F-8C36-487E-B95B-199493116E5A}">
      <dsp:nvSpPr>
        <dsp:cNvPr id="0" name=""/>
        <dsp:cNvSpPr/>
      </dsp:nvSpPr>
      <dsp:spPr>
        <a:xfrm>
          <a:off x="488105" y="952363"/>
          <a:ext cx="634908" cy="634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01CB6-7EF0-45F3-A53A-7B43B34862ED}">
      <dsp:nvSpPr>
        <dsp:cNvPr id="0" name=""/>
        <dsp:cNvSpPr/>
      </dsp:nvSpPr>
      <dsp:spPr>
        <a:xfrm>
          <a:off x="996611" y="1777648"/>
          <a:ext cx="5632933" cy="507927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167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DRS &lt; Technology Platform &gt;</a:t>
          </a:r>
          <a:endParaRPr lang="en-IN" sz="2700" kern="1200" dirty="0"/>
        </a:p>
      </dsp:txBody>
      <dsp:txXfrm>
        <a:off x="996611" y="1777648"/>
        <a:ext cx="5632933" cy="507927"/>
      </dsp:txXfrm>
    </dsp:sp>
    <dsp:sp modelId="{B434C142-9F9D-4D9B-A119-A1773FD09AE0}">
      <dsp:nvSpPr>
        <dsp:cNvPr id="0" name=""/>
        <dsp:cNvSpPr/>
      </dsp:nvSpPr>
      <dsp:spPr>
        <a:xfrm>
          <a:off x="679157" y="1714157"/>
          <a:ext cx="634908" cy="634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42695-CE4A-4B52-BFEC-FC514A54381E}">
      <dsp:nvSpPr>
        <dsp:cNvPr id="0" name=""/>
        <dsp:cNvSpPr/>
      </dsp:nvSpPr>
      <dsp:spPr>
        <a:xfrm>
          <a:off x="996611" y="2538960"/>
          <a:ext cx="5632933" cy="507927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167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Knowledge Offerings</a:t>
          </a:r>
          <a:endParaRPr lang="en-IN" sz="2700" kern="1200" dirty="0"/>
        </a:p>
      </dsp:txBody>
      <dsp:txXfrm>
        <a:off x="996611" y="2538960"/>
        <a:ext cx="5632933" cy="507927"/>
      </dsp:txXfrm>
    </dsp:sp>
    <dsp:sp modelId="{5DC75146-E634-4517-8964-E0B5B3F21793}">
      <dsp:nvSpPr>
        <dsp:cNvPr id="0" name=""/>
        <dsp:cNvSpPr/>
      </dsp:nvSpPr>
      <dsp:spPr>
        <a:xfrm>
          <a:off x="679157" y="2475469"/>
          <a:ext cx="634908" cy="634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0BAB5-F207-4B1E-8DE2-8C358439A4FB}">
      <dsp:nvSpPr>
        <dsp:cNvPr id="0" name=""/>
        <dsp:cNvSpPr/>
      </dsp:nvSpPr>
      <dsp:spPr>
        <a:xfrm>
          <a:off x="805560" y="3300754"/>
          <a:ext cx="5823985" cy="507927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167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Future Trend Offerings</a:t>
          </a:r>
        </a:p>
      </dsp:txBody>
      <dsp:txXfrm>
        <a:off x="805560" y="3300754"/>
        <a:ext cx="5823985" cy="507927"/>
      </dsp:txXfrm>
    </dsp:sp>
    <dsp:sp modelId="{9C426712-2694-4402-AF49-ABC3D7EA49C5}">
      <dsp:nvSpPr>
        <dsp:cNvPr id="0" name=""/>
        <dsp:cNvSpPr/>
      </dsp:nvSpPr>
      <dsp:spPr>
        <a:xfrm>
          <a:off x="488105" y="3237263"/>
          <a:ext cx="634908" cy="634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E69C3-213D-4A96-8127-C1B45A26A050}">
      <dsp:nvSpPr>
        <dsp:cNvPr id="0" name=""/>
        <dsp:cNvSpPr/>
      </dsp:nvSpPr>
      <dsp:spPr>
        <a:xfrm>
          <a:off x="387755" y="4062548"/>
          <a:ext cx="6241790" cy="507927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167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How to Contact &amp; Important Links</a:t>
          </a:r>
        </a:p>
      </dsp:txBody>
      <dsp:txXfrm>
        <a:off x="387755" y="4062548"/>
        <a:ext cx="6241790" cy="507927"/>
      </dsp:txXfrm>
    </dsp:sp>
    <dsp:sp modelId="{C77FBECD-21EC-4E5D-AED5-952E6A000F41}">
      <dsp:nvSpPr>
        <dsp:cNvPr id="0" name=""/>
        <dsp:cNvSpPr/>
      </dsp:nvSpPr>
      <dsp:spPr>
        <a:xfrm>
          <a:off x="70300" y="3999057"/>
          <a:ext cx="634908" cy="634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E5F3A-3A1A-4A31-88B0-D277F1A59CBE}">
      <dsp:nvSpPr>
        <dsp:cNvPr id="0" name=""/>
        <dsp:cNvSpPr/>
      </dsp:nvSpPr>
      <dsp:spPr>
        <a:xfrm>
          <a:off x="958" y="0"/>
          <a:ext cx="2491097" cy="504056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Applications Maintained</a:t>
          </a:r>
          <a:endParaRPr lang="en-IN" sz="1400" b="1" kern="1200" dirty="0"/>
        </a:p>
      </dsp:txBody>
      <dsp:txXfrm>
        <a:off x="958" y="0"/>
        <a:ext cx="2491097" cy="1512168"/>
      </dsp:txXfrm>
    </dsp:sp>
    <dsp:sp modelId="{F7DB091F-498C-4D40-AD7C-AD2976914099}">
      <dsp:nvSpPr>
        <dsp:cNvPr id="0" name=""/>
        <dsp:cNvSpPr/>
      </dsp:nvSpPr>
      <dsp:spPr>
        <a:xfrm>
          <a:off x="250067" y="1513121"/>
          <a:ext cx="1992877" cy="583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JIRA\Confluence\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FishEye</a:t>
          </a:r>
          <a:endParaRPr lang="en-IN" sz="1400" kern="1200" dirty="0"/>
        </a:p>
      </dsp:txBody>
      <dsp:txXfrm>
        <a:off x="267146" y="1530200"/>
        <a:ext cx="1958719" cy="548964"/>
      </dsp:txXfrm>
    </dsp:sp>
    <dsp:sp modelId="{6757EE71-39E0-499A-BEC6-AB7FBE850E51}">
      <dsp:nvSpPr>
        <dsp:cNvPr id="0" name=""/>
        <dsp:cNvSpPr/>
      </dsp:nvSpPr>
      <dsp:spPr>
        <a:xfrm>
          <a:off x="250067" y="2185955"/>
          <a:ext cx="1992877" cy="583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GIT\GERRIT</a:t>
          </a:r>
          <a:endParaRPr lang="en-IN" sz="1400" kern="1200" dirty="0"/>
        </a:p>
      </dsp:txBody>
      <dsp:txXfrm>
        <a:off x="267146" y="2203034"/>
        <a:ext cx="1958719" cy="548964"/>
      </dsp:txXfrm>
    </dsp:sp>
    <dsp:sp modelId="{444CF8DC-8F1B-4184-B87A-DF769095E632}">
      <dsp:nvSpPr>
        <dsp:cNvPr id="0" name=""/>
        <dsp:cNvSpPr/>
      </dsp:nvSpPr>
      <dsp:spPr>
        <a:xfrm>
          <a:off x="250067" y="2858788"/>
          <a:ext cx="1992877" cy="583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Defect Prediction with </a:t>
          </a:r>
          <a:r>
            <a:rPr lang="en-US" sz="1400" kern="1200" dirty="0" err="1" smtClean="0"/>
            <a:t>DePress</a:t>
          </a:r>
          <a:endParaRPr lang="en-IN" sz="1400" kern="1200" dirty="0"/>
        </a:p>
      </dsp:txBody>
      <dsp:txXfrm>
        <a:off x="267146" y="2875867"/>
        <a:ext cx="1958719" cy="548964"/>
      </dsp:txXfrm>
    </dsp:sp>
    <dsp:sp modelId="{E405B50D-EF84-487A-90DB-D51902775F1E}">
      <dsp:nvSpPr>
        <dsp:cNvPr id="0" name=""/>
        <dsp:cNvSpPr/>
      </dsp:nvSpPr>
      <dsp:spPr>
        <a:xfrm>
          <a:off x="250067" y="3531622"/>
          <a:ext cx="1992877" cy="583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HP</a:t>
          </a:r>
          <a:r>
            <a:rPr lang="en-US" sz="1000" kern="1200" dirty="0" smtClean="0"/>
            <a:t> </a:t>
          </a:r>
          <a:r>
            <a:rPr lang="en-US" sz="1400" kern="1200" dirty="0" smtClean="0"/>
            <a:t>Testing</a:t>
          </a:r>
          <a:r>
            <a:rPr lang="en-US" sz="1000" kern="1200" dirty="0" smtClean="0"/>
            <a:t> </a:t>
          </a:r>
          <a:r>
            <a:rPr lang="en-US" sz="1400" kern="1200" dirty="0" smtClean="0"/>
            <a:t>Tools</a:t>
          </a:r>
          <a:r>
            <a:rPr lang="en-US" sz="1000" kern="1200" dirty="0" smtClean="0"/>
            <a:t> </a:t>
          </a:r>
          <a:r>
            <a:rPr lang="en-US" sz="1400" kern="1200" dirty="0" smtClean="0"/>
            <a:t>Portfolio(HP ALM,UFT,PC)</a:t>
          </a:r>
          <a:endParaRPr lang="en-IN" sz="1400" kern="1200" dirty="0"/>
        </a:p>
      </dsp:txBody>
      <dsp:txXfrm>
        <a:off x="267146" y="3548701"/>
        <a:ext cx="1958719" cy="548964"/>
      </dsp:txXfrm>
    </dsp:sp>
    <dsp:sp modelId="{A1363692-1504-4FD2-B9EC-58CC0FBDD747}">
      <dsp:nvSpPr>
        <dsp:cNvPr id="0" name=""/>
        <dsp:cNvSpPr/>
      </dsp:nvSpPr>
      <dsp:spPr>
        <a:xfrm>
          <a:off x="250067" y="4204455"/>
          <a:ext cx="1992877" cy="583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SonarQube</a:t>
          </a:r>
          <a:endParaRPr lang="en-IN" sz="1400" kern="1200" dirty="0"/>
        </a:p>
      </dsp:txBody>
      <dsp:txXfrm>
        <a:off x="267146" y="4221534"/>
        <a:ext cx="1958719" cy="548964"/>
      </dsp:txXfrm>
    </dsp:sp>
    <dsp:sp modelId="{EFEB6427-169F-425C-9436-D41F5D927575}">
      <dsp:nvSpPr>
        <dsp:cNvPr id="0" name=""/>
        <dsp:cNvSpPr/>
      </dsp:nvSpPr>
      <dsp:spPr>
        <a:xfrm>
          <a:off x="2678887" y="0"/>
          <a:ext cx="2491097" cy="504056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Initiative</a:t>
          </a:r>
          <a:endParaRPr lang="en-IN" sz="1400" b="1" kern="1200" dirty="0"/>
        </a:p>
      </dsp:txBody>
      <dsp:txXfrm>
        <a:off x="2678887" y="0"/>
        <a:ext cx="2491097" cy="1512168"/>
      </dsp:txXfrm>
    </dsp:sp>
    <dsp:sp modelId="{41DEAA25-D2D9-4207-9D79-F56A27B8CF42}">
      <dsp:nvSpPr>
        <dsp:cNvPr id="0" name=""/>
        <dsp:cNvSpPr/>
      </dsp:nvSpPr>
      <dsp:spPr>
        <a:xfrm>
          <a:off x="2927997" y="1512300"/>
          <a:ext cx="1992877" cy="5255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Health check\Security Improvements</a:t>
          </a:r>
          <a:endParaRPr lang="en-IN" sz="1400" kern="1200" dirty="0"/>
        </a:p>
      </dsp:txBody>
      <dsp:txXfrm>
        <a:off x="2943389" y="1527692"/>
        <a:ext cx="1962093" cy="494746"/>
      </dsp:txXfrm>
    </dsp:sp>
    <dsp:sp modelId="{C4BF1A0C-1011-4024-AE61-341453559D5A}">
      <dsp:nvSpPr>
        <dsp:cNvPr id="0" name=""/>
        <dsp:cNvSpPr/>
      </dsp:nvSpPr>
      <dsp:spPr>
        <a:xfrm>
          <a:off x="2927997" y="2118681"/>
          <a:ext cx="1992877" cy="5255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Requirements Management roll out with HP ALM</a:t>
          </a:r>
          <a:endParaRPr lang="en-IN" sz="1400" kern="1200" dirty="0"/>
        </a:p>
      </dsp:txBody>
      <dsp:txXfrm>
        <a:off x="2943389" y="2134073"/>
        <a:ext cx="1962093" cy="494746"/>
      </dsp:txXfrm>
    </dsp:sp>
    <dsp:sp modelId="{B33850D6-6285-45D3-A3A3-61C21BA93D63}">
      <dsp:nvSpPr>
        <dsp:cNvPr id="0" name=""/>
        <dsp:cNvSpPr/>
      </dsp:nvSpPr>
      <dsp:spPr>
        <a:xfrm>
          <a:off x="2927997" y="2725062"/>
          <a:ext cx="1992877" cy="5255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DevOps</a:t>
          </a:r>
          <a:r>
            <a:rPr lang="en-US" sz="1400" kern="1200" dirty="0" smtClean="0"/>
            <a:t>\Code Quality Initiative Collaboration</a:t>
          </a:r>
          <a:endParaRPr lang="en-IN" sz="1400" kern="1200" dirty="0"/>
        </a:p>
      </dsp:txBody>
      <dsp:txXfrm>
        <a:off x="2943389" y="2740454"/>
        <a:ext cx="1962093" cy="494746"/>
      </dsp:txXfrm>
    </dsp:sp>
    <dsp:sp modelId="{AF208D1C-006A-4313-849B-7895A3A5BBDD}">
      <dsp:nvSpPr>
        <dsp:cNvPr id="0" name=""/>
        <dsp:cNvSpPr/>
      </dsp:nvSpPr>
      <dsp:spPr>
        <a:xfrm>
          <a:off x="2927997" y="3331443"/>
          <a:ext cx="1992877" cy="85057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u="none" kern="1200" dirty="0" smtClean="0"/>
            <a:t>Continuous Feature Improvements\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u="none" kern="1200" dirty="0" smtClean="0"/>
            <a:t>Automatic Defect Prediction</a:t>
          </a:r>
          <a:endParaRPr lang="en-IN" sz="1400" b="0" u="none" kern="1200" dirty="0"/>
        </a:p>
      </dsp:txBody>
      <dsp:txXfrm>
        <a:off x="2952909" y="3356355"/>
        <a:ext cx="1943053" cy="800751"/>
      </dsp:txXfrm>
    </dsp:sp>
    <dsp:sp modelId="{457A5BCD-390E-4542-B758-A6FA7F1AD946}">
      <dsp:nvSpPr>
        <dsp:cNvPr id="0" name=""/>
        <dsp:cNvSpPr/>
      </dsp:nvSpPr>
      <dsp:spPr>
        <a:xfrm>
          <a:off x="2952330" y="4248472"/>
          <a:ext cx="1992877" cy="5255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New Features Awareness to different community members</a:t>
          </a:r>
          <a:endParaRPr lang="en-IN" sz="1400" b="0" u="none" kern="1200" dirty="0"/>
        </a:p>
      </dsp:txBody>
      <dsp:txXfrm>
        <a:off x="2967722" y="4263864"/>
        <a:ext cx="1962093" cy="494746"/>
      </dsp:txXfrm>
    </dsp:sp>
    <dsp:sp modelId="{652C98EA-260E-4659-82EF-D6DDA59D63D2}">
      <dsp:nvSpPr>
        <dsp:cNvPr id="0" name=""/>
        <dsp:cNvSpPr/>
      </dsp:nvSpPr>
      <dsp:spPr>
        <a:xfrm>
          <a:off x="5356816" y="0"/>
          <a:ext cx="2491097" cy="504056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Services</a:t>
          </a:r>
          <a:endParaRPr lang="en-IN" sz="1400" b="1" kern="1200" dirty="0"/>
        </a:p>
      </dsp:txBody>
      <dsp:txXfrm>
        <a:off x="5356816" y="0"/>
        <a:ext cx="2491097" cy="1512168"/>
      </dsp:txXfrm>
    </dsp:sp>
    <dsp:sp modelId="{26D0D528-5F78-4228-B103-87C4F380EA0E}">
      <dsp:nvSpPr>
        <dsp:cNvPr id="0" name=""/>
        <dsp:cNvSpPr/>
      </dsp:nvSpPr>
      <dsp:spPr>
        <a:xfrm rot="10800000" flipV="1">
          <a:off x="5616628" y="1511507"/>
          <a:ext cx="1992877" cy="4738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End to End Tool Support</a:t>
          </a:r>
          <a:endParaRPr lang="en-IN" sz="1400" kern="1200" dirty="0"/>
        </a:p>
      </dsp:txBody>
      <dsp:txXfrm rot="-10800000">
        <a:off x="5630507" y="1525386"/>
        <a:ext cx="1965119" cy="446115"/>
      </dsp:txXfrm>
    </dsp:sp>
    <dsp:sp modelId="{6499DA2C-3581-44D5-89DF-B6DCC45F1068}">
      <dsp:nvSpPr>
        <dsp:cNvPr id="0" name=""/>
        <dsp:cNvSpPr/>
      </dsp:nvSpPr>
      <dsp:spPr>
        <a:xfrm>
          <a:off x="5605926" y="2156323"/>
          <a:ext cx="1992877" cy="6955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Tool \Plug-ins Evaluations\</a:t>
          </a:r>
          <a:r>
            <a:rPr lang="en-US" sz="1400" b="0" u="none" kern="1200" dirty="0" smtClean="0"/>
            <a:t>Migrations\Roll outs \Version Upgrades\Integrations</a:t>
          </a:r>
          <a:endParaRPr lang="en-IN" sz="1400" kern="1200" dirty="0"/>
        </a:p>
      </dsp:txBody>
      <dsp:txXfrm>
        <a:off x="5626298" y="2176695"/>
        <a:ext cx="1952133" cy="654815"/>
      </dsp:txXfrm>
    </dsp:sp>
    <dsp:sp modelId="{3981CF7B-9E5E-4497-8340-10779A378C30}">
      <dsp:nvSpPr>
        <dsp:cNvPr id="0" name=""/>
        <dsp:cNvSpPr/>
      </dsp:nvSpPr>
      <dsp:spPr>
        <a:xfrm>
          <a:off x="5605926" y="3021706"/>
          <a:ext cx="1992877" cy="5735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Securing Needed Licenses</a:t>
          </a:r>
          <a:endParaRPr lang="en-IN" sz="1400" kern="1200" dirty="0"/>
        </a:p>
      </dsp:txBody>
      <dsp:txXfrm>
        <a:off x="5622723" y="3038503"/>
        <a:ext cx="1959283" cy="539912"/>
      </dsp:txXfrm>
    </dsp:sp>
    <dsp:sp modelId="{B8E3079B-B323-4471-91DB-DF9285D81041}">
      <dsp:nvSpPr>
        <dsp:cNvPr id="0" name=""/>
        <dsp:cNvSpPr/>
      </dsp:nvSpPr>
      <dsp:spPr>
        <a:xfrm>
          <a:off x="5616628" y="3765529"/>
          <a:ext cx="1992877" cy="34988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VIAP,JAVA</a:t>
          </a:r>
          <a:r>
            <a:rPr lang="en-US" sz="800" kern="1200" dirty="0" smtClean="0"/>
            <a:t> </a:t>
          </a:r>
          <a:r>
            <a:rPr lang="en-US" sz="1400" kern="1200" dirty="0" smtClean="0"/>
            <a:t>ALM CCB </a:t>
          </a:r>
          <a:endParaRPr lang="en-IN" sz="1400" kern="1200" dirty="0"/>
        </a:p>
      </dsp:txBody>
      <dsp:txXfrm>
        <a:off x="5626876" y="3775777"/>
        <a:ext cx="1972381" cy="329392"/>
      </dsp:txXfrm>
    </dsp:sp>
    <dsp:sp modelId="{FE744B0C-1EB1-4D75-BB95-86FAF1F4F70E}">
      <dsp:nvSpPr>
        <dsp:cNvPr id="0" name=""/>
        <dsp:cNvSpPr/>
      </dsp:nvSpPr>
      <dsp:spPr>
        <a:xfrm>
          <a:off x="5605926" y="4284749"/>
          <a:ext cx="1992877" cy="50332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Collaboration with HCL on AOM</a:t>
          </a:r>
          <a:endParaRPr lang="en-IN" sz="1400" kern="1200" dirty="0"/>
        </a:p>
      </dsp:txBody>
      <dsp:txXfrm>
        <a:off x="5620668" y="4299491"/>
        <a:ext cx="1963393" cy="4738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884E5-7AD6-46F2-8798-3CDA45ABA20E}">
      <dsp:nvSpPr>
        <dsp:cNvPr id="0" name=""/>
        <dsp:cNvSpPr/>
      </dsp:nvSpPr>
      <dsp:spPr>
        <a:xfrm rot="16200000">
          <a:off x="-956820" y="957641"/>
          <a:ext cx="4048224" cy="2132941"/>
        </a:xfrm>
        <a:prstGeom prst="flowChartManualOperati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6200000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779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Existing ILT</a:t>
          </a:r>
          <a:endParaRPr lang="en-IN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err="1" smtClean="0">
              <a:solidFill>
                <a:schemeClr val="tx1"/>
              </a:solidFill>
            </a:rPr>
            <a:t>RDz</a:t>
          </a:r>
          <a:r>
            <a:rPr lang="en-IN" sz="1500" kern="1200" dirty="0" smtClean="0">
              <a:solidFill>
                <a:schemeClr val="tx1"/>
              </a:solidFill>
            </a:rPr>
            <a:t> – </a:t>
          </a:r>
          <a:r>
            <a:rPr lang="en-IN" sz="1500" kern="1200" dirty="0" err="1" smtClean="0">
              <a:solidFill>
                <a:schemeClr val="tx1"/>
              </a:solidFill>
            </a:rPr>
            <a:t>Carma</a:t>
          </a:r>
          <a:endParaRPr lang="en-IN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err="1" smtClean="0">
              <a:solidFill>
                <a:schemeClr val="tx1"/>
              </a:solidFill>
            </a:rPr>
            <a:t>RDz</a:t>
          </a:r>
          <a:r>
            <a:rPr lang="en-IN" sz="1500" kern="1200" dirty="0" smtClean="0">
              <a:solidFill>
                <a:schemeClr val="tx1"/>
              </a:solidFill>
            </a:rPr>
            <a:t> – Debugger</a:t>
          </a:r>
          <a:endParaRPr lang="en-IN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err="1" smtClean="0">
              <a:solidFill>
                <a:schemeClr val="tx1"/>
              </a:solidFill>
            </a:rPr>
            <a:t>RDz</a:t>
          </a:r>
          <a:r>
            <a:rPr lang="en-IN" sz="1500" kern="1200" dirty="0" smtClean="0">
              <a:solidFill>
                <a:schemeClr val="tx1"/>
              </a:solidFill>
            </a:rPr>
            <a:t> – DB2</a:t>
          </a:r>
          <a:endParaRPr lang="en-IN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err="1" smtClean="0">
              <a:solidFill>
                <a:schemeClr val="tx1"/>
              </a:solidFill>
            </a:rPr>
            <a:t>RDz</a:t>
          </a:r>
          <a:r>
            <a:rPr lang="en-IN" sz="1500" kern="1200" dirty="0" smtClean="0">
              <a:solidFill>
                <a:schemeClr val="tx1"/>
              </a:solidFill>
            </a:rPr>
            <a:t> - FM/FA</a:t>
          </a:r>
          <a:endParaRPr lang="en-IN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>
              <a:solidFill>
                <a:schemeClr val="tx1"/>
              </a:solidFill>
            </a:rPr>
            <a:t>OPC &amp; JCL</a:t>
          </a:r>
          <a:endParaRPr lang="en-IN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err="1" smtClean="0">
              <a:solidFill>
                <a:schemeClr val="tx1"/>
              </a:solidFill>
            </a:rPr>
            <a:t>Endevor</a:t>
          </a:r>
          <a:endParaRPr lang="en-IN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>
              <a:solidFill>
                <a:schemeClr val="tx1"/>
              </a:solidFill>
            </a:rPr>
            <a:t>MQ MAINFRAME</a:t>
          </a:r>
          <a:endParaRPr lang="en-IN" sz="1500" kern="1200" dirty="0">
            <a:solidFill>
              <a:schemeClr val="tx1"/>
            </a:solidFill>
          </a:endParaRPr>
        </a:p>
      </dsp:txBody>
      <dsp:txXfrm rot="5400000">
        <a:off x="821" y="809645"/>
        <a:ext cx="2132941" cy="2428934"/>
      </dsp:txXfrm>
    </dsp:sp>
    <dsp:sp modelId="{23083804-D908-4600-B305-9C107A659F3C}">
      <dsp:nvSpPr>
        <dsp:cNvPr id="0" name=""/>
        <dsp:cNvSpPr/>
      </dsp:nvSpPr>
      <dsp:spPr>
        <a:xfrm rot="16200000">
          <a:off x="3629825" y="957641"/>
          <a:ext cx="4048224" cy="2132941"/>
        </a:xfrm>
        <a:prstGeom prst="flowChartManualOperation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6200000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779" bIns="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Work In Progress – </a:t>
          </a:r>
          <a:r>
            <a:rPr lang="en-US" sz="1900" kern="1200" dirty="0" err="1" smtClean="0">
              <a:solidFill>
                <a:schemeClr val="tx1"/>
              </a:solidFill>
            </a:rPr>
            <a:t>eLearnings</a:t>
          </a:r>
          <a:endParaRPr lang="en-IN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>
              <a:solidFill>
                <a:schemeClr val="tx1"/>
              </a:solidFill>
            </a:rPr>
            <a:t>Cobol Training – Basic</a:t>
          </a:r>
          <a:endParaRPr lang="en-IN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>
              <a:solidFill>
                <a:schemeClr val="tx1"/>
              </a:solidFill>
            </a:rPr>
            <a:t>JCL Training – Basic</a:t>
          </a:r>
          <a:endParaRPr lang="en-IN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>
              <a:solidFill>
                <a:schemeClr val="tx1"/>
              </a:solidFill>
            </a:rPr>
            <a:t>VICS/VILMA II</a:t>
          </a:r>
          <a:endParaRPr lang="en-IN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>
              <a:solidFill>
                <a:schemeClr val="tx1"/>
              </a:solidFill>
            </a:rPr>
            <a:t>Introduction training</a:t>
          </a:r>
          <a:endParaRPr lang="en-IN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>
              <a:solidFill>
                <a:schemeClr val="tx1"/>
              </a:solidFill>
            </a:rPr>
            <a:t>ITA training</a:t>
          </a:r>
          <a:endParaRPr lang="en-IN" sz="1500" kern="1200" dirty="0">
            <a:solidFill>
              <a:schemeClr val="tx1"/>
            </a:solidFill>
          </a:endParaRPr>
        </a:p>
      </dsp:txBody>
      <dsp:txXfrm rot="5400000">
        <a:off x="4587466" y="809645"/>
        <a:ext cx="2132941" cy="2428934"/>
      </dsp:txXfrm>
    </dsp:sp>
    <dsp:sp modelId="{817A6D40-1B4D-427F-AB73-5A068F7E9B2D}">
      <dsp:nvSpPr>
        <dsp:cNvPr id="0" name=""/>
        <dsp:cNvSpPr/>
      </dsp:nvSpPr>
      <dsp:spPr>
        <a:xfrm rot="16200000">
          <a:off x="1325569" y="957641"/>
          <a:ext cx="4048224" cy="2132941"/>
        </a:xfrm>
        <a:prstGeom prst="flowChartManualOperation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6200000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779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Proposed ILT</a:t>
          </a:r>
          <a:endParaRPr lang="en-IN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>
              <a:solidFill>
                <a:schemeClr val="tx1"/>
              </a:solidFill>
            </a:rPr>
            <a:t>CICS</a:t>
          </a:r>
          <a:endParaRPr lang="en-IN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>
              <a:solidFill>
                <a:schemeClr val="tx1"/>
              </a:solidFill>
            </a:rPr>
            <a:t>IMS TM/TN</a:t>
          </a:r>
          <a:endParaRPr lang="en-IN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XML</a:t>
          </a:r>
          <a:endParaRPr lang="en-IN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>
              <a:solidFill>
                <a:schemeClr val="tx1"/>
              </a:solidFill>
            </a:rPr>
            <a:t>WEB services / Ivory</a:t>
          </a:r>
          <a:endParaRPr lang="en-IN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Advanced DB2</a:t>
          </a:r>
          <a:endParaRPr lang="en-IN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err="1" smtClean="0">
              <a:solidFill>
                <a:schemeClr val="tx1"/>
              </a:solidFill>
            </a:rPr>
            <a:t>Easytrieve</a:t>
          </a:r>
          <a:r>
            <a:rPr lang="en-IN" sz="1500" kern="1200" dirty="0" smtClean="0">
              <a:solidFill>
                <a:schemeClr val="tx1"/>
              </a:solidFill>
            </a:rPr>
            <a:t>/E-Plus</a:t>
          </a:r>
          <a:endParaRPr lang="en-IN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b="0" i="0" u="none" kern="1200" dirty="0" smtClean="0">
              <a:solidFill>
                <a:schemeClr val="tx1"/>
              </a:solidFill>
            </a:rPr>
            <a:t>DDD/ZOS Arch/VGTA/AVS</a:t>
          </a:r>
          <a:endParaRPr lang="en-IN" sz="1500" kern="1200" dirty="0">
            <a:solidFill>
              <a:schemeClr val="tx1"/>
            </a:solidFill>
          </a:endParaRPr>
        </a:p>
      </dsp:txBody>
      <dsp:txXfrm rot="5400000">
        <a:off x="2283210" y="809645"/>
        <a:ext cx="2132941" cy="2428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7B0FA-C662-497E-B69B-420170DF2FD5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D3C68-3BE7-4F3F-A0E6-FB8F1FCE1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19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A1862CD-46D0-4C65-B91F-0D6B0AFF89BD}" type="datetime1">
              <a:rPr lang="sv-SE" smtClean="0"/>
              <a:t>2017-04-27</a:t>
            </a:fld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186CD8-2B5F-47D2-B024-698315872481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325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D3C68-3BE7-4F3F-A0E6-FB8F1FCE13E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18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1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70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2426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1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91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687600" y="6618288"/>
            <a:ext cx="2405062" cy="209550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1407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608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101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57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35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6" y="1989138"/>
            <a:ext cx="86519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75043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545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-1"/>
            <a:ext cx="457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311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410095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third picture</a:t>
            </a:r>
            <a:endParaRPr lang="en-US" noProof="0" dirty="0"/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first picture</a:t>
            </a:r>
            <a:endParaRPr lang="en-US" noProof="0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052275"/>
            <a:ext cx="4572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second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8737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687600" y="6618288"/>
            <a:ext cx="2405062" cy="209550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942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01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odule - Topic Subject (side picture and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en-US" noProof="0" dirty="0"/>
              <a:t>Click to edit Topic Subject.</a:t>
            </a:r>
            <a:br>
              <a:rPr lang="en-US" noProof="0" dirty="0"/>
            </a:br>
            <a:r>
              <a:rPr lang="en-US" noProof="0" dirty="0"/>
              <a:t>Ex.: [Topic1 Name] - Overview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noProof="0" smtClean="0"/>
              <a:t>Shared IT Services,Development &amp; Run-Time Support(DRS)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173196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7572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425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901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912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6" y="1989138"/>
            <a:ext cx="86519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75043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9384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-1"/>
            <a:ext cx="457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1068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410095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third picture</a:t>
            </a:r>
            <a:endParaRPr lang="en-US" noProof="0" dirty="0"/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first picture</a:t>
            </a:r>
            <a:endParaRPr lang="en-US" noProof="0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052275"/>
            <a:ext cx="4572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second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9460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6186488"/>
            <a:ext cx="9144000" cy="671512"/>
            <a:chOff x="0" y="6186488"/>
            <a:chExt cx="9144000" cy="671512"/>
          </a:xfrm>
        </p:grpSpPr>
        <p:pic>
          <p:nvPicPr>
            <p:cNvPr id="16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smtClean="0">
                <a:solidFill>
                  <a:srgbClr val="000000"/>
                </a:solidFill>
              </a:rPr>
              <a:t>Volvo Group IT</a:t>
            </a:r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600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1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6186488"/>
            <a:ext cx="9144000" cy="671512"/>
            <a:chOff x="0" y="6186488"/>
            <a:chExt cx="9144000" cy="671512"/>
          </a:xfrm>
        </p:grpSpPr>
        <p:pic>
          <p:nvPicPr>
            <p:cNvPr id="16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smtClean="0">
                <a:solidFill>
                  <a:srgbClr val="000000"/>
                </a:solidFill>
              </a:rPr>
              <a:t>Volvo Group IT</a:t>
            </a:r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600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9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teamplace.volvo.com/sites/volvoit-dotNET/WebPartLib/NVSWebPage.asp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eamplace.volvo.com/sites/DRS/Development/SitePages/HomePage.aspx" TargetMode="External"/><Relationship Id="rId2" Type="http://schemas.openxmlformats.org/officeDocument/2006/relationships/hyperlink" Target="http://teamplace.volvo.com/sites/DRS/Development/SitePages/Trainings.aspx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908720"/>
            <a:ext cx="3962400" cy="609600"/>
          </a:xfrm>
          <a:prstGeom prst="rect">
            <a:avLst/>
          </a:prstGeom>
        </p:spPr>
      </p:pic>
      <p:sp>
        <p:nvSpPr>
          <p:cNvPr id="15" name="Subtitle 4"/>
          <p:cNvSpPr txBox="1">
            <a:spLocks/>
          </p:cNvSpPr>
          <p:nvPr/>
        </p:nvSpPr>
        <p:spPr>
          <a:xfrm>
            <a:off x="1619672" y="4508773"/>
            <a:ext cx="64008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3238" indent="-2508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28663" indent="-211138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81075" indent="-239713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19200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20000"/>
              </a:spcBef>
              <a:buNone/>
            </a:pPr>
            <a:r>
              <a:rPr lang="en-IN" sz="3200" dirty="0" smtClean="0">
                <a:latin typeface="+mn-lt"/>
                <a:cs typeface="+mn-cs"/>
              </a:rPr>
              <a:t>DRS &lt;&lt; Area&gt;&gt; offerings</a:t>
            </a:r>
            <a:endParaRPr lang="en-IN" sz="3200" dirty="0">
              <a:latin typeface="+mn-lt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2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30" y="361100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    Agenda</a:t>
            </a:r>
            <a:endParaRPr lang="en-IN" sz="3200" b="1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9" y="1916832"/>
            <a:ext cx="2245645" cy="2592288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15332971"/>
              </p:ext>
            </p:extLst>
          </p:nvPr>
        </p:nvGraphicFramePr>
        <p:xfrm>
          <a:off x="2123728" y="908720"/>
          <a:ext cx="669674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3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91285536"/>
              </p:ext>
            </p:extLst>
          </p:nvPr>
        </p:nvGraphicFramePr>
        <p:xfrm>
          <a:off x="683568" y="908720"/>
          <a:ext cx="7848872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88640"/>
            <a:ext cx="9128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   Service </a:t>
            </a:r>
            <a:r>
              <a:rPr lang="en-US" sz="3200" b="1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Offerings </a:t>
            </a:r>
            <a:r>
              <a:rPr lang="en-US" sz="3200" b="1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  </a:t>
            </a:r>
            <a:r>
              <a:rPr lang="en-US" sz="1600" b="1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(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Reference Example Below)</a:t>
            </a:r>
            <a:endParaRPr lang="en-IN" b="1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03" y="26064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     Value </a:t>
            </a:r>
            <a:r>
              <a:rPr lang="en-US" sz="3200" b="1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Proposition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4326672" y="2441305"/>
            <a:ext cx="4227607" cy="1923799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Please add relevant points why </a:t>
            </a:r>
            <a:r>
              <a:rPr lang="en-US" dirty="0" smtClean="0"/>
              <a:t>deliveries should follow your services (methods\tools\processes)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34" y="2086879"/>
            <a:ext cx="2392326" cy="258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3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VOLVO Specific Framework Offerings   </a:t>
            </a:r>
            <a:r>
              <a:rPr lang="en-US" sz="1800" dirty="0" smtClean="0">
                <a:latin typeface="Calibri" panose="020F0502020204030204" pitchFamily="34" charset="0"/>
              </a:rPr>
              <a:t/>
            </a:r>
            <a:br>
              <a:rPr lang="en-US" sz="1800" dirty="0" smtClean="0">
                <a:latin typeface="Calibri" panose="020F0502020204030204" pitchFamily="34" charset="0"/>
              </a:rPr>
            </a:br>
            <a:r>
              <a:rPr lang="en-US" sz="1800" dirty="0" smtClean="0">
                <a:latin typeface="Calibri" panose="020F0502020204030204" pitchFamily="34" charset="0"/>
              </a:rPr>
              <a:t/>
            </a:r>
            <a:br>
              <a:rPr lang="en-US" sz="1800" dirty="0" smtClean="0">
                <a:latin typeface="Calibri" panose="020F0502020204030204" pitchFamily="34" charset="0"/>
              </a:rPr>
            </a:br>
            <a:r>
              <a:rPr lang="en-US" sz="1800" dirty="0" smtClean="0">
                <a:latin typeface="Calibri" panose="020F0502020204030204" pitchFamily="34" charset="0"/>
              </a:rPr>
              <a:t>For Example NVS\JVS related offerings\information \Link .</a:t>
            </a:r>
            <a:r>
              <a:rPr lang="en-US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Also 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p</a:t>
            </a:r>
            <a:r>
              <a:rPr lang="en-US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lease specify What value it adds to customers\end users </a:t>
            </a:r>
            <a:endParaRPr lang="en-US" sz="1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noProof="0" smtClean="0"/>
              <a:t>Shared IT Services,Development &amp; Run-Time Support(DRS)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>
            <a:fillRect/>
          </a:stretch>
        </p:blipFill>
        <p:spPr>
          <a:xfrm>
            <a:off x="60757" y="1989138"/>
            <a:ext cx="3999600" cy="3312070"/>
          </a:xfr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NVS </a:t>
            </a:r>
            <a:r>
              <a:rPr lang="en-US" b="1" noProof="0" dirty="0"/>
              <a:t>(.Net for Volvo Solutions</a:t>
            </a:r>
            <a:r>
              <a:rPr lang="en-US" noProof="0" dirty="0"/>
              <a:t>), is a reference architecture that shall be used when developing new .NET applications at Volvo (can also be applied to existing applications)</a:t>
            </a:r>
          </a:p>
          <a:p>
            <a:r>
              <a:rPr lang="en-US" noProof="0" dirty="0"/>
              <a:t>NVS is based on the Volvo Group Target Architecture (VGTA) and the 10 EA principles </a:t>
            </a:r>
          </a:p>
          <a:p>
            <a:r>
              <a:rPr lang="en-US" noProof="0" dirty="0" smtClean="0"/>
              <a:t>Also </a:t>
            </a:r>
            <a:r>
              <a:rPr lang="en-US" noProof="0" dirty="0"/>
              <a:t>based on recommended architecture for .NET applications from </a:t>
            </a:r>
            <a:r>
              <a:rPr lang="en-US" noProof="0" dirty="0" smtClean="0"/>
              <a:t>Microsoft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15806" y="5598532"/>
            <a:ext cx="9020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40000"/>
              </a:spcBef>
            </a:pPr>
            <a:r>
              <a:rPr lang="en-US" b="1" dirty="0">
                <a:hlinkClick r:id="rId4"/>
              </a:rPr>
              <a:t>https://teamplace.volvo.com/sites/volvoit-dotNET/WebPartLib/NVSWebPage.aspx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4037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88640"/>
            <a:ext cx="79928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Knowledge Offerings:</a:t>
            </a:r>
          </a:p>
          <a:p>
            <a:r>
              <a:rPr lang="en-US" dirty="0" smtClean="0"/>
              <a:t>Trainings, e-</a:t>
            </a:r>
            <a:r>
              <a:rPr lang="en-US" dirty="0" err="1" smtClean="0"/>
              <a:t>learnings</a:t>
            </a:r>
            <a:r>
              <a:rPr lang="en-US" dirty="0" smtClean="0"/>
              <a:t>, videos, coaching  offerings  (Example as below)</a:t>
            </a:r>
            <a:endParaRPr lang="en-US" dirty="0"/>
          </a:p>
          <a:p>
            <a:r>
              <a:rPr lang="en-US" dirty="0" smtClean="0"/>
              <a:t>One can also share links if you have handy</a:t>
            </a:r>
          </a:p>
          <a:p>
            <a:endParaRPr lang="en-IN" sz="2400" dirty="0" smtClean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05785734"/>
              </p:ext>
            </p:extLst>
          </p:nvPr>
        </p:nvGraphicFramePr>
        <p:xfrm>
          <a:off x="1547664" y="1772816"/>
          <a:ext cx="6720408" cy="4048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00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133056"/>
          </a:xfrm>
        </p:spPr>
        <p:txBody>
          <a:bodyPr/>
          <a:lstStyle/>
          <a:p>
            <a:r>
              <a:rPr lang="en-US" dirty="0" smtClean="0"/>
              <a:t>New technologies\future IT trends where your area will concentrate in year 2017 &amp; 2018</a:t>
            </a:r>
          </a:p>
          <a:p>
            <a:r>
              <a:rPr lang="en-US" dirty="0" smtClean="0"/>
              <a:t>What is already in plan for future trends 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626578"/>
          </a:xfrm>
        </p:spPr>
        <p:txBody>
          <a:bodyPr/>
          <a:lstStyle/>
          <a:p>
            <a:r>
              <a:rPr lang="en-US" dirty="0" smtClean="0"/>
              <a:t>Future Trends\Roadmap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89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9036496" cy="7829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Reach us for support &amp; Important Links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79512" y="836712"/>
            <a:ext cx="8712968" cy="51125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dirty="0" smtClean="0"/>
              <a:t>Write to us at DRS support Mailbox</a:t>
            </a:r>
          </a:p>
          <a:p>
            <a:pPr marL="0" indent="0">
              <a:buNone/>
            </a:pPr>
            <a:r>
              <a:rPr lang="sv-SE" dirty="0" smtClean="0"/>
              <a:t>&lt;&lt; Support Mailbox&gt;&gt;</a:t>
            </a:r>
          </a:p>
          <a:p>
            <a:endParaRPr lang="sv-SE" dirty="0" smtClean="0"/>
          </a:p>
          <a:p>
            <a:r>
              <a:rPr lang="sv-SE" dirty="0" smtClean="0"/>
              <a:t>DRS Trainings</a:t>
            </a:r>
            <a:endParaRPr lang="sv-SE" dirty="0"/>
          </a:p>
          <a:p>
            <a:pPr marL="0" indent="0">
              <a:buNone/>
            </a:pPr>
            <a:r>
              <a:rPr lang="sv-SE" dirty="0">
                <a:hlinkClick r:id="rId2"/>
              </a:rPr>
              <a:t>http://</a:t>
            </a:r>
            <a:r>
              <a:rPr lang="sv-SE" dirty="0" smtClean="0">
                <a:hlinkClick r:id="rId2"/>
              </a:rPr>
              <a:t>teamplace.volvo.com/sites/DRS/Development/SitePages/Trainings.aspx</a:t>
            </a:r>
            <a:endParaRPr lang="sv-SE" dirty="0" smtClean="0"/>
          </a:p>
          <a:p>
            <a:r>
              <a:rPr lang="en-US" sz="2100" dirty="0"/>
              <a:t>DRS </a:t>
            </a:r>
            <a:r>
              <a:rPr lang="en-US" sz="2100" dirty="0" smtClean="0"/>
              <a:t>Portal</a:t>
            </a:r>
            <a:endParaRPr lang="en-US" dirty="0" smtClean="0"/>
          </a:p>
          <a:p>
            <a:pPr marL="0" indent="0">
              <a:buNone/>
            </a:pPr>
            <a:r>
              <a:rPr lang="sv-SE" dirty="0" smtClean="0">
                <a:hlinkClick r:id="rId3"/>
              </a:rPr>
              <a:t>http</a:t>
            </a:r>
            <a:r>
              <a:rPr lang="sv-SE" dirty="0">
                <a:hlinkClick r:id="rId3"/>
              </a:rPr>
              <a:t>://teamplace.volvo.com/sites/DRS/Development/SitePages/HomePage.aspx</a:t>
            </a:r>
            <a:endParaRPr lang="sv-SE" dirty="0"/>
          </a:p>
          <a:p>
            <a:r>
              <a:rPr lang="en-US" dirty="0"/>
              <a:t>DRS </a:t>
            </a:r>
            <a:r>
              <a:rPr lang="en-US" dirty="0" smtClean="0"/>
              <a:t>&lt;&lt; Individual Area&gt; portal (Example below)</a:t>
            </a:r>
          </a:p>
          <a:p>
            <a:pPr marL="0" indent="0">
              <a:buNone/>
            </a:pPr>
            <a:r>
              <a:rPr lang="sv-SE" sz="2100" dirty="0"/>
              <a:t>http://</a:t>
            </a:r>
            <a:r>
              <a:rPr lang="sv-SE" sz="2100" dirty="0" smtClean="0"/>
              <a:t>teamplace.volvo.com/sites/DRS/GeneralDevelopmentTools/SitePages/HomePage.aspx</a:t>
            </a:r>
            <a:r>
              <a:rPr lang="sv-SE" dirty="0"/>
              <a:t/>
            </a:r>
            <a:br>
              <a:rPr lang="sv-SE" dirty="0"/>
            </a:b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2050" name="Picture 2" descr="C:\Users\A233025\Desktop\stakehold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692696"/>
            <a:ext cx="16954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3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_Volvo Group IT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White_Volvo Group IT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7339</TotalTime>
  <Words>408</Words>
  <Application>Microsoft Office PowerPoint</Application>
  <PresentationFormat>On-screen Show (4:3)</PresentationFormat>
  <Paragraphs>96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White_Volvo Group IT</vt:lpstr>
      <vt:lpstr>1_White_Volvo Group IT</vt:lpstr>
      <vt:lpstr>PowerPoint Presentation</vt:lpstr>
      <vt:lpstr>PowerPoint Presentation</vt:lpstr>
      <vt:lpstr>PowerPoint Presentation</vt:lpstr>
      <vt:lpstr>PowerPoint Presentation</vt:lpstr>
      <vt:lpstr>VOLVO Specific Framework Offerings     For Example NVS\JVS related offerings\information \Link .Also please specify What value it adds to customers\end users </vt:lpstr>
      <vt:lpstr>PowerPoint Presentation</vt:lpstr>
      <vt:lpstr>Future Trends\Roadmap</vt:lpstr>
      <vt:lpstr>Reach us for support &amp; Important Links</vt:lpstr>
    </vt:vector>
  </TitlesOfParts>
  <Company>Volvo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DRS MF Team</dc:title>
  <dc:creator>Roy Amarnath</dc:creator>
  <cp:lastModifiedBy>Bondre Mayur</cp:lastModifiedBy>
  <cp:revision>158</cp:revision>
  <dcterms:created xsi:type="dcterms:W3CDTF">2017-02-01T12:05:16Z</dcterms:created>
  <dcterms:modified xsi:type="dcterms:W3CDTF">2017-04-27T07:06:21Z</dcterms:modified>
</cp:coreProperties>
</file>